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 id="2147483672" r:id="rId2"/>
    <p:sldMasterId id="2147483674" r:id="rId3"/>
    <p:sldMasterId id="2147483676" r:id="rId4"/>
    <p:sldMasterId id="2147483679" r:id="rId5"/>
  </p:sldMasterIdLst>
  <p:notesMasterIdLst>
    <p:notesMasterId r:id="rId26"/>
  </p:notesMasterIdLst>
  <p:sldIdLst>
    <p:sldId id="256" r:id="rId6"/>
    <p:sldId id="258" r:id="rId7"/>
    <p:sldId id="259" r:id="rId8"/>
    <p:sldId id="262" r:id="rId9"/>
    <p:sldId id="263" r:id="rId10"/>
    <p:sldId id="264" r:id="rId11"/>
    <p:sldId id="265" r:id="rId12"/>
    <p:sldId id="260" r:id="rId13"/>
    <p:sldId id="266" r:id="rId14"/>
    <p:sldId id="276" r:id="rId15"/>
    <p:sldId id="277" r:id="rId16"/>
    <p:sldId id="272" r:id="rId17"/>
    <p:sldId id="280" r:id="rId18"/>
    <p:sldId id="273" r:id="rId19"/>
    <p:sldId id="274" r:id="rId20"/>
    <p:sldId id="275" r:id="rId21"/>
    <p:sldId id="261" r:id="rId22"/>
    <p:sldId id="278" r:id="rId23"/>
    <p:sldId id="279" r:id="rId24"/>
    <p:sldId id="257" r:id="rId25"/>
  </p:sldIdLst>
  <p:sldSz cx="7556500" cy="10693400"/>
  <p:notesSz cx="6888163" cy="100187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kannan" initials="t" lastIdx="0" clrIdx="0">
    <p:extLst>
      <p:ext uri="{19B8F6BF-5375-455C-9EA6-DF929625EA0E}">
        <p15:presenceInfo xmlns:p15="http://schemas.microsoft.com/office/powerpoint/2012/main" userId="t-kann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37" autoAdjust="0"/>
    <p:restoredTop sz="94660"/>
  </p:normalViewPr>
  <p:slideViewPr>
    <p:cSldViewPr>
      <p:cViewPr varScale="1">
        <p:scale>
          <a:sx n="61" d="100"/>
          <a:sy n="61" d="100"/>
        </p:scale>
        <p:origin x="1928" y="7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85353" cy="502720"/>
          </a:xfrm>
          <a:prstGeom prst="rect">
            <a:avLst/>
          </a:prstGeom>
        </p:spPr>
        <p:txBody>
          <a:bodyPr vert="horz" lIns="84710" tIns="42355" rIns="84710" bIns="42355" rtlCol="0"/>
          <a:lstStyle>
            <a:lvl1pPr algn="l">
              <a:defRPr sz="1100"/>
            </a:lvl1pPr>
          </a:lstStyle>
          <a:p>
            <a:endParaRPr kumimoji="1" lang="ja-JP" altLang="en-US"/>
          </a:p>
        </p:txBody>
      </p:sp>
      <p:sp>
        <p:nvSpPr>
          <p:cNvPr id="3" name="日付プレースホルダー 2"/>
          <p:cNvSpPr>
            <a:spLocks noGrp="1"/>
          </p:cNvSpPr>
          <p:nvPr>
            <p:ph type="dt" idx="1"/>
          </p:nvPr>
        </p:nvSpPr>
        <p:spPr>
          <a:xfrm>
            <a:off x="3901364" y="1"/>
            <a:ext cx="2985353" cy="502720"/>
          </a:xfrm>
          <a:prstGeom prst="rect">
            <a:avLst/>
          </a:prstGeom>
        </p:spPr>
        <p:txBody>
          <a:bodyPr vert="horz" lIns="84710" tIns="42355" rIns="84710" bIns="42355" rtlCol="0"/>
          <a:lstStyle>
            <a:lvl1pPr algn="r">
              <a:defRPr sz="1100"/>
            </a:lvl1pPr>
          </a:lstStyle>
          <a:p>
            <a:fld id="{BC931B88-56DE-4A64-99D2-ECC30ABC9B4F}" type="datetimeFigureOut">
              <a:rPr kumimoji="1" lang="ja-JP" altLang="en-US" smtClean="0"/>
              <a:t>2023/7/3</a:t>
            </a:fld>
            <a:endParaRPr kumimoji="1" lang="ja-JP" altLang="en-US"/>
          </a:p>
        </p:txBody>
      </p:sp>
      <p:sp>
        <p:nvSpPr>
          <p:cNvPr id="4" name="スライド イメージ プレースホルダー 3"/>
          <p:cNvSpPr>
            <a:spLocks noGrp="1" noRot="1" noChangeAspect="1"/>
          </p:cNvSpPr>
          <p:nvPr>
            <p:ph type="sldImg" idx="2"/>
          </p:nvPr>
        </p:nvSpPr>
        <p:spPr>
          <a:xfrm>
            <a:off x="2251075" y="1252538"/>
            <a:ext cx="2386013" cy="3379787"/>
          </a:xfrm>
          <a:prstGeom prst="rect">
            <a:avLst/>
          </a:prstGeom>
          <a:noFill/>
          <a:ln w="12700">
            <a:solidFill>
              <a:prstClr val="black"/>
            </a:solidFill>
          </a:ln>
        </p:spPr>
        <p:txBody>
          <a:bodyPr vert="horz" lIns="84710" tIns="42355" rIns="84710" bIns="42355" rtlCol="0" anchor="ctr"/>
          <a:lstStyle/>
          <a:p>
            <a:endParaRPr lang="ja-JP" altLang="en-US"/>
          </a:p>
        </p:txBody>
      </p:sp>
      <p:sp>
        <p:nvSpPr>
          <p:cNvPr id="5" name="ノート プレースホルダー 4"/>
          <p:cNvSpPr>
            <a:spLocks noGrp="1"/>
          </p:cNvSpPr>
          <p:nvPr>
            <p:ph type="body" sz="quarter" idx="3"/>
          </p:nvPr>
        </p:nvSpPr>
        <p:spPr>
          <a:xfrm>
            <a:off x="688817" y="4821952"/>
            <a:ext cx="5510530" cy="3944422"/>
          </a:xfrm>
          <a:prstGeom prst="rect">
            <a:avLst/>
          </a:prstGeom>
        </p:spPr>
        <p:txBody>
          <a:bodyPr vert="horz" lIns="84710" tIns="42355" rIns="84710" bIns="4235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515993"/>
            <a:ext cx="2985353" cy="502720"/>
          </a:xfrm>
          <a:prstGeom prst="rect">
            <a:avLst/>
          </a:prstGeom>
        </p:spPr>
        <p:txBody>
          <a:bodyPr vert="horz" lIns="84710" tIns="42355" rIns="84710" bIns="42355" rtlCol="0" anchor="b"/>
          <a:lstStyle>
            <a:lvl1pPr algn="l">
              <a:defRPr sz="1100"/>
            </a:lvl1pPr>
          </a:lstStyle>
          <a:p>
            <a:endParaRPr kumimoji="1" lang="ja-JP" altLang="en-US"/>
          </a:p>
        </p:txBody>
      </p:sp>
      <p:sp>
        <p:nvSpPr>
          <p:cNvPr id="7" name="スライド番号プレースホルダー 6"/>
          <p:cNvSpPr>
            <a:spLocks noGrp="1"/>
          </p:cNvSpPr>
          <p:nvPr>
            <p:ph type="sldNum" sz="quarter" idx="5"/>
          </p:nvPr>
        </p:nvSpPr>
        <p:spPr>
          <a:xfrm>
            <a:off x="3901364" y="9515993"/>
            <a:ext cx="2985353" cy="502720"/>
          </a:xfrm>
          <a:prstGeom prst="rect">
            <a:avLst/>
          </a:prstGeom>
        </p:spPr>
        <p:txBody>
          <a:bodyPr vert="horz" lIns="84710" tIns="42355" rIns="84710" bIns="42355" rtlCol="0" anchor="b"/>
          <a:lstStyle>
            <a:lvl1pPr algn="r">
              <a:defRPr sz="1100"/>
            </a:lvl1pPr>
          </a:lstStyle>
          <a:p>
            <a:fld id="{D09439FE-6201-46BB-9AFE-36EC1C51B203}" type="slidenum">
              <a:rPr kumimoji="1" lang="ja-JP" altLang="en-US" smtClean="0"/>
              <a:t>‹#›</a:t>
            </a:fld>
            <a:endParaRPr kumimoji="1" lang="ja-JP" altLang="en-US"/>
          </a:p>
        </p:txBody>
      </p:sp>
    </p:spTree>
    <p:extLst>
      <p:ext uri="{BB962C8B-B14F-4D97-AF65-F5344CB8AC3E}">
        <p14:creationId xmlns:p14="http://schemas.microsoft.com/office/powerpoint/2010/main" val="339346487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847100">
              <a:defRPr/>
            </a:pPr>
            <a:fld id="{9E779023-4DB2-41E7-A295-4549693E0C1D}" type="slidenum">
              <a:rPr lang="ja-JP" altLang="en-US">
                <a:solidFill>
                  <a:prstClr val="black"/>
                </a:solidFill>
                <a:latin typeface="游ゴシック" panose="020F0502020204030204"/>
                <a:ea typeface="游ゴシック" panose="020B0400000000000000" pitchFamily="50" charset="-128"/>
              </a:rPr>
              <a:pPr defTabSz="847100">
                <a:defRPr/>
              </a:pPr>
              <a:t>6</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021296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00" b="0" i="0">
                <a:solidFill>
                  <a:srgbClr val="00B9F2"/>
                </a:solidFill>
                <a:latin typeface="Noto Sans CJK JP Regular"/>
                <a:cs typeface="Noto Sans CJK JP Regular"/>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1"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7/3/2023</a:t>
            </a:fld>
            <a:endParaRPr kumimoji="1"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1"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56557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1"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7/3/2023</a:t>
            </a:fld>
            <a:endParaRPr kumimoji="1"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1"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94330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00" b="0" i="0">
                <a:solidFill>
                  <a:srgbClr val="00B9F2"/>
                </a:solidFill>
                <a:latin typeface="HGP創英角ｺﾞｼｯｸUB"/>
                <a:cs typeface="HGP創英角ｺﾞｼｯｸUB"/>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1"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7/3/2023</a:t>
            </a:fld>
            <a:endParaRPr kumimoji="1"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1"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17523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1"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7/3/2023</a:t>
            </a:fld>
            <a:endParaRPr kumimoji="1"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1"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17145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00" b="0" i="0">
                <a:solidFill>
                  <a:srgbClr val="00B9F2"/>
                </a:solidFill>
                <a:latin typeface="HGP創英角ｺﾞｼｯｸUB"/>
                <a:cs typeface="HGP創英角ｺﾞｼｯｸUB"/>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1"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7/3/2023</a:t>
            </a:fld>
            <a:endParaRPr kumimoji="1"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1"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4892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1"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7/3/2023</a:t>
            </a:fld>
            <a:endParaRPr kumimoji="1"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1"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97701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1"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7/3/2023</a:t>
            </a:fld>
            <a:endParaRPr kumimoji="1"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1"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64133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540004"/>
            <a:ext cx="7560309" cy="936625"/>
          </a:xfrm>
          <a:custGeom>
            <a:avLst/>
            <a:gdLst/>
            <a:ahLst/>
            <a:cxnLst/>
            <a:rect l="l" t="t" r="r" b="b"/>
            <a:pathLst>
              <a:path w="7560309" h="936625">
                <a:moveTo>
                  <a:pt x="0" y="936002"/>
                </a:moveTo>
                <a:lnTo>
                  <a:pt x="7560005" y="936002"/>
                </a:lnTo>
                <a:lnTo>
                  <a:pt x="7560005" y="0"/>
                </a:lnTo>
                <a:lnTo>
                  <a:pt x="0" y="0"/>
                </a:lnTo>
                <a:lnTo>
                  <a:pt x="0" y="936002"/>
                </a:lnTo>
                <a:close/>
              </a:path>
            </a:pathLst>
          </a:custGeom>
          <a:solidFill>
            <a:srgbClr val="E1F4FD"/>
          </a:solidFill>
        </p:spPr>
        <p:txBody>
          <a:bodyPr wrap="square" lIns="0" tIns="0" rIns="0" bIns="0" rtlCol="0"/>
          <a:lstStyle/>
          <a:p>
            <a:endParaRPr/>
          </a:p>
        </p:txBody>
      </p:sp>
      <p:sp>
        <p:nvSpPr>
          <p:cNvPr id="2" name="Holder 2"/>
          <p:cNvSpPr>
            <a:spLocks noGrp="1"/>
          </p:cNvSpPr>
          <p:nvPr>
            <p:ph type="title"/>
          </p:nvPr>
        </p:nvSpPr>
        <p:spPr>
          <a:xfrm>
            <a:off x="1715300" y="580764"/>
            <a:ext cx="2590800" cy="436244"/>
          </a:xfrm>
          <a:prstGeom prst="rect">
            <a:avLst/>
          </a:prstGeom>
        </p:spPr>
        <p:txBody>
          <a:bodyPr wrap="square" lIns="0" tIns="0" rIns="0" bIns="0">
            <a:spAutoFit/>
          </a:bodyPr>
          <a:lstStyle>
            <a:lvl1pPr>
              <a:defRPr sz="2700" b="0" i="0">
                <a:solidFill>
                  <a:srgbClr val="00B9F2"/>
                </a:solidFill>
                <a:latin typeface="Noto Sans CJK JP Regular"/>
                <a:cs typeface="Noto Sans CJK JP Regular"/>
              </a:defRPr>
            </a:lvl1pPr>
          </a:lstStyle>
          <a:p>
            <a:endParaRPr/>
          </a:p>
        </p:txBody>
      </p:sp>
      <p:sp>
        <p:nvSpPr>
          <p:cNvPr id="3" name="Holder 3"/>
          <p:cNvSpPr>
            <a:spLocks noGrp="1"/>
          </p:cNvSpPr>
          <p:nvPr>
            <p:ph type="body" idx="1"/>
          </p:nvPr>
        </p:nvSpPr>
        <p:spPr>
          <a:xfrm>
            <a:off x="527300" y="2977880"/>
            <a:ext cx="6508249" cy="272478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2571369" y="9944862"/>
            <a:ext cx="2420112"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8142" y="9944862"/>
            <a:ext cx="1739455"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7/3/2023</a:t>
            </a:fld>
            <a:endParaRPr lang="en-US"/>
          </a:p>
        </p:txBody>
      </p:sp>
      <p:sp>
        <p:nvSpPr>
          <p:cNvPr id="6" name="Holder 6"/>
          <p:cNvSpPr>
            <a:spLocks noGrp="1"/>
          </p:cNvSpPr>
          <p:nvPr>
            <p:ph type="sldNum" sz="quarter" idx="7"/>
          </p:nvPr>
        </p:nvSpPr>
        <p:spPr>
          <a:xfrm>
            <a:off x="5445252" y="9944862"/>
            <a:ext cx="1739455"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85479600"/>
      </p:ext>
    </p:extLst>
  </p:cSld>
  <p:clrMap bg1="lt1" tx1="dk1" bg2="lt2" tx2="dk2" accent1="accent1" accent2="accent2" accent3="accent3" accent4="accent4" accent5="accent5" accent6="accent6" hlink="hlink" folHlink="folHlink"/>
  <p:sldLayoutIdLst>
    <p:sldLayoutId id="2147483670" r:id="rId1"/>
    <p:sldLayoutId id="2147483671" r:id="rId2"/>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540004"/>
            <a:ext cx="7560309" cy="936625"/>
          </a:xfrm>
          <a:custGeom>
            <a:avLst/>
            <a:gdLst/>
            <a:ahLst/>
            <a:cxnLst/>
            <a:rect l="l" t="t" r="r" b="b"/>
            <a:pathLst>
              <a:path w="7560309" h="936625">
                <a:moveTo>
                  <a:pt x="0" y="936002"/>
                </a:moveTo>
                <a:lnTo>
                  <a:pt x="7559992" y="936002"/>
                </a:lnTo>
                <a:lnTo>
                  <a:pt x="7559992" y="0"/>
                </a:lnTo>
                <a:lnTo>
                  <a:pt x="0" y="0"/>
                </a:lnTo>
                <a:lnTo>
                  <a:pt x="0" y="936002"/>
                </a:lnTo>
                <a:close/>
              </a:path>
            </a:pathLst>
          </a:custGeom>
          <a:solidFill>
            <a:srgbClr val="E1F4FD"/>
          </a:solidFill>
        </p:spPr>
        <p:txBody>
          <a:bodyPr wrap="square" lIns="0" tIns="0" rIns="0" bIns="0" rtlCol="0"/>
          <a:lstStyle/>
          <a:p>
            <a:endParaRPr/>
          </a:p>
        </p:txBody>
      </p:sp>
      <p:sp>
        <p:nvSpPr>
          <p:cNvPr id="17" name="bk object 17"/>
          <p:cNvSpPr/>
          <p:nvPr/>
        </p:nvSpPr>
        <p:spPr>
          <a:xfrm>
            <a:off x="0" y="5508006"/>
            <a:ext cx="0" cy="935990"/>
          </a:xfrm>
          <a:custGeom>
            <a:avLst/>
            <a:gdLst/>
            <a:ahLst/>
            <a:cxnLst/>
            <a:rect l="l" t="t" r="r" b="b"/>
            <a:pathLst>
              <a:path h="935989">
                <a:moveTo>
                  <a:pt x="0" y="0"/>
                </a:moveTo>
                <a:lnTo>
                  <a:pt x="0" y="935989"/>
                </a:lnTo>
              </a:path>
            </a:pathLst>
          </a:custGeom>
          <a:ln w="3175">
            <a:solidFill>
              <a:srgbClr val="E1F4FD"/>
            </a:solidFill>
          </a:ln>
        </p:spPr>
        <p:txBody>
          <a:bodyPr wrap="square" lIns="0" tIns="0" rIns="0" bIns="0" rtlCol="0"/>
          <a:lstStyle/>
          <a:p>
            <a:endParaRPr/>
          </a:p>
        </p:txBody>
      </p:sp>
      <p:sp>
        <p:nvSpPr>
          <p:cNvPr id="18" name="bk object 18"/>
          <p:cNvSpPr/>
          <p:nvPr/>
        </p:nvSpPr>
        <p:spPr>
          <a:xfrm>
            <a:off x="0" y="540002"/>
            <a:ext cx="0" cy="936625"/>
          </a:xfrm>
          <a:custGeom>
            <a:avLst/>
            <a:gdLst/>
            <a:ahLst/>
            <a:cxnLst/>
            <a:rect l="l" t="t" r="r" b="b"/>
            <a:pathLst>
              <a:path h="936625">
                <a:moveTo>
                  <a:pt x="0" y="0"/>
                </a:moveTo>
                <a:lnTo>
                  <a:pt x="0" y="936002"/>
                </a:lnTo>
              </a:path>
            </a:pathLst>
          </a:custGeom>
          <a:ln w="3175">
            <a:solidFill>
              <a:srgbClr val="E1F4FD"/>
            </a:solidFill>
          </a:ln>
        </p:spPr>
        <p:txBody>
          <a:bodyPr wrap="square" lIns="0" tIns="0" rIns="0" bIns="0" rtlCol="0"/>
          <a:lstStyle/>
          <a:p>
            <a:endParaRPr/>
          </a:p>
        </p:txBody>
      </p:sp>
      <p:sp>
        <p:nvSpPr>
          <p:cNvPr id="2" name="Holder 2"/>
          <p:cNvSpPr>
            <a:spLocks noGrp="1"/>
          </p:cNvSpPr>
          <p:nvPr>
            <p:ph type="title"/>
          </p:nvPr>
        </p:nvSpPr>
        <p:spPr>
          <a:xfrm>
            <a:off x="2255300" y="573709"/>
            <a:ext cx="2419985" cy="436244"/>
          </a:xfrm>
          <a:prstGeom prst="rect">
            <a:avLst/>
          </a:prstGeom>
        </p:spPr>
        <p:txBody>
          <a:bodyPr wrap="square" lIns="0" tIns="0" rIns="0" bIns="0">
            <a:spAutoFit/>
          </a:bodyPr>
          <a:lstStyle>
            <a:lvl1pPr>
              <a:defRPr sz="2700" b="0" i="0">
                <a:solidFill>
                  <a:srgbClr val="00B9F2"/>
                </a:solidFill>
                <a:latin typeface="HGP創英角ｺﾞｼｯｸUB"/>
                <a:cs typeface="HGP創英角ｺﾞｼｯｸUB"/>
              </a:defRPr>
            </a:lvl1pPr>
          </a:lstStyle>
          <a:p>
            <a:endParaRPr/>
          </a:p>
        </p:txBody>
      </p:sp>
      <p:sp>
        <p:nvSpPr>
          <p:cNvPr id="3" name="Holder 3"/>
          <p:cNvSpPr>
            <a:spLocks noGrp="1"/>
          </p:cNvSpPr>
          <p:nvPr>
            <p:ph type="body" idx="1"/>
          </p:nvPr>
        </p:nvSpPr>
        <p:spPr>
          <a:xfrm>
            <a:off x="378142" y="2459482"/>
            <a:ext cx="6806565"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71369" y="9944862"/>
            <a:ext cx="2420112"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8142" y="9944862"/>
            <a:ext cx="1739455"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7/3/2023</a:t>
            </a:fld>
            <a:endParaRPr lang="en-US"/>
          </a:p>
        </p:txBody>
      </p:sp>
      <p:sp>
        <p:nvSpPr>
          <p:cNvPr id="6" name="Holder 6"/>
          <p:cNvSpPr>
            <a:spLocks noGrp="1"/>
          </p:cNvSpPr>
          <p:nvPr>
            <p:ph type="sldNum" sz="quarter" idx="7"/>
          </p:nvPr>
        </p:nvSpPr>
        <p:spPr>
          <a:xfrm>
            <a:off x="5445252" y="9944862"/>
            <a:ext cx="1739455"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99114824"/>
      </p:ext>
    </p:extLst>
  </p:cSld>
  <p:clrMap bg1="lt1" tx1="dk1" bg2="lt2" tx2="dk2" accent1="accent1" accent2="accent2" accent3="accent3" accent4="accent4" accent5="accent5" accent6="accent6" hlink="hlink" folHlink="folHlink"/>
  <p:sldLayoutIdLst>
    <p:sldLayoutId id="2147483673"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8142" y="427736"/>
            <a:ext cx="6806565" cy="171094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8142" y="2459482"/>
            <a:ext cx="6806565"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71369" y="9944862"/>
            <a:ext cx="2420112"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8142" y="9944862"/>
            <a:ext cx="1739455"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7/3/2023</a:t>
            </a:fld>
            <a:endParaRPr lang="en-US"/>
          </a:p>
        </p:txBody>
      </p:sp>
      <p:sp>
        <p:nvSpPr>
          <p:cNvPr id="6" name="Holder 6"/>
          <p:cNvSpPr>
            <a:spLocks noGrp="1"/>
          </p:cNvSpPr>
          <p:nvPr>
            <p:ph type="sldNum" sz="quarter" idx="7"/>
          </p:nvPr>
        </p:nvSpPr>
        <p:spPr>
          <a:xfrm>
            <a:off x="5445252" y="9944862"/>
            <a:ext cx="1739455"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9242188"/>
      </p:ext>
    </p:extLst>
  </p:cSld>
  <p:clrMap bg1="lt1" tx1="dk1" bg2="lt2" tx2="dk2" accent1="accent1" accent2="accent2" accent3="accent3" accent4="accent4" accent5="accent5" accent6="accent6" hlink="hlink" folHlink="folHlink"/>
  <p:sldLayoutIdLst>
    <p:sldLayoutId id="2147483675"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73518" y="668209"/>
            <a:ext cx="5815812" cy="565785"/>
          </a:xfrm>
          <a:prstGeom prst="rect">
            <a:avLst/>
          </a:prstGeom>
        </p:spPr>
        <p:txBody>
          <a:bodyPr wrap="square" lIns="0" tIns="0" rIns="0" bIns="0">
            <a:spAutoFit/>
          </a:bodyPr>
          <a:lstStyle>
            <a:lvl1pPr>
              <a:defRPr sz="2700" b="0" i="0">
                <a:solidFill>
                  <a:srgbClr val="00B9F2"/>
                </a:solidFill>
                <a:latin typeface="HGP創英角ｺﾞｼｯｸUB"/>
                <a:cs typeface="HGP創英角ｺﾞｼｯｸUB"/>
              </a:defRPr>
            </a:lvl1pPr>
          </a:lstStyle>
          <a:p>
            <a:endParaRPr/>
          </a:p>
        </p:txBody>
      </p:sp>
      <p:sp>
        <p:nvSpPr>
          <p:cNvPr id="3" name="Holder 3"/>
          <p:cNvSpPr>
            <a:spLocks noGrp="1"/>
          </p:cNvSpPr>
          <p:nvPr>
            <p:ph type="body" idx="1"/>
          </p:nvPr>
        </p:nvSpPr>
        <p:spPr>
          <a:xfrm>
            <a:off x="378142" y="2459482"/>
            <a:ext cx="6806565"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71369" y="9944862"/>
            <a:ext cx="2420112"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8142" y="9944862"/>
            <a:ext cx="1739455"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7/3/2023</a:t>
            </a:fld>
            <a:endParaRPr lang="en-US"/>
          </a:p>
        </p:txBody>
      </p:sp>
      <p:sp>
        <p:nvSpPr>
          <p:cNvPr id="6" name="Holder 6"/>
          <p:cNvSpPr>
            <a:spLocks noGrp="1"/>
          </p:cNvSpPr>
          <p:nvPr>
            <p:ph type="sldNum" sz="quarter" idx="7"/>
          </p:nvPr>
        </p:nvSpPr>
        <p:spPr>
          <a:xfrm>
            <a:off x="5445252" y="9944862"/>
            <a:ext cx="1739455"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12399285"/>
      </p:ext>
    </p:extLst>
  </p:cSld>
  <p:clrMap bg1="lt1" tx1="dk1" bg2="lt2" tx2="dk2" accent1="accent1" accent2="accent2" accent3="accent3" accent4="accent4" accent5="accent5" accent6="accent6" hlink="hlink" folHlink="folHlink"/>
  <p:sldLayoutIdLst>
    <p:sldLayoutId id="2147483677" r:id="rId1"/>
    <p:sldLayoutId id="2147483678" r:id="rId2"/>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7560005" cy="7812011"/>
          </a:xfrm>
          <a:prstGeom prst="rect">
            <a:avLst/>
          </a:prstGeom>
          <a:blipFill>
            <a:blip r:embed="rId3" cstate="print"/>
            <a:stretch>
              <a:fillRect/>
            </a:stretch>
          </a:blipFill>
        </p:spPr>
        <p:txBody>
          <a:bodyPr wrap="square" lIns="0" tIns="0" rIns="0" bIns="0" rtlCol="0"/>
          <a:lstStyle/>
          <a:p>
            <a:endParaRPr/>
          </a:p>
        </p:txBody>
      </p:sp>
      <p:sp>
        <p:nvSpPr>
          <p:cNvPr id="17" name="bk object 17"/>
          <p:cNvSpPr/>
          <p:nvPr/>
        </p:nvSpPr>
        <p:spPr>
          <a:xfrm>
            <a:off x="0" y="540004"/>
            <a:ext cx="7560309" cy="936625"/>
          </a:xfrm>
          <a:custGeom>
            <a:avLst/>
            <a:gdLst/>
            <a:ahLst/>
            <a:cxnLst/>
            <a:rect l="l" t="t" r="r" b="b"/>
            <a:pathLst>
              <a:path w="7560309" h="936625">
                <a:moveTo>
                  <a:pt x="0" y="936002"/>
                </a:moveTo>
                <a:lnTo>
                  <a:pt x="7559992" y="936002"/>
                </a:lnTo>
                <a:lnTo>
                  <a:pt x="7559992" y="0"/>
                </a:lnTo>
                <a:lnTo>
                  <a:pt x="0" y="0"/>
                </a:lnTo>
                <a:lnTo>
                  <a:pt x="0" y="936002"/>
                </a:lnTo>
                <a:close/>
              </a:path>
            </a:pathLst>
          </a:custGeom>
          <a:solidFill>
            <a:srgbClr val="E1F4FD"/>
          </a:solidFill>
        </p:spPr>
        <p:txBody>
          <a:bodyPr wrap="square" lIns="0" tIns="0" rIns="0" bIns="0" rtlCol="0"/>
          <a:lstStyle/>
          <a:p>
            <a:endParaRPr/>
          </a:p>
        </p:txBody>
      </p:sp>
      <p:sp>
        <p:nvSpPr>
          <p:cNvPr id="18" name="bk object 18"/>
          <p:cNvSpPr/>
          <p:nvPr/>
        </p:nvSpPr>
        <p:spPr>
          <a:xfrm>
            <a:off x="1565998" y="4896008"/>
            <a:ext cx="0" cy="1224280"/>
          </a:xfrm>
          <a:custGeom>
            <a:avLst/>
            <a:gdLst/>
            <a:ahLst/>
            <a:cxnLst/>
            <a:rect l="l" t="t" r="r" b="b"/>
            <a:pathLst>
              <a:path h="1224279">
                <a:moveTo>
                  <a:pt x="0" y="1224000"/>
                </a:moveTo>
                <a:lnTo>
                  <a:pt x="0" y="0"/>
                </a:lnTo>
              </a:path>
            </a:pathLst>
          </a:custGeom>
          <a:ln w="71996">
            <a:solidFill>
              <a:srgbClr val="939598"/>
            </a:solidFill>
          </a:ln>
        </p:spPr>
        <p:txBody>
          <a:bodyPr wrap="square" lIns="0" tIns="0" rIns="0" bIns="0" rtlCol="0"/>
          <a:lstStyle/>
          <a:p>
            <a:endParaRPr/>
          </a:p>
        </p:txBody>
      </p:sp>
      <p:sp>
        <p:nvSpPr>
          <p:cNvPr id="19" name="bk object 19"/>
          <p:cNvSpPr/>
          <p:nvPr/>
        </p:nvSpPr>
        <p:spPr>
          <a:xfrm>
            <a:off x="5291993" y="4806005"/>
            <a:ext cx="1368425" cy="1224280"/>
          </a:xfrm>
          <a:custGeom>
            <a:avLst/>
            <a:gdLst/>
            <a:ahLst/>
            <a:cxnLst/>
            <a:rect l="l" t="t" r="r" b="b"/>
            <a:pathLst>
              <a:path w="1368425" h="1224279">
                <a:moveTo>
                  <a:pt x="1368005" y="1224000"/>
                </a:moveTo>
                <a:lnTo>
                  <a:pt x="0" y="1224000"/>
                </a:lnTo>
                <a:lnTo>
                  <a:pt x="0" y="0"/>
                </a:lnTo>
              </a:path>
            </a:pathLst>
          </a:custGeom>
          <a:ln w="71996">
            <a:solidFill>
              <a:srgbClr val="939598"/>
            </a:solidFill>
          </a:ln>
        </p:spPr>
        <p:txBody>
          <a:bodyPr wrap="square" lIns="0" tIns="0" rIns="0" bIns="0" rtlCol="0"/>
          <a:lstStyle/>
          <a:p>
            <a:endParaRPr/>
          </a:p>
        </p:txBody>
      </p:sp>
      <p:sp>
        <p:nvSpPr>
          <p:cNvPr id="20" name="bk object 20"/>
          <p:cNvSpPr/>
          <p:nvPr/>
        </p:nvSpPr>
        <p:spPr>
          <a:xfrm>
            <a:off x="0" y="4806000"/>
            <a:ext cx="5292090" cy="0"/>
          </a:xfrm>
          <a:custGeom>
            <a:avLst/>
            <a:gdLst/>
            <a:ahLst/>
            <a:cxnLst/>
            <a:rect l="l" t="t" r="r" b="b"/>
            <a:pathLst>
              <a:path w="5292090">
                <a:moveTo>
                  <a:pt x="5291999" y="0"/>
                </a:moveTo>
                <a:lnTo>
                  <a:pt x="0" y="0"/>
                </a:lnTo>
              </a:path>
            </a:pathLst>
          </a:custGeom>
          <a:ln w="71996">
            <a:solidFill>
              <a:srgbClr val="939598"/>
            </a:solidFill>
          </a:ln>
        </p:spPr>
        <p:txBody>
          <a:bodyPr wrap="square" lIns="0" tIns="0" rIns="0" bIns="0" rtlCol="0"/>
          <a:lstStyle/>
          <a:p>
            <a:endParaRPr/>
          </a:p>
        </p:txBody>
      </p:sp>
      <p:sp>
        <p:nvSpPr>
          <p:cNvPr id="21" name="bk object 21"/>
          <p:cNvSpPr/>
          <p:nvPr/>
        </p:nvSpPr>
        <p:spPr>
          <a:xfrm>
            <a:off x="3927012" y="1695010"/>
            <a:ext cx="3270250" cy="2334260"/>
          </a:xfrm>
          <a:custGeom>
            <a:avLst/>
            <a:gdLst/>
            <a:ahLst/>
            <a:cxnLst/>
            <a:rect l="l" t="t" r="r" b="b"/>
            <a:pathLst>
              <a:path w="3270250" h="2334260">
                <a:moveTo>
                  <a:pt x="68872" y="0"/>
                </a:moveTo>
                <a:lnTo>
                  <a:pt x="44705" y="3865"/>
                </a:lnTo>
                <a:lnTo>
                  <a:pt x="22520" y="15771"/>
                </a:lnTo>
                <a:lnTo>
                  <a:pt x="6292" y="37038"/>
                </a:lnTo>
                <a:lnTo>
                  <a:pt x="0" y="68986"/>
                </a:lnTo>
                <a:lnTo>
                  <a:pt x="0" y="2264994"/>
                </a:lnTo>
                <a:lnTo>
                  <a:pt x="3849" y="2289239"/>
                </a:lnTo>
                <a:lnTo>
                  <a:pt x="15748" y="2311461"/>
                </a:lnTo>
                <a:lnTo>
                  <a:pt x="37018" y="2327700"/>
                </a:lnTo>
                <a:lnTo>
                  <a:pt x="68986" y="2333993"/>
                </a:lnTo>
                <a:lnTo>
                  <a:pt x="3200984" y="2333993"/>
                </a:lnTo>
                <a:lnTo>
                  <a:pt x="3225234" y="2330136"/>
                </a:lnTo>
                <a:lnTo>
                  <a:pt x="3247456" y="2318234"/>
                </a:lnTo>
                <a:lnTo>
                  <a:pt x="3263692" y="2296961"/>
                </a:lnTo>
                <a:lnTo>
                  <a:pt x="3269983" y="2264994"/>
                </a:lnTo>
                <a:lnTo>
                  <a:pt x="3269983" y="68986"/>
                </a:lnTo>
                <a:lnTo>
                  <a:pt x="3266126" y="44743"/>
                </a:lnTo>
                <a:lnTo>
                  <a:pt x="3254224" y="22525"/>
                </a:lnTo>
                <a:lnTo>
                  <a:pt x="3232951" y="6291"/>
                </a:lnTo>
                <a:lnTo>
                  <a:pt x="3200984" y="0"/>
                </a:lnTo>
                <a:lnTo>
                  <a:pt x="69049" y="0"/>
                </a:lnTo>
                <a:lnTo>
                  <a:pt x="68872" y="0"/>
                </a:lnTo>
                <a:close/>
              </a:path>
            </a:pathLst>
          </a:custGeom>
          <a:ln w="6007">
            <a:solidFill>
              <a:srgbClr val="D1D3D4"/>
            </a:solidFill>
          </a:ln>
        </p:spPr>
        <p:txBody>
          <a:bodyPr wrap="square" lIns="0" tIns="0" rIns="0" bIns="0" rtlCol="0"/>
          <a:lstStyle/>
          <a:p>
            <a:endParaRPr/>
          </a:p>
        </p:txBody>
      </p:sp>
      <p:sp>
        <p:nvSpPr>
          <p:cNvPr id="22" name="bk object 22"/>
          <p:cNvSpPr/>
          <p:nvPr/>
        </p:nvSpPr>
        <p:spPr>
          <a:xfrm>
            <a:off x="3956992" y="1724996"/>
            <a:ext cx="3210560" cy="2274570"/>
          </a:xfrm>
          <a:custGeom>
            <a:avLst/>
            <a:gdLst/>
            <a:ahLst/>
            <a:cxnLst/>
            <a:rect l="l" t="t" r="r" b="b"/>
            <a:pathLst>
              <a:path w="3210559" h="2274570">
                <a:moveTo>
                  <a:pt x="39154" y="0"/>
                </a:moveTo>
                <a:lnTo>
                  <a:pt x="26847" y="1475"/>
                </a:lnTo>
                <a:lnTo>
                  <a:pt x="14076" y="7032"/>
                </a:lnTo>
                <a:lnTo>
                  <a:pt x="4055" y="18823"/>
                </a:lnTo>
                <a:lnTo>
                  <a:pt x="0" y="39001"/>
                </a:lnTo>
                <a:lnTo>
                  <a:pt x="0" y="2235009"/>
                </a:lnTo>
                <a:lnTo>
                  <a:pt x="1259" y="2246000"/>
                </a:lnTo>
                <a:lnTo>
                  <a:pt x="6505" y="2258863"/>
                </a:lnTo>
                <a:lnTo>
                  <a:pt x="18252" y="2269549"/>
                </a:lnTo>
                <a:lnTo>
                  <a:pt x="39014" y="2274011"/>
                </a:lnTo>
                <a:lnTo>
                  <a:pt x="3171012" y="2274011"/>
                </a:lnTo>
                <a:lnTo>
                  <a:pt x="3182003" y="2272757"/>
                </a:lnTo>
                <a:lnTo>
                  <a:pt x="3194865" y="2267511"/>
                </a:lnTo>
                <a:lnTo>
                  <a:pt x="3205552" y="2255766"/>
                </a:lnTo>
                <a:lnTo>
                  <a:pt x="3210013" y="2235009"/>
                </a:lnTo>
                <a:lnTo>
                  <a:pt x="3210013" y="39001"/>
                </a:lnTo>
                <a:lnTo>
                  <a:pt x="3208754" y="28010"/>
                </a:lnTo>
                <a:lnTo>
                  <a:pt x="3203509" y="15147"/>
                </a:lnTo>
                <a:lnTo>
                  <a:pt x="3191766" y="4461"/>
                </a:lnTo>
                <a:lnTo>
                  <a:pt x="3171012" y="0"/>
                </a:lnTo>
                <a:lnTo>
                  <a:pt x="39154" y="0"/>
                </a:lnTo>
                <a:close/>
              </a:path>
            </a:pathLst>
          </a:custGeom>
          <a:ln w="6007">
            <a:solidFill>
              <a:srgbClr val="D1D3D4"/>
            </a:solidFill>
          </a:ln>
        </p:spPr>
        <p:txBody>
          <a:bodyPr wrap="square" lIns="0" tIns="0" rIns="0" bIns="0" rtlCol="0"/>
          <a:lstStyle/>
          <a:p>
            <a:endParaRPr/>
          </a:p>
        </p:txBody>
      </p:sp>
      <p:sp>
        <p:nvSpPr>
          <p:cNvPr id="23" name="bk object 23"/>
          <p:cNvSpPr/>
          <p:nvPr/>
        </p:nvSpPr>
        <p:spPr>
          <a:xfrm>
            <a:off x="504004" y="3725999"/>
            <a:ext cx="2160270" cy="2160270"/>
          </a:xfrm>
          <a:custGeom>
            <a:avLst/>
            <a:gdLst/>
            <a:ahLst/>
            <a:cxnLst/>
            <a:rect l="l" t="t" r="r" b="b"/>
            <a:pathLst>
              <a:path w="2160270" h="2160270">
                <a:moveTo>
                  <a:pt x="1079995" y="0"/>
                </a:moveTo>
                <a:lnTo>
                  <a:pt x="1031887" y="1052"/>
                </a:lnTo>
                <a:lnTo>
                  <a:pt x="984319" y="4179"/>
                </a:lnTo>
                <a:lnTo>
                  <a:pt x="937333" y="9339"/>
                </a:lnTo>
                <a:lnTo>
                  <a:pt x="890974" y="16485"/>
                </a:lnTo>
                <a:lnTo>
                  <a:pt x="845285" y="25575"/>
                </a:lnTo>
                <a:lnTo>
                  <a:pt x="800311" y="36565"/>
                </a:lnTo>
                <a:lnTo>
                  <a:pt x="756096" y="49411"/>
                </a:lnTo>
                <a:lnTo>
                  <a:pt x="712682" y="64069"/>
                </a:lnTo>
                <a:lnTo>
                  <a:pt x="670115" y="80495"/>
                </a:lnTo>
                <a:lnTo>
                  <a:pt x="628438" y="98645"/>
                </a:lnTo>
                <a:lnTo>
                  <a:pt x="587695" y="118475"/>
                </a:lnTo>
                <a:lnTo>
                  <a:pt x="547929" y="139942"/>
                </a:lnTo>
                <a:lnTo>
                  <a:pt x="509186" y="163001"/>
                </a:lnTo>
                <a:lnTo>
                  <a:pt x="471508" y="187608"/>
                </a:lnTo>
                <a:lnTo>
                  <a:pt x="434939" y="213720"/>
                </a:lnTo>
                <a:lnTo>
                  <a:pt x="399524" y="241293"/>
                </a:lnTo>
                <a:lnTo>
                  <a:pt x="365307" y="270283"/>
                </a:lnTo>
                <a:lnTo>
                  <a:pt x="332331" y="300645"/>
                </a:lnTo>
                <a:lnTo>
                  <a:pt x="300639" y="332337"/>
                </a:lnTo>
                <a:lnTo>
                  <a:pt x="270277" y="365314"/>
                </a:lnTo>
                <a:lnTo>
                  <a:pt x="241288" y="399532"/>
                </a:lnTo>
                <a:lnTo>
                  <a:pt x="213716" y="434948"/>
                </a:lnTo>
                <a:lnTo>
                  <a:pt x="187604" y="471516"/>
                </a:lnTo>
                <a:lnTo>
                  <a:pt x="162997" y="509195"/>
                </a:lnTo>
                <a:lnTo>
                  <a:pt x="139938" y="547939"/>
                </a:lnTo>
                <a:lnTo>
                  <a:pt x="118472" y="587705"/>
                </a:lnTo>
                <a:lnTo>
                  <a:pt x="98643" y="628448"/>
                </a:lnTo>
                <a:lnTo>
                  <a:pt x="80493" y="670126"/>
                </a:lnTo>
                <a:lnTo>
                  <a:pt x="64068" y="712693"/>
                </a:lnTo>
                <a:lnTo>
                  <a:pt x="49410" y="756107"/>
                </a:lnTo>
                <a:lnTo>
                  <a:pt x="36565" y="800323"/>
                </a:lnTo>
                <a:lnTo>
                  <a:pt x="25575" y="845297"/>
                </a:lnTo>
                <a:lnTo>
                  <a:pt x="16485" y="890986"/>
                </a:lnTo>
                <a:lnTo>
                  <a:pt x="9338" y="937345"/>
                </a:lnTo>
                <a:lnTo>
                  <a:pt x="4179" y="984331"/>
                </a:lnTo>
                <a:lnTo>
                  <a:pt x="1052" y="1031900"/>
                </a:lnTo>
                <a:lnTo>
                  <a:pt x="0" y="1080008"/>
                </a:lnTo>
                <a:lnTo>
                  <a:pt x="1052" y="1128115"/>
                </a:lnTo>
                <a:lnTo>
                  <a:pt x="4179" y="1175684"/>
                </a:lnTo>
                <a:lnTo>
                  <a:pt x="9338" y="1222669"/>
                </a:lnTo>
                <a:lnTo>
                  <a:pt x="16485" y="1269028"/>
                </a:lnTo>
                <a:lnTo>
                  <a:pt x="25575" y="1314717"/>
                </a:lnTo>
                <a:lnTo>
                  <a:pt x="36565" y="1359691"/>
                </a:lnTo>
                <a:lnTo>
                  <a:pt x="49410" y="1403907"/>
                </a:lnTo>
                <a:lnTo>
                  <a:pt x="64068" y="1447320"/>
                </a:lnTo>
                <a:lnTo>
                  <a:pt x="80493" y="1489887"/>
                </a:lnTo>
                <a:lnTo>
                  <a:pt x="98643" y="1531565"/>
                </a:lnTo>
                <a:lnTo>
                  <a:pt x="118472" y="1572308"/>
                </a:lnTo>
                <a:lnTo>
                  <a:pt x="139938" y="1612073"/>
                </a:lnTo>
                <a:lnTo>
                  <a:pt x="162997" y="1650817"/>
                </a:lnTo>
                <a:lnTo>
                  <a:pt x="187604" y="1688495"/>
                </a:lnTo>
                <a:lnTo>
                  <a:pt x="213716" y="1725063"/>
                </a:lnTo>
                <a:lnTo>
                  <a:pt x="241288" y="1760478"/>
                </a:lnTo>
                <a:lnTo>
                  <a:pt x="270277" y="1794695"/>
                </a:lnTo>
                <a:lnTo>
                  <a:pt x="300639" y="1827672"/>
                </a:lnTo>
                <a:lnTo>
                  <a:pt x="332331" y="1859363"/>
                </a:lnTo>
                <a:lnTo>
                  <a:pt x="365307" y="1889725"/>
                </a:lnTo>
                <a:lnTo>
                  <a:pt x="399524" y="1918714"/>
                </a:lnTo>
                <a:lnTo>
                  <a:pt x="434939" y="1946287"/>
                </a:lnTo>
                <a:lnTo>
                  <a:pt x="471508" y="1972398"/>
                </a:lnTo>
                <a:lnTo>
                  <a:pt x="509186" y="1997005"/>
                </a:lnTo>
                <a:lnTo>
                  <a:pt x="547929" y="2020064"/>
                </a:lnTo>
                <a:lnTo>
                  <a:pt x="587695" y="2041530"/>
                </a:lnTo>
                <a:lnTo>
                  <a:pt x="628438" y="2061360"/>
                </a:lnTo>
                <a:lnTo>
                  <a:pt x="670115" y="2079509"/>
                </a:lnTo>
                <a:lnTo>
                  <a:pt x="712682" y="2095935"/>
                </a:lnTo>
                <a:lnTo>
                  <a:pt x="756096" y="2110592"/>
                </a:lnTo>
                <a:lnTo>
                  <a:pt x="800311" y="2123438"/>
                </a:lnTo>
                <a:lnTo>
                  <a:pt x="845285" y="2134428"/>
                </a:lnTo>
                <a:lnTo>
                  <a:pt x="890974" y="2143518"/>
                </a:lnTo>
                <a:lnTo>
                  <a:pt x="937333" y="2150664"/>
                </a:lnTo>
                <a:lnTo>
                  <a:pt x="984319" y="2155823"/>
                </a:lnTo>
                <a:lnTo>
                  <a:pt x="1031887" y="2158951"/>
                </a:lnTo>
                <a:lnTo>
                  <a:pt x="1079995" y="2160003"/>
                </a:lnTo>
                <a:lnTo>
                  <a:pt x="1128102" y="2158951"/>
                </a:lnTo>
                <a:lnTo>
                  <a:pt x="1175671" y="2155823"/>
                </a:lnTo>
                <a:lnTo>
                  <a:pt x="1222657" y="2150664"/>
                </a:lnTo>
                <a:lnTo>
                  <a:pt x="1269016" y="2143518"/>
                </a:lnTo>
                <a:lnTo>
                  <a:pt x="1314704" y="2134428"/>
                </a:lnTo>
                <a:lnTo>
                  <a:pt x="1359678" y="2123438"/>
                </a:lnTo>
                <a:lnTo>
                  <a:pt x="1403894" y="2110592"/>
                </a:lnTo>
                <a:lnTo>
                  <a:pt x="1447307" y="2095935"/>
                </a:lnTo>
                <a:lnTo>
                  <a:pt x="1489875" y="2079509"/>
                </a:lnTo>
                <a:lnTo>
                  <a:pt x="1531552" y="2061360"/>
                </a:lnTo>
                <a:lnTo>
                  <a:pt x="1572295" y="2041530"/>
                </a:lnTo>
                <a:lnTo>
                  <a:pt x="1612060" y="2020064"/>
                </a:lnTo>
                <a:lnTo>
                  <a:pt x="1650804" y="1997005"/>
                </a:lnTo>
                <a:lnTo>
                  <a:pt x="1688482" y="1972398"/>
                </a:lnTo>
                <a:lnTo>
                  <a:pt x="1725050" y="1946287"/>
                </a:lnTo>
                <a:lnTo>
                  <a:pt x="1760465" y="1918714"/>
                </a:lnTo>
                <a:lnTo>
                  <a:pt x="1794683" y="1889725"/>
                </a:lnTo>
                <a:lnTo>
                  <a:pt x="1827659" y="1859363"/>
                </a:lnTo>
                <a:lnTo>
                  <a:pt x="1859350" y="1827672"/>
                </a:lnTo>
                <a:lnTo>
                  <a:pt x="1889712" y="1794695"/>
                </a:lnTo>
                <a:lnTo>
                  <a:pt x="1918702" y="1760478"/>
                </a:lnTo>
                <a:lnTo>
                  <a:pt x="1946274" y="1725063"/>
                </a:lnTo>
                <a:lnTo>
                  <a:pt x="1972386" y="1688495"/>
                </a:lnTo>
                <a:lnTo>
                  <a:pt x="1996993" y="1650817"/>
                </a:lnTo>
                <a:lnTo>
                  <a:pt x="2020051" y="1612073"/>
                </a:lnTo>
                <a:lnTo>
                  <a:pt x="2041517" y="1572308"/>
                </a:lnTo>
                <a:lnTo>
                  <a:pt x="2061347" y="1531565"/>
                </a:lnTo>
                <a:lnTo>
                  <a:pt x="2079497" y="1489887"/>
                </a:lnTo>
                <a:lnTo>
                  <a:pt x="2095922" y="1447320"/>
                </a:lnTo>
                <a:lnTo>
                  <a:pt x="2110580" y="1403907"/>
                </a:lnTo>
                <a:lnTo>
                  <a:pt x="2123425" y="1359691"/>
                </a:lnTo>
                <a:lnTo>
                  <a:pt x="2134415" y="1314717"/>
                </a:lnTo>
                <a:lnTo>
                  <a:pt x="2143505" y="1269028"/>
                </a:lnTo>
                <a:lnTo>
                  <a:pt x="2150651" y="1222669"/>
                </a:lnTo>
                <a:lnTo>
                  <a:pt x="2155810" y="1175684"/>
                </a:lnTo>
                <a:lnTo>
                  <a:pt x="2158938" y="1128115"/>
                </a:lnTo>
                <a:lnTo>
                  <a:pt x="2159990" y="1080008"/>
                </a:lnTo>
                <a:lnTo>
                  <a:pt x="2158938" y="1031900"/>
                </a:lnTo>
                <a:lnTo>
                  <a:pt x="2155810" y="984331"/>
                </a:lnTo>
                <a:lnTo>
                  <a:pt x="2150651" y="937345"/>
                </a:lnTo>
                <a:lnTo>
                  <a:pt x="2143505" y="890986"/>
                </a:lnTo>
                <a:lnTo>
                  <a:pt x="2134415" y="845297"/>
                </a:lnTo>
                <a:lnTo>
                  <a:pt x="2123425" y="800323"/>
                </a:lnTo>
                <a:lnTo>
                  <a:pt x="2110580" y="756107"/>
                </a:lnTo>
                <a:lnTo>
                  <a:pt x="2095922" y="712693"/>
                </a:lnTo>
                <a:lnTo>
                  <a:pt x="2079497" y="670126"/>
                </a:lnTo>
                <a:lnTo>
                  <a:pt x="2061347" y="628448"/>
                </a:lnTo>
                <a:lnTo>
                  <a:pt x="2041517" y="587705"/>
                </a:lnTo>
                <a:lnTo>
                  <a:pt x="2020051" y="547939"/>
                </a:lnTo>
                <a:lnTo>
                  <a:pt x="1996993" y="509195"/>
                </a:lnTo>
                <a:lnTo>
                  <a:pt x="1972386" y="471516"/>
                </a:lnTo>
                <a:lnTo>
                  <a:pt x="1946274" y="434948"/>
                </a:lnTo>
                <a:lnTo>
                  <a:pt x="1918702" y="399532"/>
                </a:lnTo>
                <a:lnTo>
                  <a:pt x="1889712" y="365314"/>
                </a:lnTo>
                <a:lnTo>
                  <a:pt x="1859350" y="332337"/>
                </a:lnTo>
                <a:lnTo>
                  <a:pt x="1827659" y="300645"/>
                </a:lnTo>
                <a:lnTo>
                  <a:pt x="1794683" y="270283"/>
                </a:lnTo>
                <a:lnTo>
                  <a:pt x="1760465" y="241293"/>
                </a:lnTo>
                <a:lnTo>
                  <a:pt x="1725050" y="213720"/>
                </a:lnTo>
                <a:lnTo>
                  <a:pt x="1688482" y="187608"/>
                </a:lnTo>
                <a:lnTo>
                  <a:pt x="1650804" y="163001"/>
                </a:lnTo>
                <a:lnTo>
                  <a:pt x="1612060" y="139942"/>
                </a:lnTo>
                <a:lnTo>
                  <a:pt x="1572295" y="118475"/>
                </a:lnTo>
                <a:lnTo>
                  <a:pt x="1531552" y="98645"/>
                </a:lnTo>
                <a:lnTo>
                  <a:pt x="1489875" y="80495"/>
                </a:lnTo>
                <a:lnTo>
                  <a:pt x="1447307" y="64069"/>
                </a:lnTo>
                <a:lnTo>
                  <a:pt x="1403894" y="49411"/>
                </a:lnTo>
                <a:lnTo>
                  <a:pt x="1359678" y="36565"/>
                </a:lnTo>
                <a:lnTo>
                  <a:pt x="1314704" y="25575"/>
                </a:lnTo>
                <a:lnTo>
                  <a:pt x="1269016" y="16485"/>
                </a:lnTo>
                <a:lnTo>
                  <a:pt x="1222657" y="9339"/>
                </a:lnTo>
                <a:lnTo>
                  <a:pt x="1175671" y="4179"/>
                </a:lnTo>
                <a:lnTo>
                  <a:pt x="1128102" y="1052"/>
                </a:lnTo>
                <a:lnTo>
                  <a:pt x="1079995" y="0"/>
                </a:lnTo>
                <a:close/>
              </a:path>
            </a:pathLst>
          </a:custGeom>
          <a:solidFill>
            <a:srgbClr val="0072BC"/>
          </a:solidFill>
        </p:spPr>
        <p:txBody>
          <a:bodyPr wrap="square" lIns="0" tIns="0" rIns="0" bIns="0" rtlCol="0"/>
          <a:lstStyle/>
          <a:p>
            <a:endParaRPr/>
          </a:p>
        </p:txBody>
      </p:sp>
      <p:sp>
        <p:nvSpPr>
          <p:cNvPr id="24" name="bk object 24"/>
          <p:cNvSpPr/>
          <p:nvPr/>
        </p:nvSpPr>
        <p:spPr>
          <a:xfrm>
            <a:off x="396003" y="3617997"/>
            <a:ext cx="2376170" cy="2376170"/>
          </a:xfrm>
          <a:custGeom>
            <a:avLst/>
            <a:gdLst/>
            <a:ahLst/>
            <a:cxnLst/>
            <a:rect l="l" t="t" r="r" b="b"/>
            <a:pathLst>
              <a:path w="2376170" h="2376170">
                <a:moveTo>
                  <a:pt x="1187996" y="2376004"/>
                </a:moveTo>
                <a:lnTo>
                  <a:pt x="1235777" y="2375061"/>
                </a:lnTo>
                <a:lnTo>
                  <a:pt x="1283079" y="2372255"/>
                </a:lnTo>
                <a:lnTo>
                  <a:pt x="1329867" y="2367621"/>
                </a:lnTo>
                <a:lnTo>
                  <a:pt x="1376105" y="2361195"/>
                </a:lnTo>
                <a:lnTo>
                  <a:pt x="1421757" y="2353013"/>
                </a:lnTo>
                <a:lnTo>
                  <a:pt x="1466788" y="2343110"/>
                </a:lnTo>
                <a:lnTo>
                  <a:pt x="1511164" y="2331521"/>
                </a:lnTo>
                <a:lnTo>
                  <a:pt x="1554847" y="2318282"/>
                </a:lnTo>
                <a:lnTo>
                  <a:pt x="1597803" y="2303428"/>
                </a:lnTo>
                <a:lnTo>
                  <a:pt x="1639996" y="2286996"/>
                </a:lnTo>
                <a:lnTo>
                  <a:pt x="1681390" y="2269020"/>
                </a:lnTo>
                <a:lnTo>
                  <a:pt x="1721951" y="2249536"/>
                </a:lnTo>
                <a:lnTo>
                  <a:pt x="1761643" y="2228579"/>
                </a:lnTo>
                <a:lnTo>
                  <a:pt x="1800430" y="2206185"/>
                </a:lnTo>
                <a:lnTo>
                  <a:pt x="1838276" y="2182389"/>
                </a:lnTo>
                <a:lnTo>
                  <a:pt x="1875147" y="2157228"/>
                </a:lnTo>
                <a:lnTo>
                  <a:pt x="1911006" y="2130736"/>
                </a:lnTo>
                <a:lnTo>
                  <a:pt x="1945819" y="2102948"/>
                </a:lnTo>
                <a:lnTo>
                  <a:pt x="1979550" y="2073901"/>
                </a:lnTo>
                <a:lnTo>
                  <a:pt x="2012163" y="2043630"/>
                </a:lnTo>
                <a:lnTo>
                  <a:pt x="2043622" y="2012170"/>
                </a:lnTo>
                <a:lnTo>
                  <a:pt x="2073893" y="1979557"/>
                </a:lnTo>
                <a:lnTo>
                  <a:pt x="2102940" y="1945827"/>
                </a:lnTo>
                <a:lnTo>
                  <a:pt x="2130727" y="1911014"/>
                </a:lnTo>
                <a:lnTo>
                  <a:pt x="2157219" y="1875154"/>
                </a:lnTo>
                <a:lnTo>
                  <a:pt x="2182380" y="1838283"/>
                </a:lnTo>
                <a:lnTo>
                  <a:pt x="2206175" y="1800437"/>
                </a:lnTo>
                <a:lnTo>
                  <a:pt x="2228569" y="1761650"/>
                </a:lnTo>
                <a:lnTo>
                  <a:pt x="2249525" y="1721958"/>
                </a:lnTo>
                <a:lnTo>
                  <a:pt x="2269009" y="1681398"/>
                </a:lnTo>
                <a:lnTo>
                  <a:pt x="2286985" y="1640003"/>
                </a:lnTo>
                <a:lnTo>
                  <a:pt x="2303417" y="1597810"/>
                </a:lnTo>
                <a:lnTo>
                  <a:pt x="2318270" y="1554855"/>
                </a:lnTo>
                <a:lnTo>
                  <a:pt x="2331509" y="1511172"/>
                </a:lnTo>
                <a:lnTo>
                  <a:pt x="2343098" y="1466797"/>
                </a:lnTo>
                <a:lnTo>
                  <a:pt x="2353001" y="1421766"/>
                </a:lnTo>
                <a:lnTo>
                  <a:pt x="2361183" y="1376114"/>
                </a:lnTo>
                <a:lnTo>
                  <a:pt x="2367608" y="1329877"/>
                </a:lnTo>
                <a:lnTo>
                  <a:pt x="2372242" y="1283090"/>
                </a:lnTo>
                <a:lnTo>
                  <a:pt x="2375048" y="1235789"/>
                </a:lnTo>
                <a:lnTo>
                  <a:pt x="2375992" y="1188008"/>
                </a:lnTo>
                <a:lnTo>
                  <a:pt x="2375048" y="1140227"/>
                </a:lnTo>
                <a:lnTo>
                  <a:pt x="2372242" y="1092925"/>
                </a:lnTo>
                <a:lnTo>
                  <a:pt x="2367608" y="1046137"/>
                </a:lnTo>
                <a:lnTo>
                  <a:pt x="2361183" y="999899"/>
                </a:lnTo>
                <a:lnTo>
                  <a:pt x="2353001" y="954246"/>
                </a:lnTo>
                <a:lnTo>
                  <a:pt x="2343098" y="909215"/>
                </a:lnTo>
                <a:lnTo>
                  <a:pt x="2331509" y="864839"/>
                </a:lnTo>
                <a:lnTo>
                  <a:pt x="2318270" y="821156"/>
                </a:lnTo>
                <a:lnTo>
                  <a:pt x="2303417" y="778200"/>
                </a:lnTo>
                <a:lnTo>
                  <a:pt x="2286985" y="736006"/>
                </a:lnTo>
                <a:lnTo>
                  <a:pt x="2269009" y="694611"/>
                </a:lnTo>
                <a:lnTo>
                  <a:pt x="2249525" y="654050"/>
                </a:lnTo>
                <a:lnTo>
                  <a:pt x="2228569" y="614358"/>
                </a:lnTo>
                <a:lnTo>
                  <a:pt x="2206175" y="575571"/>
                </a:lnTo>
                <a:lnTo>
                  <a:pt x="2182380" y="537724"/>
                </a:lnTo>
                <a:lnTo>
                  <a:pt x="2157219" y="500853"/>
                </a:lnTo>
                <a:lnTo>
                  <a:pt x="2130727" y="464993"/>
                </a:lnTo>
                <a:lnTo>
                  <a:pt x="2102940" y="430179"/>
                </a:lnTo>
                <a:lnTo>
                  <a:pt x="2073893" y="396449"/>
                </a:lnTo>
                <a:lnTo>
                  <a:pt x="2043622" y="363835"/>
                </a:lnTo>
                <a:lnTo>
                  <a:pt x="2012163" y="332375"/>
                </a:lnTo>
                <a:lnTo>
                  <a:pt x="1979550" y="302104"/>
                </a:lnTo>
                <a:lnTo>
                  <a:pt x="1945819" y="273057"/>
                </a:lnTo>
                <a:lnTo>
                  <a:pt x="1911006" y="245269"/>
                </a:lnTo>
                <a:lnTo>
                  <a:pt x="1875147" y="218777"/>
                </a:lnTo>
                <a:lnTo>
                  <a:pt x="1838276" y="193615"/>
                </a:lnTo>
                <a:lnTo>
                  <a:pt x="1800430" y="169819"/>
                </a:lnTo>
                <a:lnTo>
                  <a:pt x="1761643" y="147425"/>
                </a:lnTo>
                <a:lnTo>
                  <a:pt x="1721951" y="126469"/>
                </a:lnTo>
                <a:lnTo>
                  <a:pt x="1681390" y="106984"/>
                </a:lnTo>
                <a:lnTo>
                  <a:pt x="1639996" y="89008"/>
                </a:lnTo>
                <a:lnTo>
                  <a:pt x="1597803" y="72576"/>
                </a:lnTo>
                <a:lnTo>
                  <a:pt x="1554847" y="57722"/>
                </a:lnTo>
                <a:lnTo>
                  <a:pt x="1511164" y="44483"/>
                </a:lnTo>
                <a:lnTo>
                  <a:pt x="1466788" y="32894"/>
                </a:lnTo>
                <a:lnTo>
                  <a:pt x="1421757" y="22991"/>
                </a:lnTo>
                <a:lnTo>
                  <a:pt x="1376105" y="14809"/>
                </a:lnTo>
                <a:lnTo>
                  <a:pt x="1329867" y="8383"/>
                </a:lnTo>
                <a:lnTo>
                  <a:pt x="1283079" y="3749"/>
                </a:lnTo>
                <a:lnTo>
                  <a:pt x="1235777" y="943"/>
                </a:lnTo>
                <a:lnTo>
                  <a:pt x="1187996" y="0"/>
                </a:lnTo>
                <a:lnTo>
                  <a:pt x="1140214" y="943"/>
                </a:lnTo>
                <a:lnTo>
                  <a:pt x="1092912" y="3749"/>
                </a:lnTo>
                <a:lnTo>
                  <a:pt x="1046125" y="8383"/>
                </a:lnTo>
                <a:lnTo>
                  <a:pt x="999887" y="14809"/>
                </a:lnTo>
                <a:lnTo>
                  <a:pt x="954234" y="22991"/>
                </a:lnTo>
                <a:lnTo>
                  <a:pt x="909203" y="32894"/>
                </a:lnTo>
                <a:lnTo>
                  <a:pt x="864828" y="44483"/>
                </a:lnTo>
                <a:lnTo>
                  <a:pt x="821144" y="57722"/>
                </a:lnTo>
                <a:lnTo>
                  <a:pt x="778188" y="72576"/>
                </a:lnTo>
                <a:lnTo>
                  <a:pt x="735995" y="89008"/>
                </a:lnTo>
                <a:lnTo>
                  <a:pt x="694601" y="106984"/>
                </a:lnTo>
                <a:lnTo>
                  <a:pt x="654040" y="126469"/>
                </a:lnTo>
                <a:lnTo>
                  <a:pt x="614348" y="147425"/>
                </a:lnTo>
                <a:lnTo>
                  <a:pt x="575561" y="169819"/>
                </a:lnTo>
                <a:lnTo>
                  <a:pt x="537715" y="193615"/>
                </a:lnTo>
                <a:lnTo>
                  <a:pt x="500844" y="218777"/>
                </a:lnTo>
                <a:lnTo>
                  <a:pt x="464985" y="245269"/>
                </a:lnTo>
                <a:lnTo>
                  <a:pt x="430172" y="273057"/>
                </a:lnTo>
                <a:lnTo>
                  <a:pt x="396441" y="302104"/>
                </a:lnTo>
                <a:lnTo>
                  <a:pt x="363829" y="332375"/>
                </a:lnTo>
                <a:lnTo>
                  <a:pt x="332369" y="363835"/>
                </a:lnTo>
                <a:lnTo>
                  <a:pt x="302098" y="396449"/>
                </a:lnTo>
                <a:lnTo>
                  <a:pt x="273051" y="430179"/>
                </a:lnTo>
                <a:lnTo>
                  <a:pt x="245264" y="464993"/>
                </a:lnTo>
                <a:lnTo>
                  <a:pt x="218772" y="500853"/>
                </a:lnTo>
                <a:lnTo>
                  <a:pt x="193611" y="537724"/>
                </a:lnTo>
                <a:lnTo>
                  <a:pt x="169816" y="575571"/>
                </a:lnTo>
                <a:lnTo>
                  <a:pt x="147422" y="614358"/>
                </a:lnTo>
                <a:lnTo>
                  <a:pt x="126466" y="654050"/>
                </a:lnTo>
                <a:lnTo>
                  <a:pt x="106982" y="694611"/>
                </a:lnTo>
                <a:lnTo>
                  <a:pt x="89006" y="736006"/>
                </a:lnTo>
                <a:lnTo>
                  <a:pt x="72574" y="778200"/>
                </a:lnTo>
                <a:lnTo>
                  <a:pt x="57721" y="821156"/>
                </a:lnTo>
                <a:lnTo>
                  <a:pt x="44482" y="864839"/>
                </a:lnTo>
                <a:lnTo>
                  <a:pt x="32894" y="909215"/>
                </a:lnTo>
                <a:lnTo>
                  <a:pt x="22991" y="954246"/>
                </a:lnTo>
                <a:lnTo>
                  <a:pt x="14808" y="999899"/>
                </a:lnTo>
                <a:lnTo>
                  <a:pt x="8383" y="1046137"/>
                </a:lnTo>
                <a:lnTo>
                  <a:pt x="3749" y="1092925"/>
                </a:lnTo>
                <a:lnTo>
                  <a:pt x="943" y="1140227"/>
                </a:lnTo>
                <a:lnTo>
                  <a:pt x="0" y="1188008"/>
                </a:lnTo>
                <a:lnTo>
                  <a:pt x="943" y="1235789"/>
                </a:lnTo>
                <a:lnTo>
                  <a:pt x="3749" y="1283090"/>
                </a:lnTo>
                <a:lnTo>
                  <a:pt x="8383" y="1329877"/>
                </a:lnTo>
                <a:lnTo>
                  <a:pt x="14808" y="1376114"/>
                </a:lnTo>
                <a:lnTo>
                  <a:pt x="22991" y="1421766"/>
                </a:lnTo>
                <a:lnTo>
                  <a:pt x="32894" y="1466797"/>
                </a:lnTo>
                <a:lnTo>
                  <a:pt x="44482" y="1511172"/>
                </a:lnTo>
                <a:lnTo>
                  <a:pt x="57721" y="1554855"/>
                </a:lnTo>
                <a:lnTo>
                  <a:pt x="72574" y="1597810"/>
                </a:lnTo>
                <a:lnTo>
                  <a:pt x="89006" y="1640003"/>
                </a:lnTo>
                <a:lnTo>
                  <a:pt x="106982" y="1681398"/>
                </a:lnTo>
                <a:lnTo>
                  <a:pt x="126466" y="1721958"/>
                </a:lnTo>
                <a:lnTo>
                  <a:pt x="147422" y="1761650"/>
                </a:lnTo>
                <a:lnTo>
                  <a:pt x="169816" y="1800437"/>
                </a:lnTo>
                <a:lnTo>
                  <a:pt x="193611" y="1838283"/>
                </a:lnTo>
                <a:lnTo>
                  <a:pt x="218772" y="1875154"/>
                </a:lnTo>
                <a:lnTo>
                  <a:pt x="245264" y="1911014"/>
                </a:lnTo>
                <a:lnTo>
                  <a:pt x="273051" y="1945827"/>
                </a:lnTo>
                <a:lnTo>
                  <a:pt x="302098" y="1979557"/>
                </a:lnTo>
                <a:lnTo>
                  <a:pt x="332369" y="2012170"/>
                </a:lnTo>
                <a:lnTo>
                  <a:pt x="363829" y="2043630"/>
                </a:lnTo>
                <a:lnTo>
                  <a:pt x="396441" y="2073901"/>
                </a:lnTo>
                <a:lnTo>
                  <a:pt x="430172" y="2102948"/>
                </a:lnTo>
                <a:lnTo>
                  <a:pt x="464985" y="2130736"/>
                </a:lnTo>
                <a:lnTo>
                  <a:pt x="500844" y="2157228"/>
                </a:lnTo>
                <a:lnTo>
                  <a:pt x="537715" y="2182389"/>
                </a:lnTo>
                <a:lnTo>
                  <a:pt x="575561" y="2206185"/>
                </a:lnTo>
                <a:lnTo>
                  <a:pt x="614348" y="2228579"/>
                </a:lnTo>
                <a:lnTo>
                  <a:pt x="654040" y="2249536"/>
                </a:lnTo>
                <a:lnTo>
                  <a:pt x="694601" y="2269020"/>
                </a:lnTo>
                <a:lnTo>
                  <a:pt x="735995" y="2286996"/>
                </a:lnTo>
                <a:lnTo>
                  <a:pt x="778188" y="2303428"/>
                </a:lnTo>
                <a:lnTo>
                  <a:pt x="821144" y="2318282"/>
                </a:lnTo>
                <a:lnTo>
                  <a:pt x="864828" y="2331521"/>
                </a:lnTo>
                <a:lnTo>
                  <a:pt x="909203" y="2343110"/>
                </a:lnTo>
                <a:lnTo>
                  <a:pt x="954234" y="2353013"/>
                </a:lnTo>
                <a:lnTo>
                  <a:pt x="999887" y="2361195"/>
                </a:lnTo>
                <a:lnTo>
                  <a:pt x="1046125" y="2367621"/>
                </a:lnTo>
                <a:lnTo>
                  <a:pt x="1092912" y="2372255"/>
                </a:lnTo>
                <a:lnTo>
                  <a:pt x="1140214" y="2375061"/>
                </a:lnTo>
                <a:lnTo>
                  <a:pt x="1187996" y="2376004"/>
                </a:lnTo>
                <a:close/>
              </a:path>
            </a:pathLst>
          </a:custGeom>
          <a:ln w="71996">
            <a:solidFill>
              <a:srgbClr val="00AEEF"/>
            </a:solidFill>
          </a:ln>
        </p:spPr>
        <p:txBody>
          <a:bodyPr wrap="square" lIns="0" tIns="0" rIns="0" bIns="0" rtlCol="0"/>
          <a:lstStyle/>
          <a:p>
            <a:endParaRPr/>
          </a:p>
        </p:txBody>
      </p:sp>
      <p:sp>
        <p:nvSpPr>
          <p:cNvPr id="2" name="Holder 2"/>
          <p:cNvSpPr>
            <a:spLocks noGrp="1"/>
          </p:cNvSpPr>
          <p:nvPr>
            <p:ph type="title"/>
          </p:nvPr>
        </p:nvSpPr>
        <p:spPr>
          <a:xfrm>
            <a:off x="378142" y="427736"/>
            <a:ext cx="6806565" cy="171094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8142" y="2459482"/>
            <a:ext cx="6806565"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71369" y="9944862"/>
            <a:ext cx="2420112"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8142" y="9944862"/>
            <a:ext cx="1739455"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7/3/2023</a:t>
            </a:fld>
            <a:endParaRPr lang="en-US"/>
          </a:p>
        </p:txBody>
      </p:sp>
      <p:sp>
        <p:nvSpPr>
          <p:cNvPr id="6" name="Holder 6"/>
          <p:cNvSpPr>
            <a:spLocks noGrp="1"/>
          </p:cNvSpPr>
          <p:nvPr>
            <p:ph type="sldNum" sz="quarter" idx="7"/>
          </p:nvPr>
        </p:nvSpPr>
        <p:spPr>
          <a:xfrm>
            <a:off x="5445252" y="9944862"/>
            <a:ext cx="1739455"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25697462"/>
      </p:ext>
    </p:extLst>
  </p:cSld>
  <p:clrMap bg1="lt1" tx1="dk1" bg2="lt2" tx2="dk2" accent1="accent1" accent2="accent2" accent3="accent3" accent4="accent4" accent5="accent5" accent6="accent6" hlink="hlink" folHlink="folHlink"/>
  <p:sldLayoutIdLst>
    <p:sldLayoutId id="2147483680"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6.jp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4.png"/><Relationship Id="rId4" Type="http://schemas.openxmlformats.org/officeDocument/2006/relationships/image" Target="../media/image79.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1.jp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2.jpg"/><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3.jp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4.jpg"/><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5.jpg"/><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6.jpg"/><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25.png"/><Relationship Id="rId4" Type="http://schemas.openxmlformats.org/officeDocument/2006/relationships/image" Target="../media/image34.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image" Target="../media/image52.png"/><Relationship Id="rId7" Type="http://schemas.openxmlformats.org/officeDocument/2006/relationships/image" Target="../media/image54.emf"/><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39.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image" Target="../media/image56.png"/><Relationship Id="rId16"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49.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BC817D4-A0B3-4F8E-9B5D-3FCF6EEC09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58"/>
            <a:ext cx="7556500" cy="10684483"/>
          </a:xfrm>
          <a:prstGeom prst="rect">
            <a:avLst/>
          </a:prstGeom>
        </p:spPr>
      </p:pic>
      <p:sp>
        <p:nvSpPr>
          <p:cNvPr id="2" name="object 2"/>
          <p:cNvSpPr txBox="1"/>
          <p:nvPr/>
        </p:nvSpPr>
        <p:spPr>
          <a:xfrm>
            <a:off x="2980925" y="9382103"/>
            <a:ext cx="1598295" cy="681597"/>
          </a:xfrm>
          <a:prstGeom prst="rect">
            <a:avLst/>
          </a:prstGeom>
        </p:spPr>
        <p:txBody>
          <a:bodyPr vert="horz" wrap="square" lIns="0" tIns="47625" rIns="0" bIns="0" rtlCol="0">
            <a:spAutoFit/>
          </a:bodyPr>
          <a:lstStyle/>
          <a:p>
            <a:pPr algn="ctr">
              <a:lnSpc>
                <a:spcPct val="100000"/>
              </a:lnSpc>
              <a:spcBef>
                <a:spcPts val="375"/>
              </a:spcBef>
            </a:pPr>
            <a:r>
              <a:rPr sz="2250" spc="15" dirty="0">
                <a:solidFill>
                  <a:srgbClr val="FF0000"/>
                </a:solidFill>
                <a:latin typeface="HGP創英角ｺﾞｼｯｸUB"/>
                <a:cs typeface="HGP創英角ｺﾞｼｯｸUB"/>
              </a:rPr>
              <a:t>◯◯ユニオン</a:t>
            </a:r>
            <a:endParaRPr sz="2250" dirty="0">
              <a:solidFill>
                <a:srgbClr val="FF0000"/>
              </a:solidFill>
              <a:latin typeface="HGP創英角ｺﾞｼｯｸUB"/>
              <a:cs typeface="HGP創英角ｺﾞｼｯｸUB"/>
            </a:endParaRPr>
          </a:p>
          <a:p>
            <a:pPr algn="ctr">
              <a:lnSpc>
                <a:spcPct val="100000"/>
              </a:lnSpc>
              <a:spcBef>
                <a:spcPts val="195"/>
              </a:spcBef>
            </a:pPr>
            <a:r>
              <a:rPr lang="ja-JP" altLang="en-US" sz="1700" dirty="0" smtClean="0">
                <a:solidFill>
                  <a:srgbClr val="FF0000"/>
                </a:solidFill>
                <a:latin typeface="HGP創英角ｺﾞｼｯｸUB"/>
                <a:cs typeface="HGP創英角ｺﾞｼｯｸUB"/>
              </a:rPr>
              <a:t>○○（産別名）</a:t>
            </a:r>
            <a:endParaRPr sz="1700" dirty="0">
              <a:solidFill>
                <a:srgbClr val="FF0000"/>
              </a:solidFill>
              <a:latin typeface="HGP創英角ｺﾞｼｯｸUB"/>
              <a:cs typeface="HGP創英角ｺﾞｼｯｸUB"/>
            </a:endParaRPr>
          </a:p>
        </p:txBody>
      </p:sp>
      <p:sp>
        <p:nvSpPr>
          <p:cNvPr id="35" name="object 35"/>
          <p:cNvSpPr/>
          <p:nvPr/>
        </p:nvSpPr>
        <p:spPr>
          <a:xfrm>
            <a:off x="2988000" y="6134256"/>
            <a:ext cx="1584325" cy="0"/>
          </a:xfrm>
          <a:custGeom>
            <a:avLst/>
            <a:gdLst/>
            <a:ahLst/>
            <a:cxnLst/>
            <a:rect l="l" t="t" r="r" b="b"/>
            <a:pathLst>
              <a:path w="1584325">
                <a:moveTo>
                  <a:pt x="0" y="0"/>
                </a:moveTo>
                <a:lnTo>
                  <a:pt x="1583994" y="0"/>
                </a:lnTo>
              </a:path>
            </a:pathLst>
          </a:custGeom>
          <a:ln w="3302">
            <a:solidFill>
              <a:srgbClr val="00C0F3"/>
            </a:solidFill>
          </a:ln>
        </p:spPr>
        <p:txBody>
          <a:bodyPr wrap="square" lIns="0" tIns="0" rIns="0" bIns="0" rtlCol="0"/>
          <a:lstStyle/>
          <a:p>
            <a:endParaRPr/>
          </a:p>
        </p:txBody>
      </p:sp>
      <p:sp>
        <p:nvSpPr>
          <p:cNvPr id="36" name="object 36"/>
          <p:cNvSpPr/>
          <p:nvPr/>
        </p:nvSpPr>
        <p:spPr>
          <a:xfrm>
            <a:off x="2988000" y="6150749"/>
            <a:ext cx="1584325" cy="0"/>
          </a:xfrm>
          <a:custGeom>
            <a:avLst/>
            <a:gdLst/>
            <a:ahLst/>
            <a:cxnLst/>
            <a:rect l="l" t="t" r="r" b="b"/>
            <a:pathLst>
              <a:path w="1584325">
                <a:moveTo>
                  <a:pt x="0" y="0"/>
                </a:moveTo>
                <a:lnTo>
                  <a:pt x="1583994" y="0"/>
                </a:lnTo>
              </a:path>
            </a:pathLst>
          </a:custGeom>
          <a:ln w="3302">
            <a:solidFill>
              <a:srgbClr val="00C0F3"/>
            </a:solidFill>
          </a:ln>
        </p:spPr>
        <p:txBody>
          <a:bodyPr wrap="square" lIns="0" tIns="0" rIns="0" bIns="0" rtlCol="0"/>
          <a:lstStyle/>
          <a:p>
            <a:endParaRPr/>
          </a:p>
        </p:txBody>
      </p:sp>
      <p:sp>
        <p:nvSpPr>
          <p:cNvPr id="37" name="object 37"/>
          <p:cNvSpPr txBox="1"/>
          <p:nvPr/>
        </p:nvSpPr>
        <p:spPr>
          <a:xfrm>
            <a:off x="2975300" y="5919428"/>
            <a:ext cx="636905" cy="215900"/>
          </a:xfrm>
          <a:prstGeom prst="rect">
            <a:avLst/>
          </a:prstGeom>
        </p:spPr>
        <p:txBody>
          <a:bodyPr vert="horz" wrap="square" lIns="0" tIns="12065" rIns="0" bIns="0" rtlCol="0">
            <a:spAutoFit/>
          </a:bodyPr>
          <a:lstStyle/>
          <a:p>
            <a:pPr marL="12700">
              <a:lnSpc>
                <a:spcPct val="100000"/>
              </a:lnSpc>
              <a:spcBef>
                <a:spcPts val="95"/>
              </a:spcBef>
            </a:pPr>
            <a:r>
              <a:rPr sz="1250" spc="-10" dirty="0">
                <a:solidFill>
                  <a:srgbClr val="00C0F3"/>
                </a:solidFill>
                <a:latin typeface="HGP創英角ｺﾞｼｯｸUB"/>
                <a:cs typeface="HGP創英角ｺﾞｼｯｸUB"/>
              </a:rPr>
              <a:t>Contents</a:t>
            </a:r>
            <a:endParaRPr sz="1250">
              <a:latin typeface="HGP創英角ｺﾞｼｯｸUB"/>
              <a:cs typeface="HGP創英角ｺﾞｼｯｸUB"/>
            </a:endParaRPr>
          </a:p>
        </p:txBody>
      </p:sp>
      <p:sp>
        <p:nvSpPr>
          <p:cNvPr id="38" name="object 38"/>
          <p:cNvSpPr txBox="1"/>
          <p:nvPr/>
        </p:nvSpPr>
        <p:spPr>
          <a:xfrm>
            <a:off x="2967038" y="6187210"/>
            <a:ext cx="1612182" cy="2826346"/>
          </a:xfrm>
          <a:prstGeom prst="rect">
            <a:avLst/>
          </a:prstGeom>
        </p:spPr>
        <p:txBody>
          <a:bodyPr vert="horz" wrap="square" lIns="0" tIns="0" rIns="0" bIns="0" rtlCol="0">
            <a:normAutofit/>
          </a:bodyPr>
          <a:lstStyle/>
          <a:p>
            <a:pPr marL="12700" algn="dist">
              <a:lnSpc>
                <a:spcPct val="100000"/>
              </a:lnSpc>
              <a:spcBef>
                <a:spcPts val="285"/>
              </a:spcBef>
            </a:pPr>
            <a:r>
              <a:rPr lang="ja-JP" altLang="en-US" sz="750" b="1" spc="25" dirty="0">
                <a:solidFill>
                  <a:srgbClr val="231F20"/>
                </a:solidFill>
                <a:latin typeface="BIZ UDPゴシック"/>
                <a:cs typeface="BIZ UDPゴシック"/>
              </a:rPr>
              <a:t>ようこそ</a:t>
            </a:r>
            <a:r>
              <a:rPr lang="ja-JP" altLang="en-US" sz="750" b="1" spc="15" dirty="0">
                <a:solidFill>
                  <a:srgbClr val="231F20"/>
                </a:solidFill>
                <a:latin typeface="BIZ UDPゴシック"/>
                <a:cs typeface="BIZ UDPゴシック"/>
              </a:rPr>
              <a:t>、</a:t>
            </a:r>
            <a:r>
              <a:rPr lang="ja-JP" altLang="en-US" sz="750" b="1" spc="25" dirty="0">
                <a:solidFill>
                  <a:srgbClr val="231F20"/>
                </a:solidFill>
                <a:latin typeface="BIZ UDPゴシック"/>
                <a:cs typeface="BIZ UDPゴシック"/>
              </a:rPr>
              <a:t>労働組合へ！</a:t>
            </a:r>
            <a:r>
              <a:rPr lang="ja-JP" altLang="en-US" sz="750" b="1" spc="-90" dirty="0">
                <a:solidFill>
                  <a:srgbClr val="231F20"/>
                </a:solidFill>
                <a:latin typeface="BIZ UDPゴシック"/>
                <a:cs typeface="BIZ UDPゴシック"/>
              </a:rPr>
              <a:t> </a:t>
            </a:r>
            <a:r>
              <a:rPr lang="en-US" altLang="ja-JP" sz="750" b="1" spc="25" dirty="0">
                <a:solidFill>
                  <a:srgbClr val="231F20"/>
                </a:solidFill>
                <a:latin typeface="BIZ UDPゴシック"/>
                <a:cs typeface="BIZ UDPゴシック"/>
              </a:rPr>
              <a:t>…………</a:t>
            </a:r>
            <a:r>
              <a:rPr lang="ja-JP" altLang="en-US" sz="750" b="1" spc="-75" dirty="0">
                <a:solidFill>
                  <a:srgbClr val="231F20"/>
                </a:solidFill>
                <a:latin typeface="BIZ UDPゴシック"/>
                <a:cs typeface="BIZ UDPゴシック"/>
              </a:rPr>
              <a:t> </a:t>
            </a:r>
            <a:r>
              <a:rPr lang="en-US" altLang="ja-JP" sz="750" b="1" spc="20" dirty="0">
                <a:solidFill>
                  <a:srgbClr val="231F20"/>
                </a:solidFill>
                <a:latin typeface="BIZ UDPゴシック"/>
                <a:cs typeface="BIZ UDPゴシック"/>
              </a:rPr>
              <a:t>2</a:t>
            </a:r>
            <a:endParaRPr lang="ja-JP" altLang="en-US" sz="750" b="1" spc="20" dirty="0">
              <a:solidFill>
                <a:srgbClr val="231F20"/>
              </a:solidFill>
              <a:latin typeface="BIZ UDPゴシック"/>
              <a:cs typeface="BIZ UDPゴシック"/>
            </a:endParaRPr>
          </a:p>
          <a:p>
            <a:pPr marL="12700" algn="dist">
              <a:lnSpc>
                <a:spcPct val="100000"/>
              </a:lnSpc>
              <a:spcBef>
                <a:spcPts val="190"/>
              </a:spcBef>
            </a:pPr>
            <a:r>
              <a:rPr lang="ja-JP" altLang="en-US" sz="750" b="1" spc="25" dirty="0">
                <a:solidFill>
                  <a:srgbClr val="231F20"/>
                </a:solidFill>
                <a:latin typeface="BIZ UDPゴシック"/>
                <a:cs typeface="BIZ UDPゴシック"/>
              </a:rPr>
              <a:t>労働組合ってなんだろう？</a:t>
            </a:r>
            <a:r>
              <a:rPr lang="ja-JP" altLang="en-US" sz="750" b="1" spc="-80" dirty="0">
                <a:solidFill>
                  <a:srgbClr val="231F20"/>
                </a:solidFill>
                <a:latin typeface="BIZ UDPゴシック"/>
                <a:cs typeface="BIZ UDPゴシック"/>
              </a:rPr>
              <a:t> </a:t>
            </a:r>
            <a:r>
              <a:rPr lang="en-US" altLang="ja-JP" sz="750" b="1" spc="25" dirty="0">
                <a:solidFill>
                  <a:srgbClr val="231F20"/>
                </a:solidFill>
                <a:latin typeface="BIZ UDPゴシック"/>
                <a:cs typeface="BIZ UDPゴシック"/>
              </a:rPr>
              <a:t>………</a:t>
            </a:r>
            <a:r>
              <a:rPr lang="ja-JP" altLang="en-US" sz="750" b="1" spc="-85" dirty="0">
                <a:solidFill>
                  <a:srgbClr val="231F20"/>
                </a:solidFill>
                <a:latin typeface="BIZ UDPゴシック"/>
                <a:cs typeface="BIZ UDPゴシック"/>
              </a:rPr>
              <a:t> </a:t>
            </a:r>
            <a:r>
              <a:rPr lang="en-US" altLang="ja-JP" sz="750" b="1" spc="20" dirty="0">
                <a:solidFill>
                  <a:srgbClr val="231F20"/>
                </a:solidFill>
                <a:latin typeface="BIZ UDPゴシック"/>
                <a:cs typeface="BIZ UDPゴシック"/>
              </a:rPr>
              <a:t>4</a:t>
            </a:r>
            <a:endParaRPr lang="ja-JP" altLang="en-US" sz="750" b="1" spc="20" dirty="0">
              <a:solidFill>
                <a:srgbClr val="231F20"/>
              </a:solidFill>
              <a:latin typeface="BIZ UDPゴシック"/>
              <a:cs typeface="BIZ UDPゴシック"/>
            </a:endParaRPr>
          </a:p>
          <a:p>
            <a:pPr marL="12700" algn="dist">
              <a:lnSpc>
                <a:spcPct val="100000"/>
              </a:lnSpc>
              <a:spcBef>
                <a:spcPts val="190"/>
              </a:spcBef>
            </a:pPr>
            <a:r>
              <a:rPr lang="ja-JP" altLang="en-US" sz="750" b="1" spc="25" dirty="0">
                <a:solidFill>
                  <a:srgbClr val="231F20"/>
                </a:solidFill>
                <a:latin typeface="BIZ UDPゴシック"/>
                <a:cs typeface="BIZ UDPゴシック"/>
              </a:rPr>
              <a:t>労働組合のメリッ</a:t>
            </a:r>
            <a:r>
              <a:rPr lang="ja-JP" altLang="en-US" sz="750" b="1" spc="20" dirty="0">
                <a:solidFill>
                  <a:srgbClr val="231F20"/>
                </a:solidFill>
                <a:latin typeface="BIZ UDPゴシック"/>
                <a:cs typeface="BIZ UDPゴシック"/>
              </a:rPr>
              <a:t>ト</a:t>
            </a:r>
            <a:r>
              <a:rPr lang="ja-JP" altLang="en-US" sz="750" b="1" spc="160" dirty="0">
                <a:solidFill>
                  <a:srgbClr val="231F20"/>
                </a:solidFill>
                <a:latin typeface="BIZ UDPゴシック"/>
                <a:cs typeface="BIZ UDPゴシック"/>
              </a:rPr>
              <a:t> </a:t>
            </a:r>
            <a:r>
              <a:rPr lang="en-US" altLang="ja-JP" sz="750" b="1" spc="25" dirty="0">
                <a:solidFill>
                  <a:srgbClr val="231F20"/>
                </a:solidFill>
                <a:latin typeface="BIZ UDPゴシック"/>
                <a:cs typeface="BIZ UDPゴシック"/>
              </a:rPr>
              <a:t>………………</a:t>
            </a:r>
            <a:r>
              <a:rPr lang="ja-JP" altLang="en-US" sz="750" b="1" spc="-80" dirty="0">
                <a:solidFill>
                  <a:srgbClr val="231F20"/>
                </a:solidFill>
                <a:latin typeface="BIZ UDPゴシック"/>
                <a:cs typeface="BIZ UDPゴシック"/>
              </a:rPr>
              <a:t> </a:t>
            </a:r>
            <a:r>
              <a:rPr lang="en-US" altLang="ja-JP" sz="750" b="1" spc="20" dirty="0">
                <a:solidFill>
                  <a:srgbClr val="231F20"/>
                </a:solidFill>
                <a:latin typeface="BIZ UDPゴシック"/>
                <a:cs typeface="BIZ UDPゴシック"/>
              </a:rPr>
              <a:t>5</a:t>
            </a:r>
            <a:endParaRPr lang="ja-JP" altLang="en-US" sz="750" b="1" spc="20" dirty="0">
              <a:solidFill>
                <a:srgbClr val="231F20"/>
              </a:solidFill>
              <a:latin typeface="BIZ UDPゴシック"/>
              <a:cs typeface="BIZ UDPゴシック"/>
            </a:endParaRPr>
          </a:p>
          <a:p>
            <a:pPr marL="12700" algn="dist">
              <a:lnSpc>
                <a:spcPct val="100000"/>
              </a:lnSpc>
              <a:spcBef>
                <a:spcPts val="195"/>
              </a:spcBef>
            </a:pPr>
            <a:r>
              <a:rPr lang="ja-JP" altLang="en-US" sz="750" b="1" spc="20" dirty="0">
                <a:solidFill>
                  <a:srgbClr val="231F20"/>
                </a:solidFill>
                <a:latin typeface="BIZ UDPゴシック"/>
                <a:cs typeface="BIZ UDPゴシック"/>
              </a:rPr>
              <a:t>もしも労働組合がなかったら？</a:t>
            </a:r>
            <a:r>
              <a:rPr lang="ja-JP" altLang="en-US" sz="750" b="1" spc="-5" dirty="0">
                <a:solidFill>
                  <a:srgbClr val="231F20"/>
                </a:solidFill>
                <a:latin typeface="BIZ UDPゴシック"/>
                <a:cs typeface="BIZ UDPゴシック"/>
              </a:rPr>
              <a:t> </a:t>
            </a:r>
            <a:r>
              <a:rPr lang="en-US" altLang="ja-JP" sz="750" b="1" spc="25" dirty="0">
                <a:solidFill>
                  <a:srgbClr val="231F20"/>
                </a:solidFill>
                <a:latin typeface="BIZ UDPゴシック"/>
                <a:cs typeface="BIZ UDPゴシック"/>
              </a:rPr>
              <a:t>…</a:t>
            </a:r>
            <a:r>
              <a:rPr lang="ja-JP" altLang="en-US" sz="750" b="1" spc="-85" dirty="0">
                <a:solidFill>
                  <a:srgbClr val="231F20"/>
                </a:solidFill>
                <a:latin typeface="BIZ UDPゴシック"/>
                <a:cs typeface="BIZ UDPゴシック"/>
              </a:rPr>
              <a:t> </a:t>
            </a:r>
            <a:r>
              <a:rPr lang="en-US" altLang="ja-JP" sz="750" b="1" spc="20" dirty="0">
                <a:solidFill>
                  <a:srgbClr val="231F20"/>
                </a:solidFill>
                <a:latin typeface="BIZ UDPゴシック"/>
                <a:cs typeface="BIZ UDPゴシック"/>
              </a:rPr>
              <a:t>5</a:t>
            </a:r>
            <a:endParaRPr lang="ja-JP" altLang="en-US" sz="750" b="1" spc="20" dirty="0">
              <a:solidFill>
                <a:srgbClr val="231F20"/>
              </a:solidFill>
              <a:latin typeface="BIZ UDPゴシック"/>
              <a:cs typeface="BIZ UDPゴシック"/>
            </a:endParaRPr>
          </a:p>
          <a:p>
            <a:pPr marL="12700" algn="dist">
              <a:lnSpc>
                <a:spcPct val="100000"/>
              </a:lnSpc>
              <a:spcBef>
                <a:spcPts val="190"/>
              </a:spcBef>
            </a:pPr>
            <a:r>
              <a:rPr lang="ja-JP" altLang="en-US" sz="750" b="1" u="sng" spc="25" dirty="0" smtClean="0">
                <a:solidFill>
                  <a:srgbClr val="FF0000"/>
                </a:solidFill>
                <a:latin typeface="BIZ UDPゴシック"/>
                <a:cs typeface="BIZ UDPゴシック"/>
              </a:rPr>
              <a:t>○○ユニオンについて</a:t>
            </a:r>
            <a:r>
              <a:rPr lang="ja-JP" altLang="en-US" sz="750" b="1" u="sng" spc="-95" dirty="0" smtClean="0">
                <a:solidFill>
                  <a:srgbClr val="FF0000"/>
                </a:solidFill>
                <a:latin typeface="BIZ UDPゴシック"/>
                <a:cs typeface="BIZ UDPゴシック"/>
              </a:rPr>
              <a:t> </a:t>
            </a:r>
            <a:r>
              <a:rPr lang="en-US" altLang="ja-JP" sz="750" b="1" spc="25" dirty="0" smtClean="0">
                <a:solidFill>
                  <a:srgbClr val="231F20"/>
                </a:solidFill>
                <a:latin typeface="BIZ UDPゴシック"/>
                <a:cs typeface="BIZ UDPゴシック"/>
              </a:rPr>
              <a:t>……………</a:t>
            </a:r>
            <a:r>
              <a:rPr lang="ja-JP" altLang="en-US" sz="750" b="1" spc="-85" dirty="0" smtClean="0">
                <a:solidFill>
                  <a:srgbClr val="231F20"/>
                </a:solidFill>
                <a:latin typeface="BIZ UDPゴシック"/>
                <a:cs typeface="BIZ UDPゴシック"/>
              </a:rPr>
              <a:t> </a:t>
            </a:r>
            <a:r>
              <a:rPr lang="en-US" altLang="ja-JP" sz="750" b="1" spc="20" dirty="0">
                <a:solidFill>
                  <a:srgbClr val="231F20"/>
                </a:solidFill>
                <a:latin typeface="BIZ UDPゴシック"/>
                <a:cs typeface="BIZ UDPゴシック"/>
              </a:rPr>
              <a:t>6</a:t>
            </a:r>
            <a:endParaRPr lang="ja-JP" altLang="en-US" sz="750" dirty="0">
              <a:latin typeface="BIZ UDPゴシック"/>
              <a:cs typeface="BIZ UDPゴシック"/>
            </a:endParaRPr>
          </a:p>
          <a:p>
            <a:pPr marL="12700" algn="dist">
              <a:lnSpc>
                <a:spcPct val="100000"/>
              </a:lnSpc>
              <a:spcBef>
                <a:spcPts val="190"/>
              </a:spcBef>
            </a:pPr>
            <a:r>
              <a:rPr lang="ja-JP" altLang="en-US" sz="750" b="1" spc="-10" dirty="0">
                <a:solidFill>
                  <a:srgbClr val="231F20"/>
                </a:solidFill>
                <a:latin typeface="BIZ UDPゴシック"/>
                <a:cs typeface="BIZ UDPゴシック"/>
              </a:rPr>
              <a:t>労働組合は法律で</a:t>
            </a:r>
            <a:r>
              <a:rPr lang="ja-JP" altLang="en-US" sz="750" b="1" spc="-10" dirty="0" smtClean="0">
                <a:solidFill>
                  <a:srgbClr val="231F20"/>
                </a:solidFill>
                <a:latin typeface="BIZ UDPゴシック"/>
                <a:cs typeface="BIZ UDPゴシック"/>
              </a:rPr>
              <a:t>守られて</a:t>
            </a:r>
            <a:r>
              <a:rPr lang="ja-JP" altLang="en-US" sz="750" b="1" spc="-10" dirty="0">
                <a:solidFill>
                  <a:srgbClr val="231F20"/>
                </a:solidFill>
                <a:latin typeface="BIZ UDPゴシック"/>
                <a:cs typeface="BIZ UDPゴシック"/>
              </a:rPr>
              <a:t>います  </a:t>
            </a:r>
            <a:r>
              <a:rPr lang="ja-JP" altLang="en-US" sz="750" b="1" spc="55" dirty="0">
                <a:solidFill>
                  <a:srgbClr val="231F20"/>
                </a:solidFill>
                <a:latin typeface="BIZ UDPゴシック"/>
                <a:cs typeface="BIZ UDPゴシック"/>
              </a:rPr>
              <a:t> </a:t>
            </a:r>
            <a:r>
              <a:rPr lang="en-US" altLang="ja-JP" sz="750" b="1" spc="20" dirty="0">
                <a:solidFill>
                  <a:srgbClr val="231F20"/>
                </a:solidFill>
                <a:latin typeface="BIZ UDPゴシック"/>
                <a:cs typeface="BIZ UDPゴシック"/>
              </a:rPr>
              <a:t>6</a:t>
            </a:r>
            <a:endParaRPr lang="ja-JP" altLang="en-US" sz="750" dirty="0">
              <a:latin typeface="BIZ UDPゴシック"/>
              <a:cs typeface="BIZ UDPゴシック"/>
            </a:endParaRPr>
          </a:p>
          <a:p>
            <a:pPr marL="12700" algn="dist">
              <a:lnSpc>
                <a:spcPct val="100000"/>
              </a:lnSpc>
              <a:spcBef>
                <a:spcPts val="190"/>
              </a:spcBef>
            </a:pPr>
            <a:r>
              <a:rPr lang="ja-JP" altLang="en-US" sz="750" b="1" u="sng" spc="25" dirty="0">
                <a:solidFill>
                  <a:srgbClr val="FF0000"/>
                </a:solidFill>
                <a:latin typeface="BIZ UDPゴシック"/>
                <a:cs typeface="BIZ UDPゴシック"/>
              </a:rPr>
              <a:t>○○ユニオンの</a:t>
            </a:r>
            <a:r>
              <a:rPr lang="en-US" altLang="ja-JP" sz="750" b="1" u="sng" spc="15" dirty="0">
                <a:solidFill>
                  <a:srgbClr val="FF0000"/>
                </a:solidFill>
                <a:latin typeface="BIZ UDPゴシック"/>
                <a:cs typeface="BIZ UDPゴシック"/>
              </a:rPr>
              <a:t>1</a:t>
            </a:r>
            <a:r>
              <a:rPr lang="ja-JP" altLang="en-US" sz="750" b="1" u="sng" spc="25" dirty="0">
                <a:solidFill>
                  <a:srgbClr val="FF0000"/>
                </a:solidFill>
                <a:latin typeface="BIZ UDPゴシック"/>
                <a:cs typeface="BIZ UDPゴシック"/>
              </a:rPr>
              <a:t>年</a:t>
            </a:r>
            <a:r>
              <a:rPr lang="ja-JP" altLang="en-US" sz="750" b="1" u="sng" spc="170" dirty="0">
                <a:solidFill>
                  <a:srgbClr val="FF0000"/>
                </a:solidFill>
                <a:latin typeface="BIZ UDPゴシック"/>
                <a:cs typeface="BIZ UDPゴシック"/>
              </a:rPr>
              <a:t> </a:t>
            </a:r>
            <a:r>
              <a:rPr lang="en-US" altLang="ja-JP" sz="750" b="1" spc="25" dirty="0">
                <a:solidFill>
                  <a:srgbClr val="231F20"/>
                </a:solidFill>
                <a:latin typeface="BIZ UDPゴシック"/>
                <a:cs typeface="BIZ UDPゴシック"/>
              </a:rPr>
              <a:t>………………</a:t>
            </a:r>
            <a:r>
              <a:rPr lang="ja-JP" altLang="en-US" sz="750" b="1" spc="-75" dirty="0">
                <a:solidFill>
                  <a:srgbClr val="231F20"/>
                </a:solidFill>
                <a:latin typeface="BIZ UDPゴシック"/>
                <a:cs typeface="BIZ UDPゴシック"/>
              </a:rPr>
              <a:t> </a:t>
            </a:r>
            <a:r>
              <a:rPr lang="en-US" altLang="ja-JP" sz="750" b="1" spc="20" dirty="0">
                <a:solidFill>
                  <a:srgbClr val="231F20"/>
                </a:solidFill>
                <a:latin typeface="BIZ UDPゴシック"/>
                <a:cs typeface="BIZ UDPゴシック"/>
              </a:rPr>
              <a:t>7</a:t>
            </a:r>
            <a:endParaRPr lang="ja-JP" altLang="en-US" sz="750" dirty="0">
              <a:latin typeface="BIZ UDPゴシック"/>
              <a:cs typeface="BIZ UDPゴシック"/>
            </a:endParaRPr>
          </a:p>
          <a:p>
            <a:pPr marL="12700" algn="dist">
              <a:lnSpc>
                <a:spcPct val="100000"/>
              </a:lnSpc>
              <a:spcBef>
                <a:spcPts val="195"/>
              </a:spcBef>
            </a:pPr>
            <a:r>
              <a:rPr lang="ja-JP" altLang="en-US" sz="750" b="1" spc="25" dirty="0">
                <a:solidFill>
                  <a:srgbClr val="231F20"/>
                </a:solidFill>
                <a:latin typeface="BIZ UDPゴシック"/>
                <a:cs typeface="BIZ UDPゴシック"/>
              </a:rPr>
              <a:t>労働組合のさまざまな活動</a:t>
            </a:r>
            <a:r>
              <a:rPr lang="ja-JP" altLang="en-US" sz="750" b="1" spc="-200" dirty="0">
                <a:solidFill>
                  <a:srgbClr val="231F20"/>
                </a:solidFill>
                <a:latin typeface="BIZ UDPゴシック"/>
                <a:cs typeface="BIZ UDPゴシック"/>
              </a:rPr>
              <a:t> </a:t>
            </a:r>
            <a:r>
              <a:rPr lang="en-US" altLang="ja-JP" sz="750" b="1" spc="25" dirty="0">
                <a:solidFill>
                  <a:srgbClr val="231F20"/>
                </a:solidFill>
                <a:latin typeface="BIZ UDPゴシック"/>
                <a:cs typeface="BIZ UDPゴシック"/>
              </a:rPr>
              <a:t>………</a:t>
            </a:r>
            <a:r>
              <a:rPr lang="ja-JP" altLang="en-US" sz="750" b="1" spc="-90" dirty="0">
                <a:solidFill>
                  <a:srgbClr val="231F20"/>
                </a:solidFill>
                <a:latin typeface="BIZ UDPゴシック"/>
                <a:cs typeface="BIZ UDPゴシック"/>
              </a:rPr>
              <a:t> </a:t>
            </a:r>
            <a:r>
              <a:rPr lang="en-US" altLang="ja-JP" sz="750" b="1" spc="20" dirty="0">
                <a:solidFill>
                  <a:srgbClr val="231F20"/>
                </a:solidFill>
                <a:latin typeface="BIZ UDPゴシック"/>
                <a:cs typeface="BIZ UDPゴシック"/>
              </a:rPr>
              <a:t>8</a:t>
            </a:r>
            <a:endParaRPr lang="ja-JP" altLang="en-US" sz="750" dirty="0">
              <a:latin typeface="BIZ UDPゴシック"/>
              <a:cs typeface="BIZ UDPゴシック"/>
            </a:endParaRPr>
          </a:p>
          <a:p>
            <a:pPr marL="12700">
              <a:lnSpc>
                <a:spcPct val="100000"/>
              </a:lnSpc>
              <a:spcBef>
                <a:spcPts val="190"/>
              </a:spcBef>
            </a:pPr>
            <a:r>
              <a:rPr sz="750" b="1" spc="25" dirty="0" err="1">
                <a:solidFill>
                  <a:srgbClr val="231F20"/>
                </a:solidFill>
                <a:latin typeface="BIZ UDPゴシック"/>
                <a:cs typeface="BIZ UDPゴシック"/>
              </a:rPr>
              <a:t>組合費はいくら</a:t>
            </a:r>
            <a:r>
              <a:rPr sz="750" b="1" spc="25" dirty="0">
                <a:solidFill>
                  <a:srgbClr val="231F20"/>
                </a:solidFill>
                <a:latin typeface="BIZ UDPゴシック"/>
                <a:cs typeface="BIZ UDPゴシック"/>
              </a:rPr>
              <a:t>？</a:t>
            </a:r>
            <a:endParaRPr sz="750" dirty="0">
              <a:latin typeface="BIZ UDPゴシック"/>
              <a:cs typeface="BIZ UDPゴシック"/>
            </a:endParaRPr>
          </a:p>
          <a:p>
            <a:pPr marL="12700" algn="dist">
              <a:lnSpc>
                <a:spcPct val="100000"/>
              </a:lnSpc>
              <a:spcBef>
                <a:spcPts val="190"/>
              </a:spcBef>
            </a:pPr>
            <a:r>
              <a:rPr sz="750" b="1" spc="25" dirty="0">
                <a:solidFill>
                  <a:srgbClr val="231F20"/>
                </a:solidFill>
                <a:latin typeface="BIZ UDPゴシック"/>
                <a:cs typeface="BIZ UDPゴシック"/>
              </a:rPr>
              <a:t>どのように使われるの？</a:t>
            </a:r>
            <a:r>
              <a:rPr sz="750" b="1" spc="-175" dirty="0">
                <a:solidFill>
                  <a:srgbClr val="231F20"/>
                </a:solidFill>
                <a:latin typeface="BIZ UDPゴシック"/>
                <a:cs typeface="BIZ UDPゴシック"/>
              </a:rPr>
              <a:t> </a:t>
            </a:r>
            <a:r>
              <a:rPr sz="750" b="1" spc="25" dirty="0">
                <a:solidFill>
                  <a:srgbClr val="231F20"/>
                </a:solidFill>
                <a:latin typeface="BIZ UDPゴシック"/>
                <a:cs typeface="BIZ UDPゴシック"/>
              </a:rPr>
              <a:t>…………</a:t>
            </a:r>
            <a:r>
              <a:rPr sz="750" b="1" spc="-85" dirty="0">
                <a:solidFill>
                  <a:srgbClr val="231F20"/>
                </a:solidFill>
                <a:latin typeface="BIZ UDPゴシック"/>
                <a:cs typeface="BIZ UDPゴシック"/>
              </a:rPr>
              <a:t> </a:t>
            </a:r>
            <a:r>
              <a:rPr sz="750" b="1" spc="20" dirty="0">
                <a:solidFill>
                  <a:srgbClr val="231F20"/>
                </a:solidFill>
                <a:latin typeface="BIZ UDPゴシック"/>
                <a:cs typeface="BIZ UDPゴシック"/>
              </a:rPr>
              <a:t>9</a:t>
            </a:r>
            <a:endParaRPr sz="750" dirty="0">
              <a:latin typeface="BIZ UDPゴシック"/>
              <a:cs typeface="BIZ UDPゴシック"/>
            </a:endParaRPr>
          </a:p>
          <a:p>
            <a:pPr marL="12700" algn="dist">
              <a:lnSpc>
                <a:spcPct val="100000"/>
              </a:lnSpc>
              <a:spcBef>
                <a:spcPts val="190"/>
              </a:spcBef>
            </a:pPr>
            <a:r>
              <a:rPr sz="750" b="1" spc="25" dirty="0">
                <a:solidFill>
                  <a:srgbClr val="231F20"/>
                </a:solidFill>
                <a:latin typeface="BIZ UDPゴシック"/>
                <a:cs typeface="BIZ UDPゴシック"/>
              </a:rPr>
              <a:t>権利と責任</a:t>
            </a:r>
            <a:r>
              <a:rPr sz="750" b="1" spc="-225" dirty="0">
                <a:solidFill>
                  <a:srgbClr val="231F20"/>
                </a:solidFill>
                <a:latin typeface="BIZ UDPゴシック"/>
                <a:cs typeface="BIZ UDPゴシック"/>
              </a:rPr>
              <a:t> </a:t>
            </a:r>
            <a:r>
              <a:rPr sz="750" b="1" spc="25" dirty="0">
                <a:solidFill>
                  <a:srgbClr val="231F20"/>
                </a:solidFill>
                <a:latin typeface="BIZ UDPゴシック"/>
                <a:cs typeface="BIZ UDPゴシック"/>
              </a:rPr>
              <a:t>…………………………</a:t>
            </a:r>
            <a:r>
              <a:rPr sz="750" b="1" spc="-95" dirty="0">
                <a:solidFill>
                  <a:srgbClr val="231F20"/>
                </a:solidFill>
                <a:latin typeface="BIZ UDPゴシック"/>
                <a:cs typeface="BIZ UDPゴシック"/>
              </a:rPr>
              <a:t> </a:t>
            </a:r>
            <a:r>
              <a:rPr sz="750" b="1" spc="20" dirty="0">
                <a:solidFill>
                  <a:srgbClr val="231F20"/>
                </a:solidFill>
                <a:latin typeface="BIZ UDPゴシック"/>
                <a:cs typeface="BIZ UDPゴシック"/>
              </a:rPr>
              <a:t>9</a:t>
            </a:r>
            <a:endParaRPr sz="750" dirty="0">
              <a:latin typeface="BIZ UDPゴシック"/>
              <a:cs typeface="BIZ UDPゴシック"/>
            </a:endParaRPr>
          </a:p>
          <a:p>
            <a:pPr marL="12700" algn="dist">
              <a:lnSpc>
                <a:spcPct val="100000"/>
              </a:lnSpc>
              <a:spcBef>
                <a:spcPts val="195"/>
              </a:spcBef>
            </a:pPr>
            <a:r>
              <a:rPr sz="750" b="1" spc="25" dirty="0">
                <a:solidFill>
                  <a:srgbClr val="FF0000"/>
                </a:solidFill>
                <a:latin typeface="BIZ UDPゴシック"/>
                <a:cs typeface="BIZ UDPゴシック"/>
              </a:rPr>
              <a:t>労働組合の共済…………………</a:t>
            </a:r>
            <a:r>
              <a:rPr sz="750" b="1" spc="185" dirty="0">
                <a:solidFill>
                  <a:srgbClr val="FF0000"/>
                </a:solidFill>
                <a:latin typeface="BIZ UDPゴシック"/>
                <a:cs typeface="BIZ UDPゴシック"/>
              </a:rPr>
              <a:t> </a:t>
            </a:r>
            <a:r>
              <a:rPr sz="750" b="1" spc="20" dirty="0">
                <a:solidFill>
                  <a:srgbClr val="FF0000"/>
                </a:solidFill>
                <a:latin typeface="BIZ UDPゴシック"/>
                <a:cs typeface="BIZ UDPゴシック"/>
              </a:rPr>
              <a:t>10</a:t>
            </a:r>
            <a:endParaRPr sz="750" dirty="0">
              <a:solidFill>
                <a:srgbClr val="FF0000"/>
              </a:solidFill>
              <a:latin typeface="BIZ UDPゴシック"/>
              <a:cs typeface="BIZ UDPゴシック"/>
            </a:endParaRPr>
          </a:p>
          <a:p>
            <a:pPr marL="12700" marR="5080" algn="dist">
              <a:lnSpc>
                <a:spcPct val="121300"/>
              </a:lnSpc>
            </a:pPr>
            <a:r>
              <a:rPr sz="750" b="1" spc="25" dirty="0">
                <a:solidFill>
                  <a:srgbClr val="FF0000"/>
                </a:solidFill>
                <a:latin typeface="BIZ UDPゴシック"/>
                <a:cs typeface="BIZ UDPゴシック"/>
              </a:rPr>
              <a:t>無料法律相談……………………</a:t>
            </a:r>
            <a:r>
              <a:rPr sz="750" b="1" spc="190" dirty="0">
                <a:solidFill>
                  <a:srgbClr val="FF0000"/>
                </a:solidFill>
                <a:latin typeface="BIZ UDPゴシック"/>
                <a:cs typeface="BIZ UDPゴシック"/>
              </a:rPr>
              <a:t> </a:t>
            </a:r>
            <a:r>
              <a:rPr sz="750" b="1" spc="20" dirty="0">
                <a:solidFill>
                  <a:srgbClr val="FF0000"/>
                </a:solidFill>
                <a:latin typeface="BIZ UDPゴシック"/>
                <a:cs typeface="BIZ UDPゴシック"/>
              </a:rPr>
              <a:t>10</a:t>
            </a:r>
            <a:endParaRPr lang="en-US" altLang="ja-JP" sz="750" b="1" spc="20" dirty="0">
              <a:solidFill>
                <a:srgbClr val="FF0000"/>
              </a:solidFill>
              <a:latin typeface="BIZ UDPゴシック"/>
              <a:cs typeface="BIZ UDPゴシック"/>
            </a:endParaRPr>
          </a:p>
          <a:p>
            <a:pPr marL="12700" marR="5080">
              <a:lnSpc>
                <a:spcPct val="121300"/>
              </a:lnSpc>
            </a:pPr>
            <a:r>
              <a:rPr sz="750" b="1" spc="25" dirty="0" err="1">
                <a:solidFill>
                  <a:srgbClr val="231F20"/>
                </a:solidFill>
                <a:latin typeface="BIZ UDPゴシック"/>
                <a:cs typeface="BIZ UDPゴシック"/>
              </a:rPr>
              <a:t>産業別労働組合</a:t>
            </a:r>
            <a:endParaRPr sz="750" dirty="0">
              <a:latin typeface="BIZ UDPゴシック"/>
              <a:cs typeface="BIZ UDPゴシック"/>
            </a:endParaRPr>
          </a:p>
          <a:p>
            <a:pPr marL="12700" marR="5080" algn="dist">
              <a:lnSpc>
                <a:spcPct val="121300"/>
              </a:lnSpc>
            </a:pPr>
            <a:r>
              <a:rPr sz="750" b="1" u="sng" spc="10" dirty="0" smtClean="0">
                <a:solidFill>
                  <a:srgbClr val="FF0000"/>
                </a:solidFill>
                <a:latin typeface="+mj-ea"/>
                <a:ea typeface="+mj-ea"/>
                <a:cs typeface="BIZ UDPゴシック"/>
              </a:rPr>
              <a:t>「</a:t>
            </a:r>
            <a:r>
              <a:rPr lang="ja-JP" altLang="en-US" sz="750" b="1" u="sng" spc="25" dirty="0">
                <a:solidFill>
                  <a:srgbClr val="FF0000"/>
                </a:solidFill>
                <a:latin typeface="+mj-ea"/>
                <a:ea typeface="+mj-ea"/>
                <a:cs typeface="BIZ UDPゴシック"/>
              </a:rPr>
              <a:t>○○</a:t>
            </a:r>
            <a:r>
              <a:rPr sz="750" b="1" u="sng" spc="25" dirty="0" smtClean="0">
                <a:solidFill>
                  <a:srgbClr val="FF0000"/>
                </a:solidFill>
                <a:latin typeface="+mj-ea"/>
                <a:ea typeface="+mj-ea"/>
                <a:cs typeface="BIZ UDPゴシック"/>
              </a:rPr>
              <a:t>連合</a:t>
            </a:r>
            <a:r>
              <a:rPr lang="ja-JP" altLang="en-US" sz="750" b="1" u="sng" spc="25" dirty="0" smtClean="0">
                <a:solidFill>
                  <a:srgbClr val="FF0000"/>
                </a:solidFill>
                <a:latin typeface="+mj-ea"/>
                <a:ea typeface="+mj-ea"/>
                <a:cs typeface="BIZ UDPゴシック"/>
              </a:rPr>
              <a:t>（産別）</a:t>
            </a:r>
            <a:r>
              <a:rPr sz="750" b="1" u="sng" spc="10" dirty="0" smtClean="0">
                <a:solidFill>
                  <a:srgbClr val="FF0000"/>
                </a:solidFill>
                <a:latin typeface="+mj-ea"/>
                <a:ea typeface="+mj-ea"/>
                <a:cs typeface="BIZ UDPゴシック"/>
              </a:rPr>
              <a:t>」</a:t>
            </a:r>
            <a:r>
              <a:rPr sz="750" b="1" u="sng" spc="125" dirty="0" smtClean="0">
                <a:solidFill>
                  <a:srgbClr val="FF0000"/>
                </a:solidFill>
                <a:latin typeface="+mj-ea"/>
                <a:ea typeface="+mj-ea"/>
                <a:cs typeface="BIZ UDPゴシック"/>
              </a:rPr>
              <a:t> </a:t>
            </a:r>
            <a:r>
              <a:rPr sz="750" b="1" u="sng" spc="20" dirty="0" err="1">
                <a:solidFill>
                  <a:srgbClr val="FF0000"/>
                </a:solidFill>
                <a:latin typeface="BIZ UDPゴシック"/>
                <a:cs typeface="BIZ UDPゴシック"/>
              </a:rPr>
              <a:t>について</a:t>
            </a:r>
            <a:r>
              <a:rPr lang="ja-JP" altLang="en-US" sz="750" b="1" spc="20" dirty="0">
                <a:solidFill>
                  <a:srgbClr val="231F20"/>
                </a:solidFill>
                <a:latin typeface="BIZ UDPゴシック"/>
                <a:cs typeface="BIZ UDPゴシック"/>
              </a:rPr>
              <a:t>　</a:t>
            </a:r>
            <a:r>
              <a:rPr lang="en-US" altLang="ja-JP" sz="750" b="1" spc="25" dirty="0" smtClean="0">
                <a:solidFill>
                  <a:srgbClr val="231F20"/>
                </a:solidFill>
                <a:latin typeface="BIZ UDPゴシック"/>
                <a:cs typeface="BIZ UDPゴシック"/>
              </a:rPr>
              <a:t>…</a:t>
            </a:r>
            <a:r>
              <a:rPr lang="ja-JP" altLang="en-US" sz="750" b="1" spc="190" dirty="0" smtClean="0">
                <a:solidFill>
                  <a:srgbClr val="231F20"/>
                </a:solidFill>
                <a:latin typeface="BIZ UDPゴシック"/>
                <a:cs typeface="BIZ UDPゴシック"/>
              </a:rPr>
              <a:t> </a:t>
            </a:r>
            <a:r>
              <a:rPr sz="750" b="1" spc="15" dirty="0">
                <a:solidFill>
                  <a:srgbClr val="231F20"/>
                </a:solidFill>
                <a:latin typeface="BIZ UDPゴシック"/>
                <a:cs typeface="BIZ UDPゴシック"/>
              </a:rPr>
              <a:t>11</a:t>
            </a:r>
            <a:endParaRPr lang="en-US" altLang="ja-JP" sz="750" b="1" spc="15" dirty="0">
              <a:solidFill>
                <a:srgbClr val="231F20"/>
              </a:solidFill>
              <a:latin typeface="BIZ UDPゴシック"/>
              <a:cs typeface="BIZ UDPゴシック"/>
            </a:endParaRPr>
          </a:p>
          <a:p>
            <a:pPr marL="12700" marR="5080">
              <a:lnSpc>
                <a:spcPct val="121300"/>
              </a:lnSpc>
            </a:pPr>
            <a:r>
              <a:rPr sz="750" b="1" spc="25" dirty="0" err="1">
                <a:solidFill>
                  <a:srgbClr val="231F20"/>
                </a:solidFill>
                <a:latin typeface="BIZ UDPゴシック"/>
                <a:cs typeface="BIZ UDPゴシック"/>
              </a:rPr>
              <a:t>連合</a:t>
            </a:r>
            <a:r>
              <a:rPr sz="750" b="1" spc="10" dirty="0" err="1">
                <a:solidFill>
                  <a:srgbClr val="231F20"/>
                </a:solidFill>
                <a:latin typeface="BIZ UDPゴシック"/>
                <a:cs typeface="BIZ UDPゴシック"/>
              </a:rPr>
              <a:t>（</a:t>
            </a:r>
            <a:r>
              <a:rPr sz="750" b="1" spc="25" dirty="0" err="1">
                <a:solidFill>
                  <a:srgbClr val="231F20"/>
                </a:solidFill>
                <a:latin typeface="BIZ UDPゴシック"/>
                <a:cs typeface="BIZ UDPゴシック"/>
              </a:rPr>
              <a:t>ナシ</a:t>
            </a:r>
            <a:r>
              <a:rPr sz="750" b="1" spc="20" dirty="0" err="1">
                <a:solidFill>
                  <a:srgbClr val="231F20"/>
                </a:solidFill>
                <a:latin typeface="BIZ UDPゴシック"/>
                <a:cs typeface="BIZ UDPゴシック"/>
              </a:rPr>
              <a:t>ョ</a:t>
            </a:r>
            <a:r>
              <a:rPr sz="750" b="1" spc="25" dirty="0" err="1">
                <a:solidFill>
                  <a:srgbClr val="231F20"/>
                </a:solidFill>
                <a:latin typeface="BIZ UDPゴシック"/>
                <a:cs typeface="BIZ UDPゴシック"/>
              </a:rPr>
              <a:t>ナル</a:t>
            </a:r>
            <a:r>
              <a:rPr sz="750" b="1" spc="10" dirty="0" err="1">
                <a:solidFill>
                  <a:srgbClr val="231F20"/>
                </a:solidFill>
                <a:latin typeface="BIZ UDPゴシック"/>
                <a:cs typeface="BIZ UDPゴシック"/>
              </a:rPr>
              <a:t>・</a:t>
            </a:r>
            <a:r>
              <a:rPr sz="750" b="1" spc="20" dirty="0" err="1">
                <a:solidFill>
                  <a:srgbClr val="231F20"/>
                </a:solidFill>
                <a:latin typeface="BIZ UDPゴシック"/>
                <a:cs typeface="BIZ UDPゴシック"/>
              </a:rPr>
              <a:t>センタ</a:t>
            </a:r>
            <a:r>
              <a:rPr sz="750" b="1" spc="20" dirty="0">
                <a:solidFill>
                  <a:srgbClr val="231F20"/>
                </a:solidFill>
                <a:latin typeface="BIZ UDPゴシック"/>
                <a:cs typeface="BIZ UDPゴシック"/>
              </a:rPr>
              <a:t>ー</a:t>
            </a:r>
            <a:r>
              <a:rPr sz="750" b="1" spc="5" dirty="0">
                <a:solidFill>
                  <a:srgbClr val="231F20"/>
                </a:solidFill>
                <a:latin typeface="BIZ UDPゴシック"/>
                <a:cs typeface="BIZ UDPゴシック"/>
              </a:rPr>
              <a:t>）</a:t>
            </a:r>
            <a:endParaRPr sz="750" dirty="0">
              <a:latin typeface="BIZ UDPゴシック"/>
              <a:cs typeface="BIZ UDPゴシック"/>
            </a:endParaRPr>
          </a:p>
          <a:p>
            <a:pPr marL="12700" algn="dist">
              <a:lnSpc>
                <a:spcPct val="100000"/>
              </a:lnSpc>
              <a:spcBef>
                <a:spcPts val="190"/>
              </a:spcBef>
            </a:pPr>
            <a:r>
              <a:rPr sz="750" b="1" spc="20" dirty="0">
                <a:solidFill>
                  <a:srgbClr val="231F20"/>
                </a:solidFill>
                <a:latin typeface="BIZ UDPゴシック"/>
                <a:cs typeface="BIZ UDPゴシック"/>
              </a:rPr>
              <a:t>について</a:t>
            </a:r>
            <a:r>
              <a:rPr sz="750" b="1" spc="-245" dirty="0">
                <a:solidFill>
                  <a:srgbClr val="231F20"/>
                </a:solidFill>
                <a:latin typeface="BIZ UDPゴシック"/>
                <a:cs typeface="BIZ UDPゴシック"/>
              </a:rPr>
              <a:t> </a:t>
            </a:r>
            <a:r>
              <a:rPr sz="750" b="1" spc="25" dirty="0">
                <a:solidFill>
                  <a:srgbClr val="231F20"/>
                </a:solidFill>
                <a:latin typeface="BIZ UDPゴシック"/>
                <a:cs typeface="BIZ UDPゴシック"/>
              </a:rPr>
              <a:t>…………………………</a:t>
            </a:r>
            <a:r>
              <a:rPr sz="750" b="1" spc="190" dirty="0">
                <a:solidFill>
                  <a:srgbClr val="231F20"/>
                </a:solidFill>
                <a:latin typeface="BIZ UDPゴシック"/>
                <a:cs typeface="BIZ UDPゴシック"/>
              </a:rPr>
              <a:t> </a:t>
            </a:r>
            <a:r>
              <a:rPr sz="750" b="1" spc="20" dirty="0">
                <a:solidFill>
                  <a:srgbClr val="231F20"/>
                </a:solidFill>
                <a:latin typeface="BIZ UDPゴシック"/>
                <a:cs typeface="BIZ UDPゴシック"/>
              </a:rPr>
              <a:t>12</a:t>
            </a:r>
            <a:endParaRPr sz="750" dirty="0">
              <a:latin typeface="BIZ UDPゴシック"/>
              <a:cs typeface="BIZ UDPゴシック"/>
            </a:endParaRPr>
          </a:p>
          <a:p>
            <a:pPr marL="12700" algn="dist">
              <a:lnSpc>
                <a:spcPct val="100000"/>
              </a:lnSpc>
              <a:spcBef>
                <a:spcPts val="190"/>
              </a:spcBef>
            </a:pPr>
            <a:r>
              <a:rPr sz="750" b="1" spc="25" dirty="0">
                <a:solidFill>
                  <a:srgbClr val="231F20"/>
                </a:solidFill>
                <a:latin typeface="BIZ UDPゴシック"/>
                <a:cs typeface="BIZ UDPゴシック"/>
              </a:rPr>
              <a:t>連合の主な活動…………………</a:t>
            </a:r>
            <a:r>
              <a:rPr sz="750" b="1" spc="185" dirty="0">
                <a:solidFill>
                  <a:srgbClr val="231F20"/>
                </a:solidFill>
                <a:latin typeface="BIZ UDPゴシック"/>
                <a:cs typeface="BIZ UDPゴシック"/>
              </a:rPr>
              <a:t> </a:t>
            </a:r>
            <a:r>
              <a:rPr sz="750" b="1" spc="20" dirty="0">
                <a:solidFill>
                  <a:srgbClr val="231F20"/>
                </a:solidFill>
                <a:latin typeface="BIZ UDPゴシック"/>
                <a:cs typeface="BIZ UDPゴシック"/>
              </a:rPr>
              <a:t>14</a:t>
            </a:r>
            <a:endParaRPr sz="750" dirty="0">
              <a:latin typeface="BIZ UDPゴシック"/>
              <a:cs typeface="BIZ UDPゴシック"/>
            </a:endParaRPr>
          </a:p>
          <a:p>
            <a:pPr marL="12700" algn="dist">
              <a:lnSpc>
                <a:spcPct val="100000"/>
              </a:lnSpc>
              <a:spcBef>
                <a:spcPts val="190"/>
              </a:spcBef>
            </a:pPr>
            <a:r>
              <a:rPr sz="750" b="1" spc="25" dirty="0">
                <a:solidFill>
                  <a:srgbClr val="231F20"/>
                </a:solidFill>
                <a:latin typeface="BIZ UDPゴシック"/>
                <a:cs typeface="BIZ UDPゴシック"/>
              </a:rPr>
              <a:t>連合の主な政策…………………</a:t>
            </a:r>
            <a:r>
              <a:rPr sz="750" b="1" spc="185" dirty="0">
                <a:solidFill>
                  <a:srgbClr val="231F20"/>
                </a:solidFill>
                <a:latin typeface="BIZ UDPゴシック"/>
                <a:cs typeface="BIZ UDPゴシック"/>
              </a:rPr>
              <a:t> </a:t>
            </a:r>
            <a:r>
              <a:rPr sz="750" b="1" spc="20" dirty="0">
                <a:solidFill>
                  <a:srgbClr val="231F20"/>
                </a:solidFill>
                <a:latin typeface="BIZ UDPゴシック"/>
                <a:cs typeface="BIZ UDPゴシック"/>
              </a:rPr>
              <a:t>16</a:t>
            </a:r>
            <a:endParaRPr sz="750" dirty="0">
              <a:latin typeface="BIZ UDPゴシック"/>
              <a:cs typeface="BIZ UDPゴシック"/>
            </a:endParaRPr>
          </a:p>
          <a:p>
            <a:pPr marL="12700" algn="dist">
              <a:lnSpc>
                <a:spcPct val="100000"/>
              </a:lnSpc>
              <a:spcBef>
                <a:spcPts val="195"/>
              </a:spcBef>
            </a:pPr>
            <a:r>
              <a:rPr sz="750" b="1" spc="25" dirty="0">
                <a:solidFill>
                  <a:srgbClr val="231F20"/>
                </a:solidFill>
                <a:latin typeface="BIZ UDPゴシック"/>
                <a:cs typeface="BIZ UDPゴシック"/>
              </a:rPr>
              <a:t>連合のビジ</a:t>
            </a:r>
            <a:r>
              <a:rPr sz="750" b="1" spc="20" dirty="0">
                <a:solidFill>
                  <a:srgbClr val="231F20"/>
                </a:solidFill>
                <a:latin typeface="BIZ UDPゴシック"/>
                <a:cs typeface="BIZ UDPゴシック"/>
              </a:rPr>
              <a:t>ョ</a:t>
            </a:r>
            <a:r>
              <a:rPr sz="750" b="1" spc="25" dirty="0">
                <a:solidFill>
                  <a:srgbClr val="231F20"/>
                </a:solidFill>
                <a:latin typeface="BIZ UDPゴシック"/>
                <a:cs typeface="BIZ UDPゴシック"/>
              </a:rPr>
              <a:t>ン</a:t>
            </a:r>
            <a:r>
              <a:rPr sz="750" b="1" spc="-10" dirty="0">
                <a:solidFill>
                  <a:srgbClr val="231F20"/>
                </a:solidFill>
                <a:latin typeface="BIZ UDPゴシック"/>
                <a:cs typeface="BIZ UDPゴシック"/>
              </a:rPr>
              <a:t> </a:t>
            </a:r>
            <a:r>
              <a:rPr sz="750" b="1" spc="25" dirty="0">
                <a:solidFill>
                  <a:srgbClr val="231F20"/>
                </a:solidFill>
                <a:latin typeface="BIZ UDPゴシック"/>
                <a:cs typeface="BIZ UDPゴシック"/>
              </a:rPr>
              <a:t>…………………</a:t>
            </a:r>
            <a:r>
              <a:rPr sz="750" b="1" spc="195" dirty="0">
                <a:solidFill>
                  <a:srgbClr val="231F20"/>
                </a:solidFill>
                <a:latin typeface="BIZ UDPゴシック"/>
                <a:cs typeface="BIZ UDPゴシック"/>
              </a:rPr>
              <a:t> </a:t>
            </a:r>
            <a:r>
              <a:rPr sz="750" b="1" spc="20" dirty="0">
                <a:solidFill>
                  <a:srgbClr val="231F20"/>
                </a:solidFill>
                <a:latin typeface="BIZ UDPゴシック"/>
                <a:cs typeface="BIZ UDPゴシック"/>
              </a:rPr>
              <a:t>18</a:t>
            </a:r>
            <a:endParaRPr sz="750" dirty="0">
              <a:latin typeface="BIZ UDPゴシック"/>
              <a:cs typeface="BIZ UDPゴシック"/>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810" y="5483434"/>
            <a:ext cx="7560309" cy="935990"/>
          </a:xfrm>
          <a:custGeom>
            <a:avLst/>
            <a:gdLst/>
            <a:ahLst/>
            <a:cxnLst/>
            <a:rect l="l" t="t" r="r" b="b"/>
            <a:pathLst>
              <a:path w="7560309" h="935989">
                <a:moveTo>
                  <a:pt x="0" y="935989"/>
                </a:moveTo>
                <a:lnTo>
                  <a:pt x="7559992" y="935989"/>
                </a:lnTo>
                <a:lnTo>
                  <a:pt x="7559992" y="0"/>
                </a:lnTo>
                <a:lnTo>
                  <a:pt x="0" y="0"/>
                </a:lnTo>
                <a:lnTo>
                  <a:pt x="0" y="935989"/>
                </a:lnTo>
                <a:close/>
              </a:path>
            </a:pathLst>
          </a:custGeom>
          <a:solidFill>
            <a:srgbClr val="E1F4F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3809" y="547690"/>
            <a:ext cx="7560309" cy="936625"/>
          </a:xfrm>
          <a:custGeom>
            <a:avLst/>
            <a:gdLst/>
            <a:ahLst/>
            <a:cxnLst/>
            <a:rect l="l" t="t" r="r" b="b"/>
            <a:pathLst>
              <a:path w="7560309" h="936625">
                <a:moveTo>
                  <a:pt x="0" y="936002"/>
                </a:moveTo>
                <a:lnTo>
                  <a:pt x="7559992" y="936002"/>
                </a:lnTo>
                <a:lnTo>
                  <a:pt x="7559992" y="0"/>
                </a:lnTo>
                <a:lnTo>
                  <a:pt x="0" y="0"/>
                </a:lnTo>
                <a:lnTo>
                  <a:pt x="0" y="936002"/>
                </a:lnTo>
                <a:close/>
              </a:path>
            </a:pathLst>
          </a:custGeom>
          <a:solidFill>
            <a:srgbClr val="E1F4F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887300" y="5138216"/>
            <a:ext cx="1054100" cy="1645920"/>
          </a:xfrm>
          <a:prstGeom prst="rect">
            <a:avLst/>
          </a:prstGeom>
        </p:spPr>
        <p:txBody>
          <a:bodyPr vert="horz" wrap="square" lIns="0" tIns="16510" rIns="0" bIns="0" rtlCol="0">
            <a:spAutoFit/>
          </a:bodyPr>
          <a:lstStyle/>
          <a:p>
            <a:pPr marL="12700" marR="0" lvl="0" indent="0" algn="l" defTabSz="914400" rtl="0" eaLnBrk="1" fontAlgn="auto" latinLnBrk="0" hangingPunct="1">
              <a:lnSpc>
                <a:spcPct val="100000"/>
              </a:lnSpc>
              <a:spcBef>
                <a:spcPts val="130"/>
              </a:spcBef>
              <a:spcAft>
                <a:spcPts val="0"/>
              </a:spcAft>
              <a:buClrTx/>
              <a:buSzTx/>
              <a:buFontTx/>
              <a:buNone/>
              <a:tabLst/>
              <a:defRPr/>
            </a:pPr>
            <a:r>
              <a:rPr kumimoji="1" sz="10600" b="0" i="0" u="none" strike="noStrike" kern="1200" cap="none" spc="10" normalizeH="0" baseline="0" noProof="0" dirty="0">
                <a:ln>
                  <a:noFill/>
                </a:ln>
                <a:solidFill>
                  <a:srgbClr val="E4C9B0"/>
                </a:solidFill>
                <a:effectLst/>
                <a:uLnTx/>
                <a:uFillTx/>
                <a:latin typeface="Impact"/>
                <a:ea typeface="+mn-ea"/>
                <a:cs typeface="Impact"/>
              </a:rPr>
              <a:t>11</a:t>
            </a:r>
            <a:endParaRPr kumimoji="1" sz="10600" b="0" i="0" u="none" strike="noStrike" kern="1200" cap="none" spc="0" normalizeH="0" baseline="0" noProof="0" dirty="0">
              <a:ln>
                <a:noFill/>
              </a:ln>
              <a:solidFill>
                <a:prstClr val="black"/>
              </a:solidFill>
              <a:effectLst/>
              <a:uLnTx/>
              <a:uFillTx/>
              <a:latin typeface="Impact"/>
              <a:ea typeface="+mn-ea"/>
              <a:cs typeface="Impact"/>
            </a:endParaRPr>
          </a:p>
        </p:txBody>
      </p:sp>
      <p:sp>
        <p:nvSpPr>
          <p:cNvPr id="5" name="object 5"/>
          <p:cNvSpPr txBox="1"/>
          <p:nvPr/>
        </p:nvSpPr>
        <p:spPr>
          <a:xfrm>
            <a:off x="2255297" y="5744207"/>
            <a:ext cx="4774158" cy="516808"/>
          </a:xfrm>
          <a:prstGeom prst="rect">
            <a:avLst/>
          </a:prstGeom>
        </p:spPr>
        <p:txBody>
          <a:bodyPr vert="horz" wrap="square" lIns="0" tIns="11430" rIns="0" bIns="0" rtlCol="0">
            <a:spAutoFit/>
          </a:bodyPr>
          <a:lstStyle/>
          <a:p>
            <a:pPr marL="12700" marR="0" lvl="0" indent="0" algn="l" defTabSz="914400" rtl="0" eaLnBrk="1" fontAlgn="auto" latinLnBrk="0" hangingPunct="1">
              <a:lnSpc>
                <a:spcPct val="100000"/>
              </a:lnSpc>
              <a:spcBef>
                <a:spcPts val="90"/>
              </a:spcBef>
              <a:spcAft>
                <a:spcPts val="0"/>
              </a:spcAft>
              <a:buClrTx/>
              <a:buSzTx/>
              <a:buFontTx/>
              <a:buNone/>
              <a:tabLst/>
              <a:defRPr/>
            </a:pPr>
            <a:r>
              <a:rPr lang="ja-JP" altLang="en-US" sz="1600" u="sng" spc="-10" dirty="0" smtClean="0">
                <a:solidFill>
                  <a:srgbClr val="FF0000"/>
                </a:solidFill>
                <a:latin typeface="HGP創英角ｺﾞｼｯｸUB"/>
                <a:cs typeface="HGP創英角ｺﾞｼｯｸUB"/>
              </a:rPr>
              <a:t>その他組合員に紹介したい事項</a:t>
            </a:r>
            <a:endParaRPr lang="en-US" altLang="ja-JP" sz="1600" u="sng" spc="-10" dirty="0" smtClean="0">
              <a:solidFill>
                <a:srgbClr val="FF0000"/>
              </a:solidFill>
              <a:latin typeface="HGP創英角ｺﾞｼｯｸUB"/>
              <a:cs typeface="HGP創英角ｺﾞｼｯｸUB"/>
            </a:endParaRPr>
          </a:p>
          <a:p>
            <a:pPr marL="12700" marR="0" lvl="0" indent="0" algn="l" defTabSz="914400" rtl="0" eaLnBrk="1" fontAlgn="auto" latinLnBrk="0" hangingPunct="1">
              <a:lnSpc>
                <a:spcPct val="100000"/>
              </a:lnSpc>
              <a:spcBef>
                <a:spcPts val="90"/>
              </a:spcBef>
              <a:spcAft>
                <a:spcPts val="0"/>
              </a:spcAft>
              <a:buClrTx/>
              <a:buSzTx/>
              <a:buFontTx/>
              <a:buNone/>
              <a:tabLst/>
              <a:defRPr/>
            </a:pPr>
            <a:r>
              <a:rPr kumimoji="1" lang="ja-JP" altLang="en-US" sz="1600" b="0" i="0" u="sng" strike="noStrike" kern="1200" cap="none" spc="-10" normalizeH="0" baseline="0" noProof="0" dirty="0">
                <a:ln>
                  <a:noFill/>
                </a:ln>
                <a:solidFill>
                  <a:srgbClr val="FF0000"/>
                </a:solidFill>
                <a:effectLst/>
                <a:uLnTx/>
                <a:uFillTx/>
                <a:latin typeface="HGP創英角ｺﾞｼｯｸUB"/>
                <a:cs typeface="HGP創英角ｺﾞｼｯｸUB"/>
              </a:rPr>
              <a:t>必要</a:t>
            </a:r>
            <a:r>
              <a:rPr kumimoji="1" lang="ja-JP" altLang="en-US" sz="1600" b="0" i="0" u="sng" strike="noStrike" kern="1200" cap="none" spc="-10" normalizeH="0" baseline="0" noProof="0" dirty="0" smtClean="0">
                <a:ln>
                  <a:noFill/>
                </a:ln>
                <a:solidFill>
                  <a:srgbClr val="FF0000"/>
                </a:solidFill>
                <a:effectLst/>
                <a:uLnTx/>
                <a:uFillTx/>
                <a:latin typeface="HGP創英角ｺﾞｼｯｸUB"/>
                <a:cs typeface="HGP創英角ｺﾞｼｯｸUB"/>
              </a:rPr>
              <a:t>に応じて春闘等の説明に代えるなどもできます。</a:t>
            </a:r>
            <a:endParaRPr kumimoji="1" sz="1600" b="0" i="0" u="sng" strike="noStrike" kern="1200" cap="none" spc="0" normalizeH="0" baseline="0" noProof="0" dirty="0">
              <a:ln>
                <a:noFill/>
              </a:ln>
              <a:solidFill>
                <a:srgbClr val="FF0000"/>
              </a:solidFill>
              <a:effectLst/>
              <a:uLnTx/>
              <a:uFillTx/>
              <a:latin typeface="HGP創英角ｺﾞｼｯｸUB"/>
              <a:cs typeface="HGP創英角ｺﾞｼｯｸUB"/>
            </a:endParaRPr>
          </a:p>
        </p:txBody>
      </p:sp>
      <p:sp>
        <p:nvSpPr>
          <p:cNvPr id="6" name="object 6"/>
          <p:cNvSpPr txBox="1">
            <a:spLocks noGrp="1"/>
          </p:cNvSpPr>
          <p:nvPr>
            <p:ph type="title"/>
          </p:nvPr>
        </p:nvSpPr>
        <p:spPr>
          <a:xfrm>
            <a:off x="909358" y="-161605"/>
            <a:ext cx="3740150" cy="1645920"/>
          </a:xfrm>
          <a:prstGeom prst="rect">
            <a:avLst/>
          </a:prstGeom>
        </p:spPr>
        <p:txBody>
          <a:bodyPr vert="horz" wrap="square" lIns="0" tIns="16510" rIns="0" bIns="0" rtlCol="0">
            <a:spAutoFit/>
          </a:bodyPr>
          <a:lstStyle/>
          <a:p>
            <a:pPr marL="12700">
              <a:lnSpc>
                <a:spcPct val="100000"/>
              </a:lnSpc>
              <a:spcBef>
                <a:spcPts val="130"/>
              </a:spcBef>
            </a:pPr>
            <a:r>
              <a:rPr sz="15900" spc="15" baseline="-16509" dirty="0">
                <a:solidFill>
                  <a:srgbClr val="E4C9B0"/>
                </a:solidFill>
                <a:latin typeface="Impact"/>
                <a:cs typeface="Impact"/>
              </a:rPr>
              <a:t>1</a:t>
            </a:r>
            <a:r>
              <a:rPr sz="15900" spc="1289" baseline="-16509" dirty="0">
                <a:solidFill>
                  <a:srgbClr val="E4C9B0"/>
                </a:solidFill>
                <a:latin typeface="Impact"/>
                <a:cs typeface="Impact"/>
              </a:rPr>
              <a:t>0</a:t>
            </a:r>
            <a:r>
              <a:rPr sz="2700" spc="-10" dirty="0"/>
              <a:t>労働組合の共済</a:t>
            </a:r>
            <a:endParaRPr sz="2700" dirty="0">
              <a:latin typeface="Impact"/>
              <a:cs typeface="Impact"/>
            </a:endParaRPr>
          </a:p>
        </p:txBody>
      </p:sp>
      <p:sp>
        <p:nvSpPr>
          <p:cNvPr id="7" name="object 7"/>
          <p:cNvSpPr/>
          <p:nvPr/>
        </p:nvSpPr>
        <p:spPr>
          <a:xfrm>
            <a:off x="355522" y="923104"/>
            <a:ext cx="1143266" cy="16987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359996" y="1152001"/>
            <a:ext cx="954405" cy="0"/>
          </a:xfrm>
          <a:custGeom>
            <a:avLst/>
            <a:gdLst/>
            <a:ahLst/>
            <a:cxnLst/>
            <a:rect l="l" t="t" r="r" b="b"/>
            <a:pathLst>
              <a:path w="954405">
                <a:moveTo>
                  <a:pt x="0" y="0"/>
                </a:moveTo>
                <a:lnTo>
                  <a:pt x="953998" y="0"/>
                </a:lnTo>
              </a:path>
            </a:pathLst>
          </a:custGeom>
          <a:ln w="36004">
            <a:solidFill>
              <a:srgbClr val="E4C9B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359996" y="6120003"/>
            <a:ext cx="954405" cy="0"/>
          </a:xfrm>
          <a:custGeom>
            <a:avLst/>
            <a:gdLst/>
            <a:ahLst/>
            <a:cxnLst/>
            <a:rect l="l" t="t" r="r" b="b"/>
            <a:pathLst>
              <a:path w="954405">
                <a:moveTo>
                  <a:pt x="0" y="0"/>
                </a:moveTo>
                <a:lnTo>
                  <a:pt x="953998" y="0"/>
                </a:lnTo>
              </a:path>
            </a:pathLst>
          </a:custGeom>
          <a:ln w="36004">
            <a:solidFill>
              <a:srgbClr val="E4C9B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360072" y="5706011"/>
            <a:ext cx="500380" cy="158750"/>
          </a:xfrm>
          <a:custGeom>
            <a:avLst/>
            <a:gdLst/>
            <a:ahLst/>
            <a:cxnLst/>
            <a:rect l="l" t="t" r="r" b="b"/>
            <a:pathLst>
              <a:path w="500380" h="158750">
                <a:moveTo>
                  <a:pt x="60337" y="37845"/>
                </a:moveTo>
                <a:lnTo>
                  <a:pt x="21971" y="51688"/>
                </a:lnTo>
                <a:lnTo>
                  <a:pt x="1155" y="86144"/>
                </a:lnTo>
                <a:lnTo>
                  <a:pt x="0" y="95110"/>
                </a:lnTo>
                <a:lnTo>
                  <a:pt x="0" y="101396"/>
                </a:lnTo>
                <a:lnTo>
                  <a:pt x="15684" y="138887"/>
                </a:lnTo>
                <a:lnTo>
                  <a:pt x="51244" y="158038"/>
                </a:lnTo>
                <a:lnTo>
                  <a:pt x="60337" y="158749"/>
                </a:lnTo>
                <a:lnTo>
                  <a:pt x="63487" y="158584"/>
                </a:lnTo>
                <a:lnTo>
                  <a:pt x="100952" y="142976"/>
                </a:lnTo>
                <a:lnTo>
                  <a:pt x="118201" y="115900"/>
                </a:lnTo>
                <a:lnTo>
                  <a:pt x="22250" y="115900"/>
                </a:lnTo>
                <a:lnTo>
                  <a:pt x="14401" y="108051"/>
                </a:lnTo>
                <a:lnTo>
                  <a:pt x="14401" y="88671"/>
                </a:lnTo>
                <a:lnTo>
                  <a:pt x="22250" y="80810"/>
                </a:lnTo>
                <a:lnTo>
                  <a:pt x="118255" y="80810"/>
                </a:lnTo>
                <a:lnTo>
                  <a:pt x="118122" y="80314"/>
                </a:lnTo>
                <a:lnTo>
                  <a:pt x="94107" y="48234"/>
                </a:lnTo>
                <a:lnTo>
                  <a:pt x="63487" y="37922"/>
                </a:lnTo>
                <a:lnTo>
                  <a:pt x="60337" y="37845"/>
                </a:lnTo>
                <a:close/>
              </a:path>
              <a:path w="500380" h="158750">
                <a:moveTo>
                  <a:pt x="394741" y="112280"/>
                </a:moveTo>
                <a:lnTo>
                  <a:pt x="369239" y="112280"/>
                </a:lnTo>
                <a:lnTo>
                  <a:pt x="371424" y="112547"/>
                </a:lnTo>
                <a:lnTo>
                  <a:pt x="373087" y="113182"/>
                </a:lnTo>
                <a:lnTo>
                  <a:pt x="374370" y="114020"/>
                </a:lnTo>
                <a:lnTo>
                  <a:pt x="375462" y="115112"/>
                </a:lnTo>
                <a:lnTo>
                  <a:pt x="376999" y="116890"/>
                </a:lnTo>
                <a:lnTo>
                  <a:pt x="377710" y="117538"/>
                </a:lnTo>
                <a:lnTo>
                  <a:pt x="378472" y="117792"/>
                </a:lnTo>
                <a:lnTo>
                  <a:pt x="390969" y="117792"/>
                </a:lnTo>
                <a:lnTo>
                  <a:pt x="394690" y="114719"/>
                </a:lnTo>
                <a:lnTo>
                  <a:pt x="394741" y="112280"/>
                </a:lnTo>
                <a:close/>
              </a:path>
              <a:path w="500380" h="158750">
                <a:moveTo>
                  <a:pt x="118255" y="80810"/>
                </a:moveTo>
                <a:lnTo>
                  <a:pt x="41617" y="80810"/>
                </a:lnTo>
                <a:lnTo>
                  <a:pt x="49466" y="88671"/>
                </a:lnTo>
                <a:lnTo>
                  <a:pt x="49466" y="108051"/>
                </a:lnTo>
                <a:lnTo>
                  <a:pt x="41617" y="115900"/>
                </a:lnTo>
                <a:lnTo>
                  <a:pt x="118201" y="115900"/>
                </a:lnTo>
                <a:lnTo>
                  <a:pt x="118930" y="113182"/>
                </a:lnTo>
                <a:lnTo>
                  <a:pt x="119189" y="112102"/>
                </a:lnTo>
                <a:lnTo>
                  <a:pt x="497027" y="112102"/>
                </a:lnTo>
                <a:lnTo>
                  <a:pt x="500253" y="108572"/>
                </a:lnTo>
                <a:lnTo>
                  <a:pt x="500137" y="89166"/>
                </a:lnTo>
                <a:lnTo>
                  <a:pt x="496740" y="85940"/>
                </a:lnTo>
                <a:lnTo>
                  <a:pt x="119557" y="85940"/>
                </a:lnTo>
                <a:lnTo>
                  <a:pt x="118255" y="80810"/>
                </a:lnTo>
                <a:close/>
              </a:path>
              <a:path w="500380" h="158750">
                <a:moveTo>
                  <a:pt x="497027" y="112102"/>
                </a:moveTo>
                <a:lnTo>
                  <a:pt x="119189" y="112102"/>
                </a:lnTo>
                <a:lnTo>
                  <a:pt x="120167" y="112280"/>
                </a:lnTo>
                <a:lnTo>
                  <a:pt x="495655" y="112280"/>
                </a:lnTo>
                <a:lnTo>
                  <a:pt x="496608" y="112229"/>
                </a:lnTo>
                <a:lnTo>
                  <a:pt x="497027" y="112102"/>
                </a:lnTo>
                <a:close/>
              </a:path>
              <a:path w="500380" h="158750">
                <a:moveTo>
                  <a:pt x="495655" y="85826"/>
                </a:moveTo>
                <a:lnTo>
                  <a:pt x="120167" y="85826"/>
                </a:lnTo>
                <a:lnTo>
                  <a:pt x="119557" y="85940"/>
                </a:lnTo>
                <a:lnTo>
                  <a:pt x="496740" y="85940"/>
                </a:lnTo>
                <a:lnTo>
                  <a:pt x="496608" y="85902"/>
                </a:lnTo>
                <a:lnTo>
                  <a:pt x="495655" y="85826"/>
                </a:lnTo>
                <a:close/>
              </a:path>
              <a:path w="500380" h="158750">
                <a:moveTo>
                  <a:pt x="390969" y="78854"/>
                </a:moveTo>
                <a:lnTo>
                  <a:pt x="378472" y="78854"/>
                </a:lnTo>
                <a:lnTo>
                  <a:pt x="377710" y="79108"/>
                </a:lnTo>
                <a:lnTo>
                  <a:pt x="376999" y="79870"/>
                </a:lnTo>
                <a:lnTo>
                  <a:pt x="375335" y="82372"/>
                </a:lnTo>
                <a:lnTo>
                  <a:pt x="374319" y="83591"/>
                </a:lnTo>
                <a:lnTo>
                  <a:pt x="373037" y="84683"/>
                </a:lnTo>
                <a:lnTo>
                  <a:pt x="371360" y="85445"/>
                </a:lnTo>
                <a:lnTo>
                  <a:pt x="369239" y="85775"/>
                </a:lnTo>
                <a:lnTo>
                  <a:pt x="394741" y="85826"/>
                </a:lnTo>
                <a:lnTo>
                  <a:pt x="394690" y="81914"/>
                </a:lnTo>
                <a:lnTo>
                  <a:pt x="394487" y="81229"/>
                </a:lnTo>
                <a:lnTo>
                  <a:pt x="394182" y="80517"/>
                </a:lnTo>
                <a:lnTo>
                  <a:pt x="393649" y="80009"/>
                </a:lnTo>
                <a:lnTo>
                  <a:pt x="393141" y="79489"/>
                </a:lnTo>
                <a:lnTo>
                  <a:pt x="392442" y="79108"/>
                </a:lnTo>
                <a:lnTo>
                  <a:pt x="390969" y="78854"/>
                </a:lnTo>
                <a:close/>
              </a:path>
              <a:path w="500380" h="158750">
                <a:moveTo>
                  <a:pt x="464451" y="72770"/>
                </a:moveTo>
                <a:lnTo>
                  <a:pt x="409041" y="72770"/>
                </a:lnTo>
                <a:lnTo>
                  <a:pt x="409041" y="85826"/>
                </a:lnTo>
                <a:lnTo>
                  <a:pt x="464451" y="85826"/>
                </a:lnTo>
                <a:lnTo>
                  <a:pt x="464451" y="72770"/>
                </a:lnTo>
                <a:close/>
              </a:path>
              <a:path w="500380" h="158750">
                <a:moveTo>
                  <a:pt x="475081" y="40728"/>
                </a:moveTo>
                <a:lnTo>
                  <a:pt x="398449" y="40728"/>
                </a:lnTo>
                <a:lnTo>
                  <a:pt x="398449" y="72770"/>
                </a:lnTo>
                <a:lnTo>
                  <a:pt x="475081" y="72770"/>
                </a:lnTo>
                <a:lnTo>
                  <a:pt x="475081" y="40728"/>
                </a:lnTo>
                <a:close/>
              </a:path>
              <a:path w="500380" h="158750">
                <a:moveTo>
                  <a:pt x="415505" y="0"/>
                </a:moveTo>
                <a:lnTo>
                  <a:pt x="414096" y="0"/>
                </a:lnTo>
                <a:lnTo>
                  <a:pt x="412800" y="126"/>
                </a:lnTo>
                <a:lnTo>
                  <a:pt x="408203" y="3517"/>
                </a:lnTo>
                <a:lnTo>
                  <a:pt x="408203" y="40728"/>
                </a:lnTo>
                <a:lnTo>
                  <a:pt x="465213" y="40728"/>
                </a:lnTo>
                <a:lnTo>
                  <a:pt x="465213" y="24980"/>
                </a:lnTo>
                <a:lnTo>
                  <a:pt x="422732" y="24980"/>
                </a:lnTo>
                <a:lnTo>
                  <a:pt x="422711" y="3517"/>
                </a:lnTo>
                <a:lnTo>
                  <a:pt x="416788" y="50"/>
                </a:lnTo>
                <a:lnTo>
                  <a:pt x="415505" y="0"/>
                </a:lnTo>
                <a:close/>
              </a:path>
              <a:path w="500380" h="158750">
                <a:moveTo>
                  <a:pt x="458228" y="50"/>
                </a:moveTo>
                <a:lnTo>
                  <a:pt x="451180" y="24980"/>
                </a:lnTo>
                <a:lnTo>
                  <a:pt x="465213" y="24980"/>
                </a:lnTo>
                <a:lnTo>
                  <a:pt x="465213" y="3517"/>
                </a:lnTo>
                <a:lnTo>
                  <a:pt x="464992" y="2679"/>
                </a:lnTo>
                <a:lnTo>
                  <a:pt x="458228" y="50"/>
                </a:lnTo>
                <a:close/>
              </a:path>
            </a:pathLst>
          </a:custGeom>
          <a:solidFill>
            <a:srgbClr val="E4C9B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360072" y="738003"/>
            <a:ext cx="500380" cy="158750"/>
          </a:xfrm>
          <a:custGeom>
            <a:avLst/>
            <a:gdLst/>
            <a:ahLst/>
            <a:cxnLst/>
            <a:rect l="l" t="t" r="r" b="b"/>
            <a:pathLst>
              <a:path w="500380" h="158750">
                <a:moveTo>
                  <a:pt x="60337" y="37845"/>
                </a:moveTo>
                <a:lnTo>
                  <a:pt x="21971" y="51688"/>
                </a:lnTo>
                <a:lnTo>
                  <a:pt x="1155" y="86156"/>
                </a:lnTo>
                <a:lnTo>
                  <a:pt x="0" y="95122"/>
                </a:lnTo>
                <a:lnTo>
                  <a:pt x="0" y="101409"/>
                </a:lnTo>
                <a:lnTo>
                  <a:pt x="15684" y="138887"/>
                </a:lnTo>
                <a:lnTo>
                  <a:pt x="51244" y="158051"/>
                </a:lnTo>
                <a:lnTo>
                  <a:pt x="60337" y="158749"/>
                </a:lnTo>
                <a:lnTo>
                  <a:pt x="63487" y="158597"/>
                </a:lnTo>
                <a:lnTo>
                  <a:pt x="100952" y="142976"/>
                </a:lnTo>
                <a:lnTo>
                  <a:pt x="118204" y="115900"/>
                </a:lnTo>
                <a:lnTo>
                  <a:pt x="22250" y="115900"/>
                </a:lnTo>
                <a:lnTo>
                  <a:pt x="14401" y="108051"/>
                </a:lnTo>
                <a:lnTo>
                  <a:pt x="14401" y="88671"/>
                </a:lnTo>
                <a:lnTo>
                  <a:pt x="22250" y="80822"/>
                </a:lnTo>
                <a:lnTo>
                  <a:pt x="118255" y="80822"/>
                </a:lnTo>
                <a:lnTo>
                  <a:pt x="118122" y="80327"/>
                </a:lnTo>
                <a:lnTo>
                  <a:pt x="94107" y="48234"/>
                </a:lnTo>
                <a:lnTo>
                  <a:pt x="63487" y="37934"/>
                </a:lnTo>
                <a:lnTo>
                  <a:pt x="60337" y="37845"/>
                </a:lnTo>
                <a:close/>
              </a:path>
              <a:path w="500380" h="158750">
                <a:moveTo>
                  <a:pt x="394741" y="112280"/>
                </a:moveTo>
                <a:lnTo>
                  <a:pt x="369239" y="112280"/>
                </a:lnTo>
                <a:lnTo>
                  <a:pt x="371424" y="112560"/>
                </a:lnTo>
                <a:lnTo>
                  <a:pt x="373087" y="113195"/>
                </a:lnTo>
                <a:lnTo>
                  <a:pt x="374370" y="114020"/>
                </a:lnTo>
                <a:lnTo>
                  <a:pt x="375462" y="115112"/>
                </a:lnTo>
                <a:lnTo>
                  <a:pt x="376999" y="116903"/>
                </a:lnTo>
                <a:lnTo>
                  <a:pt x="377710" y="117538"/>
                </a:lnTo>
                <a:lnTo>
                  <a:pt x="378472" y="117792"/>
                </a:lnTo>
                <a:lnTo>
                  <a:pt x="390969" y="117792"/>
                </a:lnTo>
                <a:lnTo>
                  <a:pt x="394690" y="114731"/>
                </a:lnTo>
                <a:lnTo>
                  <a:pt x="394741" y="112280"/>
                </a:lnTo>
                <a:close/>
              </a:path>
              <a:path w="500380" h="158750">
                <a:moveTo>
                  <a:pt x="118255" y="80822"/>
                </a:moveTo>
                <a:lnTo>
                  <a:pt x="41617" y="80822"/>
                </a:lnTo>
                <a:lnTo>
                  <a:pt x="49466" y="88671"/>
                </a:lnTo>
                <a:lnTo>
                  <a:pt x="49466" y="108051"/>
                </a:lnTo>
                <a:lnTo>
                  <a:pt x="41617" y="115900"/>
                </a:lnTo>
                <a:lnTo>
                  <a:pt x="118204" y="115900"/>
                </a:lnTo>
                <a:lnTo>
                  <a:pt x="119189" y="112115"/>
                </a:lnTo>
                <a:lnTo>
                  <a:pt x="496985" y="112115"/>
                </a:lnTo>
                <a:lnTo>
                  <a:pt x="500253" y="108572"/>
                </a:lnTo>
                <a:lnTo>
                  <a:pt x="500135" y="89166"/>
                </a:lnTo>
                <a:lnTo>
                  <a:pt x="496733" y="85940"/>
                </a:lnTo>
                <a:lnTo>
                  <a:pt x="119557" y="85940"/>
                </a:lnTo>
                <a:lnTo>
                  <a:pt x="118255" y="80822"/>
                </a:lnTo>
                <a:close/>
              </a:path>
              <a:path w="500380" h="158750">
                <a:moveTo>
                  <a:pt x="496985" y="112115"/>
                </a:moveTo>
                <a:lnTo>
                  <a:pt x="119189" y="112115"/>
                </a:lnTo>
                <a:lnTo>
                  <a:pt x="120167" y="112280"/>
                </a:lnTo>
                <a:lnTo>
                  <a:pt x="495655" y="112280"/>
                </a:lnTo>
                <a:lnTo>
                  <a:pt x="496608" y="112229"/>
                </a:lnTo>
                <a:lnTo>
                  <a:pt x="496985" y="112115"/>
                </a:lnTo>
                <a:close/>
              </a:path>
              <a:path w="500380" h="158750">
                <a:moveTo>
                  <a:pt x="495655" y="85826"/>
                </a:moveTo>
                <a:lnTo>
                  <a:pt x="120167" y="85826"/>
                </a:lnTo>
                <a:lnTo>
                  <a:pt x="119557" y="85940"/>
                </a:lnTo>
                <a:lnTo>
                  <a:pt x="496733" y="85940"/>
                </a:lnTo>
                <a:lnTo>
                  <a:pt x="495655" y="85826"/>
                </a:lnTo>
                <a:close/>
              </a:path>
              <a:path w="500380" h="158750">
                <a:moveTo>
                  <a:pt x="390969" y="78854"/>
                </a:moveTo>
                <a:lnTo>
                  <a:pt x="378472" y="78854"/>
                </a:lnTo>
                <a:lnTo>
                  <a:pt x="377710" y="79108"/>
                </a:lnTo>
                <a:lnTo>
                  <a:pt x="376999" y="79870"/>
                </a:lnTo>
                <a:lnTo>
                  <a:pt x="375335" y="82372"/>
                </a:lnTo>
                <a:lnTo>
                  <a:pt x="374319" y="83591"/>
                </a:lnTo>
                <a:lnTo>
                  <a:pt x="373037" y="84683"/>
                </a:lnTo>
                <a:lnTo>
                  <a:pt x="371360" y="85445"/>
                </a:lnTo>
                <a:lnTo>
                  <a:pt x="369239" y="85775"/>
                </a:lnTo>
                <a:lnTo>
                  <a:pt x="394741" y="85826"/>
                </a:lnTo>
                <a:lnTo>
                  <a:pt x="394690" y="81927"/>
                </a:lnTo>
                <a:lnTo>
                  <a:pt x="394487" y="81229"/>
                </a:lnTo>
                <a:lnTo>
                  <a:pt x="394182" y="80517"/>
                </a:lnTo>
                <a:lnTo>
                  <a:pt x="393649" y="80009"/>
                </a:lnTo>
                <a:lnTo>
                  <a:pt x="393141" y="79489"/>
                </a:lnTo>
                <a:lnTo>
                  <a:pt x="392442" y="79108"/>
                </a:lnTo>
                <a:lnTo>
                  <a:pt x="390969" y="78854"/>
                </a:lnTo>
                <a:close/>
              </a:path>
              <a:path w="500380" h="158750">
                <a:moveTo>
                  <a:pt x="464451" y="72770"/>
                </a:moveTo>
                <a:lnTo>
                  <a:pt x="409041" y="72770"/>
                </a:lnTo>
                <a:lnTo>
                  <a:pt x="409041" y="85826"/>
                </a:lnTo>
                <a:lnTo>
                  <a:pt x="464451" y="85826"/>
                </a:lnTo>
                <a:lnTo>
                  <a:pt x="464451" y="72770"/>
                </a:lnTo>
                <a:close/>
              </a:path>
              <a:path w="500380" h="158750">
                <a:moveTo>
                  <a:pt x="475081" y="40728"/>
                </a:moveTo>
                <a:lnTo>
                  <a:pt x="398449" y="40728"/>
                </a:lnTo>
                <a:lnTo>
                  <a:pt x="398449" y="72770"/>
                </a:lnTo>
                <a:lnTo>
                  <a:pt x="475081" y="72770"/>
                </a:lnTo>
                <a:lnTo>
                  <a:pt x="475081" y="40728"/>
                </a:lnTo>
                <a:close/>
              </a:path>
              <a:path w="500380" h="158750">
                <a:moveTo>
                  <a:pt x="415505" y="0"/>
                </a:moveTo>
                <a:lnTo>
                  <a:pt x="414096" y="0"/>
                </a:lnTo>
                <a:lnTo>
                  <a:pt x="412800" y="126"/>
                </a:lnTo>
                <a:lnTo>
                  <a:pt x="408203" y="3530"/>
                </a:lnTo>
                <a:lnTo>
                  <a:pt x="408203" y="40728"/>
                </a:lnTo>
                <a:lnTo>
                  <a:pt x="465213" y="40728"/>
                </a:lnTo>
                <a:lnTo>
                  <a:pt x="465213" y="24980"/>
                </a:lnTo>
                <a:lnTo>
                  <a:pt x="422732" y="24980"/>
                </a:lnTo>
                <a:lnTo>
                  <a:pt x="422711" y="3530"/>
                </a:lnTo>
                <a:lnTo>
                  <a:pt x="416788" y="50"/>
                </a:lnTo>
                <a:lnTo>
                  <a:pt x="415505" y="0"/>
                </a:lnTo>
                <a:close/>
              </a:path>
              <a:path w="500380" h="158750">
                <a:moveTo>
                  <a:pt x="458228" y="50"/>
                </a:moveTo>
                <a:lnTo>
                  <a:pt x="451180" y="24980"/>
                </a:lnTo>
                <a:lnTo>
                  <a:pt x="465213" y="24980"/>
                </a:lnTo>
                <a:lnTo>
                  <a:pt x="465213" y="3530"/>
                </a:lnTo>
                <a:lnTo>
                  <a:pt x="465038" y="2806"/>
                </a:lnTo>
                <a:lnTo>
                  <a:pt x="458228" y="50"/>
                </a:lnTo>
                <a:close/>
              </a:path>
            </a:pathLst>
          </a:custGeom>
          <a:solidFill>
            <a:srgbClr val="E4C9B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1547992" y="9234009"/>
            <a:ext cx="1080135" cy="1080135"/>
          </a:xfrm>
          <a:custGeom>
            <a:avLst/>
            <a:gdLst/>
            <a:ahLst/>
            <a:cxnLst/>
            <a:rect l="l" t="t" r="r" b="b"/>
            <a:pathLst>
              <a:path w="1080135" h="1080134">
                <a:moveTo>
                  <a:pt x="540004" y="0"/>
                </a:moveTo>
                <a:lnTo>
                  <a:pt x="490852" y="2206"/>
                </a:lnTo>
                <a:lnTo>
                  <a:pt x="442938" y="8699"/>
                </a:lnTo>
                <a:lnTo>
                  <a:pt x="396450" y="19288"/>
                </a:lnTo>
                <a:lnTo>
                  <a:pt x="351579" y="33782"/>
                </a:lnTo>
                <a:lnTo>
                  <a:pt x="308517" y="51990"/>
                </a:lnTo>
                <a:lnTo>
                  <a:pt x="267454" y="73723"/>
                </a:lnTo>
                <a:lnTo>
                  <a:pt x="228580" y="98788"/>
                </a:lnTo>
                <a:lnTo>
                  <a:pt x="192087" y="126996"/>
                </a:lnTo>
                <a:lnTo>
                  <a:pt x="158164" y="158156"/>
                </a:lnTo>
                <a:lnTo>
                  <a:pt x="127002" y="192077"/>
                </a:lnTo>
                <a:lnTo>
                  <a:pt x="98793" y="228569"/>
                </a:lnTo>
                <a:lnTo>
                  <a:pt x="73726" y="267441"/>
                </a:lnTo>
                <a:lnTo>
                  <a:pt x="51993" y="308502"/>
                </a:lnTo>
                <a:lnTo>
                  <a:pt x="33784" y="351562"/>
                </a:lnTo>
                <a:lnTo>
                  <a:pt x="19289" y="396431"/>
                </a:lnTo>
                <a:lnTo>
                  <a:pt x="8700" y="442916"/>
                </a:lnTo>
                <a:lnTo>
                  <a:pt x="2206" y="490829"/>
                </a:lnTo>
                <a:lnTo>
                  <a:pt x="0" y="539978"/>
                </a:lnTo>
                <a:lnTo>
                  <a:pt x="2206" y="589131"/>
                </a:lnTo>
                <a:lnTo>
                  <a:pt x="8700" y="637048"/>
                </a:lnTo>
                <a:lnTo>
                  <a:pt x="19289" y="683537"/>
                </a:lnTo>
                <a:lnTo>
                  <a:pt x="33784" y="728409"/>
                </a:lnTo>
                <a:lnTo>
                  <a:pt x="51993" y="771472"/>
                </a:lnTo>
                <a:lnTo>
                  <a:pt x="73726" y="812537"/>
                </a:lnTo>
                <a:lnTo>
                  <a:pt x="98793" y="851411"/>
                </a:lnTo>
                <a:lnTo>
                  <a:pt x="127002" y="887906"/>
                </a:lnTo>
                <a:lnTo>
                  <a:pt x="158164" y="921829"/>
                </a:lnTo>
                <a:lnTo>
                  <a:pt x="192087" y="952991"/>
                </a:lnTo>
                <a:lnTo>
                  <a:pt x="228580" y="981201"/>
                </a:lnTo>
                <a:lnTo>
                  <a:pt x="267454" y="1006268"/>
                </a:lnTo>
                <a:lnTo>
                  <a:pt x="308517" y="1028001"/>
                </a:lnTo>
                <a:lnTo>
                  <a:pt x="351579" y="1046210"/>
                </a:lnTo>
                <a:lnTo>
                  <a:pt x="396450" y="1060705"/>
                </a:lnTo>
                <a:lnTo>
                  <a:pt x="442938" y="1071295"/>
                </a:lnTo>
                <a:lnTo>
                  <a:pt x="490852" y="1077788"/>
                </a:lnTo>
                <a:lnTo>
                  <a:pt x="540004" y="1079995"/>
                </a:lnTo>
                <a:lnTo>
                  <a:pt x="589155" y="1077788"/>
                </a:lnTo>
                <a:lnTo>
                  <a:pt x="637069" y="1071295"/>
                </a:lnTo>
                <a:lnTo>
                  <a:pt x="683557" y="1060705"/>
                </a:lnTo>
                <a:lnTo>
                  <a:pt x="728428" y="1046210"/>
                </a:lnTo>
                <a:lnTo>
                  <a:pt x="771490" y="1028001"/>
                </a:lnTo>
                <a:lnTo>
                  <a:pt x="812553" y="1006268"/>
                </a:lnTo>
                <a:lnTo>
                  <a:pt x="851427" y="981201"/>
                </a:lnTo>
                <a:lnTo>
                  <a:pt x="887920" y="952991"/>
                </a:lnTo>
                <a:lnTo>
                  <a:pt x="921843" y="921829"/>
                </a:lnTo>
                <a:lnTo>
                  <a:pt x="953005" y="887906"/>
                </a:lnTo>
                <a:lnTo>
                  <a:pt x="981214" y="851411"/>
                </a:lnTo>
                <a:lnTo>
                  <a:pt x="1006281" y="812537"/>
                </a:lnTo>
                <a:lnTo>
                  <a:pt x="1028014" y="771472"/>
                </a:lnTo>
                <a:lnTo>
                  <a:pt x="1046223" y="728409"/>
                </a:lnTo>
                <a:lnTo>
                  <a:pt x="1060718" y="683537"/>
                </a:lnTo>
                <a:lnTo>
                  <a:pt x="1071307" y="637048"/>
                </a:lnTo>
                <a:lnTo>
                  <a:pt x="1077801" y="589131"/>
                </a:lnTo>
                <a:lnTo>
                  <a:pt x="1080008" y="539978"/>
                </a:lnTo>
                <a:lnTo>
                  <a:pt x="1077801" y="490829"/>
                </a:lnTo>
                <a:lnTo>
                  <a:pt x="1071307" y="442916"/>
                </a:lnTo>
                <a:lnTo>
                  <a:pt x="1060718" y="396431"/>
                </a:lnTo>
                <a:lnTo>
                  <a:pt x="1046223" y="351562"/>
                </a:lnTo>
                <a:lnTo>
                  <a:pt x="1028014" y="308502"/>
                </a:lnTo>
                <a:lnTo>
                  <a:pt x="1006281" y="267441"/>
                </a:lnTo>
                <a:lnTo>
                  <a:pt x="981214" y="228569"/>
                </a:lnTo>
                <a:lnTo>
                  <a:pt x="953005" y="192077"/>
                </a:lnTo>
                <a:lnTo>
                  <a:pt x="921843" y="158156"/>
                </a:lnTo>
                <a:lnTo>
                  <a:pt x="887920" y="126996"/>
                </a:lnTo>
                <a:lnTo>
                  <a:pt x="851427" y="98788"/>
                </a:lnTo>
                <a:lnTo>
                  <a:pt x="812553" y="73723"/>
                </a:lnTo>
                <a:lnTo>
                  <a:pt x="771490" y="51990"/>
                </a:lnTo>
                <a:lnTo>
                  <a:pt x="728428" y="33782"/>
                </a:lnTo>
                <a:lnTo>
                  <a:pt x="683557" y="19288"/>
                </a:lnTo>
                <a:lnTo>
                  <a:pt x="637069" y="8699"/>
                </a:lnTo>
                <a:lnTo>
                  <a:pt x="589155" y="2206"/>
                </a:lnTo>
                <a:lnTo>
                  <a:pt x="540004" y="0"/>
                </a:lnTo>
                <a:close/>
              </a:path>
            </a:pathLst>
          </a:custGeom>
          <a:solidFill>
            <a:srgbClr val="EFE1D3"/>
          </a:solidFill>
          <a:effectLst>
            <a:softEdge rad="31750"/>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4931984" y="7992013"/>
            <a:ext cx="1080135" cy="1080135"/>
          </a:xfrm>
          <a:custGeom>
            <a:avLst/>
            <a:gdLst/>
            <a:ahLst/>
            <a:cxnLst/>
            <a:rect l="l" t="t" r="r" b="b"/>
            <a:pathLst>
              <a:path w="1080135" h="1080134">
                <a:moveTo>
                  <a:pt x="540016" y="0"/>
                </a:moveTo>
                <a:lnTo>
                  <a:pt x="490865" y="2206"/>
                </a:lnTo>
                <a:lnTo>
                  <a:pt x="442950" y="8699"/>
                </a:lnTo>
                <a:lnTo>
                  <a:pt x="396461" y="19287"/>
                </a:lnTo>
                <a:lnTo>
                  <a:pt x="351590" y="33781"/>
                </a:lnTo>
                <a:lnTo>
                  <a:pt x="308528" y="51988"/>
                </a:lnTo>
                <a:lnTo>
                  <a:pt x="267463" y="73720"/>
                </a:lnTo>
                <a:lnTo>
                  <a:pt x="228589" y="98784"/>
                </a:lnTo>
                <a:lnTo>
                  <a:pt x="192094" y="126992"/>
                </a:lnTo>
                <a:lnTo>
                  <a:pt x="158170" y="158151"/>
                </a:lnTo>
                <a:lnTo>
                  <a:pt x="127008" y="192072"/>
                </a:lnTo>
                <a:lnTo>
                  <a:pt x="98797" y="228563"/>
                </a:lnTo>
                <a:lnTo>
                  <a:pt x="73730" y="267435"/>
                </a:lnTo>
                <a:lnTo>
                  <a:pt x="51995" y="308497"/>
                </a:lnTo>
                <a:lnTo>
                  <a:pt x="33785" y="351557"/>
                </a:lnTo>
                <a:lnTo>
                  <a:pt x="19290" y="396426"/>
                </a:lnTo>
                <a:lnTo>
                  <a:pt x="8700" y="442913"/>
                </a:lnTo>
                <a:lnTo>
                  <a:pt x="2206" y="490827"/>
                </a:lnTo>
                <a:lnTo>
                  <a:pt x="0" y="539978"/>
                </a:lnTo>
                <a:lnTo>
                  <a:pt x="2206" y="589131"/>
                </a:lnTo>
                <a:lnTo>
                  <a:pt x="8700" y="637047"/>
                </a:lnTo>
                <a:lnTo>
                  <a:pt x="19290" y="683536"/>
                </a:lnTo>
                <a:lnTo>
                  <a:pt x="33785" y="728407"/>
                </a:lnTo>
                <a:lnTo>
                  <a:pt x="51995" y="771470"/>
                </a:lnTo>
                <a:lnTo>
                  <a:pt x="73730" y="812533"/>
                </a:lnTo>
                <a:lnTo>
                  <a:pt x="98797" y="851407"/>
                </a:lnTo>
                <a:lnTo>
                  <a:pt x="127008" y="887900"/>
                </a:lnTo>
                <a:lnTo>
                  <a:pt x="158170" y="921823"/>
                </a:lnTo>
                <a:lnTo>
                  <a:pt x="192094" y="952983"/>
                </a:lnTo>
                <a:lnTo>
                  <a:pt x="228589" y="981192"/>
                </a:lnTo>
                <a:lnTo>
                  <a:pt x="267463" y="1006258"/>
                </a:lnTo>
                <a:lnTo>
                  <a:pt x="308528" y="1027991"/>
                </a:lnTo>
                <a:lnTo>
                  <a:pt x="351590" y="1046199"/>
                </a:lnTo>
                <a:lnTo>
                  <a:pt x="396461" y="1060693"/>
                </a:lnTo>
                <a:lnTo>
                  <a:pt x="442950" y="1071282"/>
                </a:lnTo>
                <a:lnTo>
                  <a:pt x="490865" y="1077775"/>
                </a:lnTo>
                <a:lnTo>
                  <a:pt x="540016" y="1079982"/>
                </a:lnTo>
                <a:lnTo>
                  <a:pt x="589165" y="1077775"/>
                </a:lnTo>
                <a:lnTo>
                  <a:pt x="637079" y="1071282"/>
                </a:lnTo>
                <a:lnTo>
                  <a:pt x="683566" y="1060693"/>
                </a:lnTo>
                <a:lnTo>
                  <a:pt x="728435" y="1046199"/>
                </a:lnTo>
                <a:lnTo>
                  <a:pt x="771497" y="1027991"/>
                </a:lnTo>
                <a:lnTo>
                  <a:pt x="812560" y="1006258"/>
                </a:lnTo>
                <a:lnTo>
                  <a:pt x="851434" y="981192"/>
                </a:lnTo>
                <a:lnTo>
                  <a:pt x="887928" y="952983"/>
                </a:lnTo>
                <a:lnTo>
                  <a:pt x="921851" y="921823"/>
                </a:lnTo>
                <a:lnTo>
                  <a:pt x="953013" y="887900"/>
                </a:lnTo>
                <a:lnTo>
                  <a:pt x="981223" y="851407"/>
                </a:lnTo>
                <a:lnTo>
                  <a:pt x="1006291" y="812533"/>
                </a:lnTo>
                <a:lnTo>
                  <a:pt x="1028025" y="771470"/>
                </a:lnTo>
                <a:lnTo>
                  <a:pt x="1046235" y="728407"/>
                </a:lnTo>
                <a:lnTo>
                  <a:pt x="1060730" y="683536"/>
                </a:lnTo>
                <a:lnTo>
                  <a:pt x="1071320" y="637047"/>
                </a:lnTo>
                <a:lnTo>
                  <a:pt x="1077813" y="589131"/>
                </a:lnTo>
                <a:lnTo>
                  <a:pt x="1080020" y="539978"/>
                </a:lnTo>
                <a:lnTo>
                  <a:pt x="1077813" y="490827"/>
                </a:lnTo>
                <a:lnTo>
                  <a:pt x="1071320" y="442913"/>
                </a:lnTo>
                <a:lnTo>
                  <a:pt x="1060730" y="396426"/>
                </a:lnTo>
                <a:lnTo>
                  <a:pt x="1046235" y="351557"/>
                </a:lnTo>
                <a:lnTo>
                  <a:pt x="1028025" y="308497"/>
                </a:lnTo>
                <a:lnTo>
                  <a:pt x="1006291" y="267435"/>
                </a:lnTo>
                <a:lnTo>
                  <a:pt x="981223" y="228563"/>
                </a:lnTo>
                <a:lnTo>
                  <a:pt x="953013" y="192072"/>
                </a:lnTo>
                <a:lnTo>
                  <a:pt x="921851" y="158151"/>
                </a:lnTo>
                <a:lnTo>
                  <a:pt x="887928" y="126992"/>
                </a:lnTo>
                <a:lnTo>
                  <a:pt x="851434" y="98784"/>
                </a:lnTo>
                <a:lnTo>
                  <a:pt x="812560" y="73720"/>
                </a:lnTo>
                <a:lnTo>
                  <a:pt x="771497" y="51988"/>
                </a:lnTo>
                <a:lnTo>
                  <a:pt x="728435" y="33781"/>
                </a:lnTo>
                <a:lnTo>
                  <a:pt x="683566" y="19287"/>
                </a:lnTo>
                <a:lnTo>
                  <a:pt x="637079" y="8699"/>
                </a:lnTo>
                <a:lnTo>
                  <a:pt x="589165" y="2206"/>
                </a:lnTo>
                <a:lnTo>
                  <a:pt x="540016" y="0"/>
                </a:lnTo>
                <a:close/>
              </a:path>
            </a:pathLst>
          </a:custGeom>
          <a:solidFill>
            <a:srgbClr val="EFE1D3"/>
          </a:solidFill>
          <a:effectLst>
            <a:softEdge rad="31750"/>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539997" y="7695001"/>
            <a:ext cx="3096260" cy="0"/>
          </a:xfrm>
          <a:custGeom>
            <a:avLst/>
            <a:gdLst/>
            <a:ahLst/>
            <a:cxnLst/>
            <a:rect l="l" t="t" r="r" b="b"/>
            <a:pathLst>
              <a:path w="3096260">
                <a:moveTo>
                  <a:pt x="0" y="0"/>
                </a:moveTo>
                <a:lnTo>
                  <a:pt x="3096006" y="0"/>
                </a:lnTo>
              </a:path>
            </a:pathLst>
          </a:custGeom>
          <a:ln w="17995">
            <a:solidFill>
              <a:srgbClr val="BCBEC0"/>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539997" y="7425003"/>
            <a:ext cx="3096260" cy="0"/>
          </a:xfrm>
          <a:custGeom>
            <a:avLst/>
            <a:gdLst/>
            <a:ahLst/>
            <a:cxnLst/>
            <a:rect l="l" t="t" r="r" b="b"/>
            <a:pathLst>
              <a:path w="3096260">
                <a:moveTo>
                  <a:pt x="0" y="0"/>
                </a:moveTo>
                <a:lnTo>
                  <a:pt x="3096006" y="0"/>
                </a:lnTo>
              </a:path>
            </a:pathLst>
          </a:custGeom>
          <a:ln w="17995">
            <a:solidFill>
              <a:srgbClr val="BCBEC0"/>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539997" y="8612998"/>
            <a:ext cx="3096260" cy="0"/>
          </a:xfrm>
          <a:custGeom>
            <a:avLst/>
            <a:gdLst/>
            <a:ahLst/>
            <a:cxnLst/>
            <a:rect l="l" t="t" r="r" b="b"/>
            <a:pathLst>
              <a:path w="3096260">
                <a:moveTo>
                  <a:pt x="0" y="0"/>
                </a:moveTo>
                <a:lnTo>
                  <a:pt x="3096006" y="0"/>
                </a:lnTo>
              </a:path>
            </a:pathLst>
          </a:custGeom>
          <a:ln w="17995">
            <a:solidFill>
              <a:srgbClr val="BCBEC0"/>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539997" y="8343000"/>
            <a:ext cx="3096260" cy="0"/>
          </a:xfrm>
          <a:custGeom>
            <a:avLst/>
            <a:gdLst/>
            <a:ahLst/>
            <a:cxnLst/>
            <a:rect l="l" t="t" r="r" b="b"/>
            <a:pathLst>
              <a:path w="3096260">
                <a:moveTo>
                  <a:pt x="0" y="0"/>
                </a:moveTo>
                <a:lnTo>
                  <a:pt x="3096006" y="0"/>
                </a:lnTo>
              </a:path>
            </a:pathLst>
          </a:custGeom>
          <a:ln w="17995">
            <a:solidFill>
              <a:srgbClr val="BCBEC0"/>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txBox="1"/>
          <p:nvPr/>
        </p:nvSpPr>
        <p:spPr>
          <a:xfrm>
            <a:off x="527296" y="7431993"/>
            <a:ext cx="1650753" cy="230190"/>
          </a:xfrm>
          <a:prstGeom prst="rect">
            <a:avLst/>
          </a:prstGeom>
        </p:spPr>
        <p:txBody>
          <a:bodyPr vert="horz" wrap="square" lIns="0" tIns="14604" rIns="0" bIns="0" rtlCol="0">
            <a:spAutoFit/>
          </a:bodyPr>
          <a:lstStyle/>
          <a:p>
            <a:pPr marL="12700" marR="0" lvl="0" indent="0" algn="l" defTabSz="914400" rtl="0" eaLnBrk="1" fontAlgn="auto" latinLnBrk="0" hangingPunct="1">
              <a:lnSpc>
                <a:spcPct val="100000"/>
              </a:lnSpc>
              <a:spcBef>
                <a:spcPts val="114"/>
              </a:spcBef>
              <a:spcAft>
                <a:spcPts val="0"/>
              </a:spcAft>
              <a:buClrTx/>
              <a:buSzTx/>
              <a:buFontTx/>
              <a:buNone/>
              <a:tabLst/>
              <a:defRPr/>
            </a:pPr>
            <a:r>
              <a:rPr kumimoji="1" lang="ja-JP" altLang="en-US" sz="1400" b="0" i="0" u="none" strike="noStrike" kern="1200" cap="none" spc="15" normalizeH="0" baseline="0" noProof="0" dirty="0" smtClean="0">
                <a:ln>
                  <a:noFill/>
                </a:ln>
                <a:solidFill>
                  <a:srgbClr val="EF5BA1"/>
                </a:solidFill>
                <a:effectLst/>
                <a:uLnTx/>
                <a:uFillTx/>
                <a:latin typeface="HGP創英角ｺﾞｼｯｸUB"/>
                <a:ea typeface="+mn-ea"/>
                <a:cs typeface="HGP創英角ｺﾞｼｯｸUB"/>
              </a:rPr>
              <a:t>（例）</a:t>
            </a:r>
            <a:r>
              <a:rPr kumimoji="1" sz="1400" b="0" i="0" u="none" strike="noStrike" kern="1200" cap="none" spc="15" normalizeH="0" baseline="0" noProof="0" dirty="0" err="1" smtClean="0">
                <a:ln>
                  <a:noFill/>
                </a:ln>
                <a:solidFill>
                  <a:srgbClr val="EF5BA1"/>
                </a:solidFill>
                <a:effectLst/>
                <a:uLnTx/>
                <a:uFillTx/>
                <a:latin typeface="HGP創英角ｺﾞｼｯｸUB"/>
                <a:ea typeface="+mn-ea"/>
                <a:cs typeface="HGP創英角ｺﾞｼｯｸUB"/>
              </a:rPr>
              <a:t>東京の場合</a:t>
            </a:r>
            <a:endParaRPr kumimoji="1" sz="1400" b="0" i="0" u="none" strike="noStrike" kern="1200" cap="none" spc="0" normalizeH="0" baseline="0" noProof="0" dirty="0">
              <a:ln>
                <a:noFill/>
              </a:ln>
              <a:solidFill>
                <a:prstClr val="black"/>
              </a:solidFill>
              <a:effectLst/>
              <a:uLnTx/>
              <a:uFillTx/>
              <a:latin typeface="HGP創英角ｺﾞｼｯｸUB"/>
              <a:ea typeface="+mn-ea"/>
              <a:cs typeface="HGP創英角ｺﾞｼｯｸUB"/>
            </a:endParaRPr>
          </a:p>
        </p:txBody>
      </p:sp>
      <p:sp>
        <p:nvSpPr>
          <p:cNvPr id="20" name="object 20"/>
          <p:cNvSpPr txBox="1"/>
          <p:nvPr/>
        </p:nvSpPr>
        <p:spPr>
          <a:xfrm>
            <a:off x="527297" y="7737400"/>
            <a:ext cx="3121025" cy="449867"/>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41700"/>
              </a:lnSpc>
              <a:spcBef>
                <a:spcPts val="100"/>
              </a:spcBef>
              <a:spcAft>
                <a:spcPts val="0"/>
              </a:spcAft>
              <a:buClrTx/>
              <a:buSzTx/>
              <a:buFontTx/>
              <a:buNone/>
              <a:tabLst/>
              <a:defRPr/>
            </a:pPr>
            <a:r>
              <a:rPr kumimoji="1" sz="1000" b="0" i="0" u="none" strike="noStrike" kern="1200" cap="none" spc="5" normalizeH="0" baseline="0" noProof="0" dirty="0">
                <a:ln>
                  <a:noFill/>
                </a:ln>
                <a:solidFill>
                  <a:srgbClr val="231F20"/>
                </a:solidFill>
                <a:effectLst/>
                <a:uLnTx/>
                <a:uFillTx/>
                <a:latin typeface="BIZ UDPゴシック"/>
                <a:ea typeface="+mn-ea"/>
                <a:cs typeface="BIZ UDPゴシック"/>
              </a:rPr>
              <a:t>相談時間の調整が必要で</a:t>
            </a:r>
            <a:r>
              <a:rPr kumimoji="1" sz="1000" b="0" i="0" u="none" strike="noStrike" kern="1200" cap="none" spc="-15" normalizeH="0" baseline="0" noProof="0" dirty="0">
                <a:ln>
                  <a:noFill/>
                </a:ln>
                <a:solidFill>
                  <a:srgbClr val="231F20"/>
                </a:solidFill>
                <a:effectLst/>
                <a:uLnTx/>
                <a:uFillTx/>
                <a:latin typeface="BIZ UDPゴシック"/>
                <a:ea typeface="+mn-ea"/>
                <a:cs typeface="BIZ UDPゴシック"/>
              </a:rPr>
              <a:t>す</a:t>
            </a:r>
            <a:r>
              <a:rPr kumimoji="1" sz="1000" b="0" i="0" u="none" strike="noStrike" kern="1200" cap="none" spc="165" normalizeH="0" baseline="0" noProof="0" dirty="0">
                <a:ln>
                  <a:noFill/>
                </a:ln>
                <a:solidFill>
                  <a:srgbClr val="231F20"/>
                </a:solidFill>
                <a:effectLst/>
                <a:uLnTx/>
                <a:uFillTx/>
                <a:latin typeface="BIZ UDPゴシック"/>
                <a:ea typeface="+mn-ea"/>
                <a:cs typeface="BIZ UDPゴシック"/>
              </a:rPr>
              <a:t>。</a:t>
            </a:r>
            <a:r>
              <a:rPr kumimoji="1" sz="1000" b="0" i="0" u="none" strike="noStrike" kern="1200" cap="none" spc="5" normalizeH="0" baseline="0" noProof="0" dirty="0">
                <a:ln>
                  <a:noFill/>
                </a:ln>
                <a:solidFill>
                  <a:srgbClr val="231F20"/>
                </a:solidFill>
                <a:effectLst/>
                <a:uLnTx/>
                <a:uFillTx/>
                <a:latin typeface="BIZ UDPゴシック"/>
                <a:ea typeface="+mn-ea"/>
                <a:cs typeface="BIZ UDPゴシック"/>
              </a:rPr>
              <a:t>３</a:t>
            </a:r>
            <a:r>
              <a:rPr kumimoji="1" sz="1000" b="0" i="0" u="none" strike="noStrike" kern="1200" cap="none" spc="5" normalizeH="0" baseline="0" noProof="0" dirty="0" smtClean="0">
                <a:ln>
                  <a:noFill/>
                </a:ln>
                <a:solidFill>
                  <a:srgbClr val="231F20"/>
                </a:solidFill>
                <a:effectLst/>
                <a:uLnTx/>
                <a:uFillTx/>
                <a:latin typeface="BIZ UDPゴシック"/>
                <a:ea typeface="+mn-ea"/>
                <a:cs typeface="BIZ UDPゴシック"/>
              </a:rPr>
              <a:t>日前まで</a:t>
            </a:r>
            <a:r>
              <a:rPr kumimoji="1" lang="ja-JP" altLang="en-US" sz="1000" b="0" i="0" u="none" strike="noStrike" kern="1200" cap="none" spc="5" normalizeH="0" baseline="0" noProof="0" dirty="0" smtClean="0">
                <a:ln>
                  <a:noFill/>
                </a:ln>
                <a:solidFill>
                  <a:srgbClr val="231F20"/>
                </a:solidFill>
                <a:effectLst/>
                <a:uLnTx/>
                <a:uFillTx/>
                <a:latin typeface="BIZ UDPゴシック"/>
                <a:ea typeface="+mn-ea"/>
                <a:cs typeface="BIZ UDPゴシック"/>
              </a:rPr>
              <a:t>組合事務所</a:t>
            </a:r>
            <a:r>
              <a:rPr kumimoji="1" sz="1000" b="0" i="0" u="none" strike="noStrike" kern="1200" cap="none" spc="-10" normalizeH="0" baseline="0" noProof="0" dirty="0" err="1" smtClean="0">
                <a:ln>
                  <a:noFill/>
                </a:ln>
                <a:solidFill>
                  <a:srgbClr val="231F20"/>
                </a:solidFill>
                <a:effectLst/>
                <a:uLnTx/>
                <a:uFillTx/>
                <a:latin typeface="BIZ UDPゴシック"/>
                <a:ea typeface="+mn-ea"/>
                <a:cs typeface="BIZ UDPゴシック"/>
              </a:rPr>
              <a:t>へご連絡ください</a:t>
            </a:r>
            <a:r>
              <a:rPr kumimoji="1" sz="1000" b="0" i="0" u="none" strike="noStrike" kern="1200" cap="none" spc="-5" normalizeH="0" baseline="0" noProof="0" dirty="0">
                <a:ln>
                  <a:noFill/>
                </a:ln>
                <a:solidFill>
                  <a:srgbClr val="231F20"/>
                </a:solidFill>
                <a:effectLst/>
                <a:uLnTx/>
                <a:uFillTx/>
                <a:latin typeface="BIZ UDPゴシック"/>
                <a:ea typeface="+mn-ea"/>
                <a:cs typeface="BIZ UDPゴシック"/>
              </a:rPr>
              <a:t>。</a:t>
            </a:r>
            <a:endParaRPr kumimoji="1" sz="1000" b="0" i="0" u="none" strike="noStrike" kern="1200" cap="none" spc="0" normalizeH="0" baseline="0" noProof="0" dirty="0">
              <a:ln>
                <a:noFill/>
              </a:ln>
              <a:solidFill>
                <a:prstClr val="black"/>
              </a:solidFill>
              <a:effectLst/>
              <a:uLnTx/>
              <a:uFillTx/>
              <a:latin typeface="BIZ UDPゴシック"/>
              <a:ea typeface="+mn-ea"/>
              <a:cs typeface="BIZ UDPゴシック"/>
            </a:endParaRPr>
          </a:p>
        </p:txBody>
      </p:sp>
      <p:sp>
        <p:nvSpPr>
          <p:cNvPr id="21" name="object 21"/>
          <p:cNvSpPr txBox="1"/>
          <p:nvPr/>
        </p:nvSpPr>
        <p:spPr>
          <a:xfrm>
            <a:off x="527297" y="8349989"/>
            <a:ext cx="912494" cy="241935"/>
          </a:xfrm>
          <a:prstGeom prst="rect">
            <a:avLst/>
          </a:prstGeom>
        </p:spPr>
        <p:txBody>
          <a:bodyPr vert="horz" wrap="square" lIns="0" tIns="14604" rIns="0" bIns="0" rtlCol="0">
            <a:spAutoFit/>
          </a:bodyPr>
          <a:lstStyle/>
          <a:p>
            <a:pPr marL="12700" marR="0" lvl="0" indent="0" algn="l" defTabSz="914400" rtl="0" eaLnBrk="1" fontAlgn="auto" latinLnBrk="0" hangingPunct="1">
              <a:lnSpc>
                <a:spcPct val="100000"/>
              </a:lnSpc>
              <a:spcBef>
                <a:spcPts val="114"/>
              </a:spcBef>
              <a:spcAft>
                <a:spcPts val="0"/>
              </a:spcAft>
              <a:buClrTx/>
              <a:buSzTx/>
              <a:buFontTx/>
              <a:buNone/>
              <a:tabLst/>
              <a:defRPr/>
            </a:pPr>
            <a:r>
              <a:rPr kumimoji="1" sz="1400" b="0" i="0" u="none" strike="noStrike" kern="1200" cap="none" spc="15" normalizeH="0" baseline="0" noProof="0" dirty="0">
                <a:ln>
                  <a:noFill/>
                </a:ln>
                <a:solidFill>
                  <a:srgbClr val="EF5BA1"/>
                </a:solidFill>
                <a:effectLst/>
                <a:uLnTx/>
                <a:uFillTx/>
                <a:latin typeface="HGP創英角ｺﾞｼｯｸUB"/>
                <a:ea typeface="+mn-ea"/>
                <a:cs typeface="HGP創英角ｺﾞｼｯｸUB"/>
              </a:rPr>
              <a:t>地方の場合</a:t>
            </a:r>
            <a:endParaRPr kumimoji="1" sz="1400" b="0" i="0" u="none" strike="noStrike" kern="1200" cap="none" spc="0" normalizeH="0" baseline="0" noProof="0">
              <a:ln>
                <a:noFill/>
              </a:ln>
              <a:solidFill>
                <a:prstClr val="black"/>
              </a:solidFill>
              <a:effectLst/>
              <a:uLnTx/>
              <a:uFillTx/>
              <a:latin typeface="HGP創英角ｺﾞｼｯｸUB"/>
              <a:ea typeface="+mn-ea"/>
              <a:cs typeface="HGP創英角ｺﾞｼｯｸUB"/>
            </a:endParaRPr>
          </a:p>
        </p:txBody>
      </p:sp>
      <p:sp>
        <p:nvSpPr>
          <p:cNvPr id="22" name="object 22"/>
          <p:cNvSpPr txBox="1"/>
          <p:nvPr/>
        </p:nvSpPr>
        <p:spPr>
          <a:xfrm>
            <a:off x="527171" y="8655410"/>
            <a:ext cx="3120390" cy="457834"/>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41700"/>
              </a:lnSpc>
              <a:spcBef>
                <a:spcPts val="100"/>
              </a:spcBef>
              <a:spcAft>
                <a:spcPts val="0"/>
              </a:spcAft>
              <a:buClrTx/>
              <a:buSzTx/>
              <a:buFontTx/>
              <a:buNone/>
              <a:tabLst/>
              <a:defRPr/>
            </a:pPr>
            <a:r>
              <a:rPr kumimoji="1" sz="1000" b="0" i="0" u="none" strike="noStrike" kern="1200" cap="none" spc="0" normalizeH="0" baseline="0" noProof="0" dirty="0" err="1">
                <a:ln>
                  <a:noFill/>
                </a:ln>
                <a:solidFill>
                  <a:srgbClr val="231F20"/>
                </a:solidFill>
                <a:effectLst/>
                <a:uLnTx/>
                <a:uFillTx/>
                <a:latin typeface="BIZ UDPゴシック"/>
                <a:ea typeface="+mn-ea"/>
                <a:cs typeface="BIZ UDPゴシック"/>
              </a:rPr>
              <a:t>電話または郵便による相談を受付けていま</a:t>
            </a:r>
            <a:r>
              <a:rPr kumimoji="1" sz="1000" b="0" i="0" u="none" strike="noStrike" kern="1200" cap="none" spc="-15" normalizeH="0" baseline="0" noProof="0" dirty="0" err="1">
                <a:ln>
                  <a:noFill/>
                </a:ln>
                <a:solidFill>
                  <a:srgbClr val="231F20"/>
                </a:solidFill>
                <a:effectLst/>
                <a:uLnTx/>
                <a:uFillTx/>
                <a:latin typeface="BIZ UDPゴシック"/>
                <a:ea typeface="+mn-ea"/>
                <a:cs typeface="BIZ UDPゴシック"/>
              </a:rPr>
              <a:t>す</a:t>
            </a:r>
            <a:r>
              <a:rPr kumimoji="1" sz="1000" b="0" i="0" u="none" strike="noStrike" kern="1200" cap="none" spc="155" normalizeH="0" baseline="0" noProof="0" dirty="0" err="1">
                <a:ln>
                  <a:noFill/>
                </a:ln>
                <a:solidFill>
                  <a:srgbClr val="231F20"/>
                </a:solidFill>
                <a:effectLst/>
                <a:uLnTx/>
                <a:uFillTx/>
                <a:latin typeface="BIZ UDPゴシック"/>
                <a:ea typeface="+mn-ea"/>
                <a:cs typeface="BIZ UDPゴシック"/>
              </a:rPr>
              <a:t>。</a:t>
            </a:r>
            <a:r>
              <a:rPr kumimoji="1" sz="1000" b="0" i="0" u="none" strike="noStrike" kern="1200" cap="none" spc="0" normalizeH="0" baseline="0" noProof="0" dirty="0" err="1">
                <a:ln>
                  <a:noFill/>
                </a:ln>
                <a:solidFill>
                  <a:srgbClr val="231F20"/>
                </a:solidFill>
                <a:effectLst/>
                <a:uLnTx/>
                <a:uFillTx/>
                <a:latin typeface="BIZ UDPゴシック"/>
                <a:ea typeface="+mn-ea"/>
                <a:cs typeface="BIZ UDPゴシック"/>
              </a:rPr>
              <a:t>いずれ</a:t>
            </a:r>
            <a:r>
              <a:rPr kumimoji="1" sz="1000" b="0" i="0" u="none" strike="noStrike" kern="1200" cap="none" spc="-10" normalizeH="0" baseline="0" noProof="0" dirty="0" err="1">
                <a:ln>
                  <a:noFill/>
                </a:ln>
                <a:solidFill>
                  <a:srgbClr val="231F20"/>
                </a:solidFill>
                <a:effectLst/>
                <a:uLnTx/>
                <a:uFillTx/>
                <a:latin typeface="BIZ UDPゴシック"/>
                <a:ea typeface="+mn-ea"/>
                <a:cs typeface="BIZ UDPゴシック"/>
              </a:rPr>
              <a:t>も</a:t>
            </a:r>
            <a:r>
              <a:rPr kumimoji="1" sz="1000" b="0" i="0" u="none" strike="noStrike" kern="1200" cap="none" spc="-10" normalizeH="0" baseline="0" noProof="0" dirty="0">
                <a:ln>
                  <a:noFill/>
                </a:ln>
                <a:solidFill>
                  <a:srgbClr val="231F20"/>
                </a:solidFill>
                <a:effectLst/>
                <a:uLnTx/>
                <a:uFillTx/>
                <a:latin typeface="BIZ UDPゴシック"/>
                <a:ea typeface="+mn-ea"/>
                <a:cs typeface="BIZ UDPゴシック"/>
              </a:rPr>
              <a:t> </a:t>
            </a:r>
            <a:r>
              <a:rPr lang="ja-JP" altLang="en-US" sz="1000" spc="-10" dirty="0">
                <a:solidFill>
                  <a:srgbClr val="231F20"/>
                </a:solidFill>
                <a:latin typeface="BIZ UDPゴシック"/>
                <a:cs typeface="BIZ UDPゴシック"/>
              </a:rPr>
              <a:t>○○</a:t>
            </a:r>
            <a:r>
              <a:rPr kumimoji="1" sz="1000" b="0" i="0" u="none" strike="noStrike" kern="1200" cap="none" spc="-10" normalizeH="0" baseline="0" noProof="0" dirty="0" err="1" smtClean="0">
                <a:ln>
                  <a:noFill/>
                </a:ln>
                <a:solidFill>
                  <a:srgbClr val="231F20"/>
                </a:solidFill>
                <a:effectLst/>
                <a:uLnTx/>
                <a:uFillTx/>
                <a:latin typeface="BIZ UDPゴシック"/>
                <a:ea typeface="+mn-ea"/>
                <a:cs typeface="BIZ UDPゴシック"/>
              </a:rPr>
              <a:t>連合本部へご連絡ください</a:t>
            </a:r>
            <a:r>
              <a:rPr kumimoji="1" sz="1000" b="0" i="0" u="none" strike="noStrike" kern="1200" cap="none" spc="-5" normalizeH="0" baseline="0" noProof="0" dirty="0">
                <a:ln>
                  <a:noFill/>
                </a:ln>
                <a:solidFill>
                  <a:srgbClr val="231F20"/>
                </a:solidFill>
                <a:effectLst/>
                <a:uLnTx/>
                <a:uFillTx/>
                <a:latin typeface="BIZ UDPゴシック"/>
                <a:ea typeface="+mn-ea"/>
                <a:cs typeface="BIZ UDPゴシック"/>
              </a:rPr>
              <a:t>。</a:t>
            </a:r>
            <a:endParaRPr kumimoji="1" sz="1000" b="0" i="0" u="none" strike="noStrike" kern="1200" cap="none" spc="0" normalizeH="0" baseline="0" noProof="0" dirty="0">
              <a:ln>
                <a:noFill/>
              </a:ln>
              <a:solidFill>
                <a:prstClr val="black"/>
              </a:solidFill>
              <a:effectLst/>
              <a:uLnTx/>
              <a:uFillTx/>
              <a:latin typeface="BIZ UDPゴシック"/>
              <a:ea typeface="+mn-ea"/>
              <a:cs typeface="BIZ UDPゴシック"/>
            </a:endParaRPr>
          </a:p>
        </p:txBody>
      </p:sp>
      <p:sp>
        <p:nvSpPr>
          <p:cNvPr id="23" name="object 23"/>
          <p:cNvSpPr txBox="1"/>
          <p:nvPr/>
        </p:nvSpPr>
        <p:spPr>
          <a:xfrm>
            <a:off x="596345" y="9300785"/>
            <a:ext cx="2984500" cy="667362"/>
          </a:xfrm>
          <a:prstGeom prst="rect">
            <a:avLst/>
          </a:prstGeom>
        </p:spPr>
        <p:txBody>
          <a:bodyPr vert="horz" wrap="square" lIns="0" tIns="76200" rIns="0" bIns="0" rtlCol="0">
            <a:spAutoFit/>
          </a:bodyPr>
          <a:lstStyle/>
          <a:p>
            <a:pPr marL="898525" marR="0" lvl="0" indent="0" algn="l" defTabSz="914400" rtl="0" eaLnBrk="1" fontAlgn="auto" latinLnBrk="0" hangingPunct="1">
              <a:lnSpc>
                <a:spcPct val="100000"/>
              </a:lnSpc>
              <a:spcBef>
                <a:spcPts val="600"/>
              </a:spcBef>
              <a:spcAft>
                <a:spcPts val="0"/>
              </a:spcAft>
              <a:buClrTx/>
              <a:buSzTx/>
              <a:buFontTx/>
              <a:buNone/>
              <a:tabLst/>
              <a:defRPr/>
            </a:pPr>
            <a:r>
              <a:rPr kumimoji="1" sz="1000" b="0" i="0" u="none" strike="noStrike" kern="1200" cap="none" spc="-10" normalizeH="0" baseline="0" noProof="0" dirty="0" smtClean="0">
                <a:ln>
                  <a:noFill/>
                </a:ln>
                <a:solidFill>
                  <a:srgbClr val="231F20"/>
                </a:solidFill>
                <a:effectLst/>
                <a:uLnTx/>
                <a:uFillTx/>
                <a:latin typeface="HGP創英角ｺﾞｼｯｸUB"/>
                <a:ea typeface="+mn-ea"/>
                <a:cs typeface="HGP創英角ｺﾞｼｯｸUB"/>
              </a:rPr>
              <a:t>❖</a:t>
            </a:r>
            <a:r>
              <a:rPr kumimoji="1" lang="ja-JP" altLang="en-US" sz="1000" b="0" i="0" u="none" strike="noStrike" kern="1200" cap="none" spc="-10" normalizeH="0" baseline="0" noProof="0" dirty="0" smtClean="0">
                <a:ln>
                  <a:noFill/>
                </a:ln>
                <a:solidFill>
                  <a:srgbClr val="231F20"/>
                </a:solidFill>
                <a:effectLst/>
                <a:uLnTx/>
                <a:uFillTx/>
                <a:latin typeface="HGP創英角ｺﾞｼｯｸUB"/>
                <a:ea typeface="+mn-ea"/>
                <a:cs typeface="HGP創英角ｺﾞｼｯｸUB"/>
              </a:rPr>
              <a:t>○○</a:t>
            </a:r>
            <a:r>
              <a:rPr kumimoji="1" sz="1000" b="0" i="0" u="none" strike="noStrike" kern="1200" cap="none" spc="-10" normalizeH="0" baseline="0" noProof="0" dirty="0" err="1" smtClean="0">
                <a:ln>
                  <a:noFill/>
                </a:ln>
                <a:solidFill>
                  <a:srgbClr val="231F20"/>
                </a:solidFill>
                <a:effectLst/>
                <a:uLnTx/>
                <a:uFillTx/>
                <a:latin typeface="HGP創英角ｺﾞｼｯｸUB"/>
                <a:ea typeface="+mn-ea"/>
                <a:cs typeface="HGP創英角ｺﾞｼｯｸUB"/>
              </a:rPr>
              <a:t>連合本部</a:t>
            </a:r>
            <a:r>
              <a:rPr kumimoji="1" sz="1000" b="0" i="0" u="none" strike="noStrike" kern="1200" cap="none" spc="-10" normalizeH="0" baseline="0" noProof="0" dirty="0">
                <a:ln>
                  <a:noFill/>
                </a:ln>
                <a:solidFill>
                  <a:srgbClr val="231F20"/>
                </a:solidFill>
                <a:effectLst/>
                <a:uLnTx/>
                <a:uFillTx/>
                <a:latin typeface="HGP創英角ｺﾞｼｯｸUB"/>
                <a:ea typeface="+mn-ea"/>
                <a:cs typeface="HGP創英角ｺﾞｼｯｸUB"/>
              </a:rPr>
              <a:t>❖</a:t>
            </a:r>
            <a:endParaRPr kumimoji="1" sz="1000" b="0" i="0" u="none" strike="noStrike" kern="1200" cap="none" spc="0" normalizeH="0" baseline="0" noProof="0" dirty="0">
              <a:ln>
                <a:noFill/>
              </a:ln>
              <a:solidFill>
                <a:prstClr val="black"/>
              </a:solidFill>
              <a:effectLst/>
              <a:uLnTx/>
              <a:uFillTx/>
              <a:latin typeface="HGP創英角ｺﾞｼｯｸUB"/>
              <a:ea typeface="+mn-ea"/>
              <a:cs typeface="HGP創英角ｺﾞｼｯｸUB"/>
            </a:endParaRPr>
          </a:p>
          <a:p>
            <a:pPr marL="457200" marR="0" lvl="0" indent="0" algn="l" defTabSz="914400" rtl="0" eaLnBrk="1" fontAlgn="auto" latinLnBrk="0" hangingPunct="1">
              <a:lnSpc>
                <a:spcPct val="100000"/>
              </a:lnSpc>
              <a:spcBef>
                <a:spcPts val="500"/>
              </a:spcBef>
              <a:spcAft>
                <a:spcPts val="0"/>
              </a:spcAft>
              <a:buClrTx/>
              <a:buSzTx/>
              <a:buFontTx/>
              <a:buNone/>
              <a:tabLst/>
              <a:defRPr/>
            </a:pPr>
            <a:r>
              <a:rPr kumimoji="1" sz="1000" b="0" i="0" u="none" strike="noStrike" kern="1200" cap="none" spc="-10" normalizeH="0" baseline="0" noProof="0" dirty="0" err="1" smtClean="0">
                <a:ln>
                  <a:noFill/>
                </a:ln>
                <a:solidFill>
                  <a:srgbClr val="231F20"/>
                </a:solidFill>
                <a:effectLst/>
                <a:uLnTx/>
                <a:uFillTx/>
                <a:latin typeface="HGP創英角ｺﾞｼｯｸUB"/>
                <a:ea typeface="+mn-ea"/>
                <a:cs typeface="HGP創英角ｺﾞｼｯｸUB"/>
              </a:rPr>
              <a:t>毎月</a:t>
            </a:r>
            <a:r>
              <a:rPr kumimoji="1" lang="ja-JP" altLang="en-US" sz="1000" b="0" i="0" u="none" strike="noStrike" kern="1200" cap="none" spc="-10" normalizeH="0" baseline="0" noProof="0" dirty="0" smtClean="0">
                <a:ln>
                  <a:noFill/>
                </a:ln>
                <a:solidFill>
                  <a:srgbClr val="231F20"/>
                </a:solidFill>
                <a:effectLst/>
                <a:uLnTx/>
                <a:uFillTx/>
                <a:latin typeface="HGP創英角ｺﾞｼｯｸUB"/>
                <a:ea typeface="+mn-ea"/>
                <a:cs typeface="HGP創英角ｺﾞｼｯｸUB"/>
              </a:rPr>
              <a:t>○</a:t>
            </a:r>
            <a:r>
              <a:rPr kumimoji="1" sz="1000" b="0" i="0" u="none" strike="noStrike" kern="1200" cap="none" spc="-10" normalizeH="0" baseline="0" noProof="0" dirty="0" err="1" smtClean="0">
                <a:ln>
                  <a:noFill/>
                </a:ln>
                <a:solidFill>
                  <a:srgbClr val="231F20"/>
                </a:solidFill>
                <a:effectLst/>
                <a:uLnTx/>
                <a:uFillTx/>
                <a:latin typeface="HGP創英角ｺﾞｼｯｸUB"/>
                <a:ea typeface="+mn-ea"/>
                <a:cs typeface="HGP創英角ｺﾞｼｯｸUB"/>
              </a:rPr>
              <a:t>曜日</a:t>
            </a:r>
            <a:r>
              <a:rPr kumimoji="1" sz="1000" b="0" i="0" u="none" strike="noStrike" kern="1200" cap="none" spc="-10" normalizeH="0" baseline="0" noProof="0" dirty="0" smtClean="0">
                <a:ln>
                  <a:noFill/>
                </a:ln>
                <a:solidFill>
                  <a:srgbClr val="231F20"/>
                </a:solidFill>
                <a:effectLst/>
                <a:uLnTx/>
                <a:uFillTx/>
                <a:latin typeface="HGP創英角ｺﾞｼｯｸUB"/>
                <a:ea typeface="+mn-ea"/>
                <a:cs typeface="HGP創英角ｺﾞｼｯｸUB"/>
              </a:rPr>
              <a:t> </a:t>
            </a:r>
            <a:r>
              <a:rPr kumimoji="1" sz="1000" b="0" i="0" u="none" strike="noStrike" kern="1200" cap="none" spc="-10" normalizeH="0" baseline="0" noProof="0" dirty="0">
                <a:ln>
                  <a:noFill/>
                </a:ln>
                <a:solidFill>
                  <a:srgbClr val="231F20"/>
                </a:solidFill>
                <a:effectLst/>
                <a:uLnTx/>
                <a:uFillTx/>
                <a:latin typeface="HGP創英角ｺﾞｼｯｸUB"/>
                <a:ea typeface="+mn-ea"/>
                <a:cs typeface="HGP創英角ｺﾞｼｯｸUB"/>
              </a:rPr>
              <a:t>１８</a:t>
            </a:r>
            <a:r>
              <a:rPr kumimoji="1" sz="1000" b="0" i="0" u="none" strike="noStrike" kern="1200" cap="none" spc="-85" normalizeH="0" baseline="0" noProof="0" dirty="0">
                <a:ln>
                  <a:noFill/>
                </a:ln>
                <a:solidFill>
                  <a:srgbClr val="231F20"/>
                </a:solidFill>
                <a:effectLst/>
                <a:uLnTx/>
                <a:uFillTx/>
                <a:latin typeface="HGP創英角ｺﾞｼｯｸUB"/>
                <a:ea typeface="+mn-ea"/>
                <a:cs typeface="HGP創英角ｺﾞｼｯｸUB"/>
              </a:rPr>
              <a:t> </a:t>
            </a:r>
            <a:r>
              <a:rPr kumimoji="1" sz="1000" b="0" i="0" u="none" strike="noStrike" kern="1200" cap="none" spc="-5" normalizeH="0" baseline="0" noProof="0" dirty="0">
                <a:ln>
                  <a:noFill/>
                </a:ln>
                <a:solidFill>
                  <a:srgbClr val="231F20"/>
                </a:solidFill>
                <a:effectLst/>
                <a:uLnTx/>
                <a:uFillTx/>
                <a:latin typeface="HGP創英角ｺﾞｼｯｸUB"/>
                <a:ea typeface="+mn-ea"/>
                <a:cs typeface="HGP創英角ｺﾞｼｯｸUB"/>
              </a:rPr>
              <a:t>：</a:t>
            </a:r>
            <a:r>
              <a:rPr kumimoji="1" sz="1000" b="0" i="0" u="none" strike="noStrike" kern="1200" cap="none" spc="-85" normalizeH="0" baseline="0" noProof="0" dirty="0">
                <a:ln>
                  <a:noFill/>
                </a:ln>
                <a:solidFill>
                  <a:srgbClr val="231F20"/>
                </a:solidFill>
                <a:effectLst/>
                <a:uLnTx/>
                <a:uFillTx/>
                <a:latin typeface="HGP創英角ｺﾞｼｯｸUB"/>
                <a:ea typeface="+mn-ea"/>
                <a:cs typeface="HGP創英角ｺﾞｼｯｸUB"/>
              </a:rPr>
              <a:t> </a:t>
            </a:r>
            <a:r>
              <a:rPr kumimoji="1" sz="1000" b="0" i="0" u="none" strike="noStrike" kern="1200" cap="none" spc="-10" normalizeH="0" baseline="0" noProof="0" dirty="0">
                <a:ln>
                  <a:noFill/>
                </a:ln>
                <a:solidFill>
                  <a:srgbClr val="231F20"/>
                </a:solidFill>
                <a:effectLst/>
                <a:uLnTx/>
                <a:uFillTx/>
                <a:latin typeface="HGP創英角ｺﾞｼｯｸUB"/>
                <a:ea typeface="+mn-ea"/>
                <a:cs typeface="HGP創英角ｺﾞｼｯｸUB"/>
              </a:rPr>
              <a:t>３０～２０</a:t>
            </a:r>
            <a:r>
              <a:rPr kumimoji="1" sz="1000" b="0" i="0" u="none" strike="noStrike" kern="1200" cap="none" spc="-90" normalizeH="0" baseline="0" noProof="0" dirty="0">
                <a:ln>
                  <a:noFill/>
                </a:ln>
                <a:solidFill>
                  <a:srgbClr val="231F20"/>
                </a:solidFill>
                <a:effectLst/>
                <a:uLnTx/>
                <a:uFillTx/>
                <a:latin typeface="HGP創英角ｺﾞｼｯｸUB"/>
                <a:ea typeface="+mn-ea"/>
                <a:cs typeface="HGP創英角ｺﾞｼｯｸUB"/>
              </a:rPr>
              <a:t> </a:t>
            </a:r>
            <a:r>
              <a:rPr kumimoji="1" sz="1000" b="0" i="0" u="none" strike="noStrike" kern="1200" cap="none" spc="-5" normalizeH="0" baseline="0" noProof="0" dirty="0">
                <a:ln>
                  <a:noFill/>
                </a:ln>
                <a:solidFill>
                  <a:srgbClr val="231F20"/>
                </a:solidFill>
                <a:effectLst/>
                <a:uLnTx/>
                <a:uFillTx/>
                <a:latin typeface="HGP創英角ｺﾞｼｯｸUB"/>
                <a:ea typeface="+mn-ea"/>
                <a:cs typeface="HGP創英角ｺﾞｼｯｸUB"/>
              </a:rPr>
              <a:t>：</a:t>
            </a:r>
            <a:r>
              <a:rPr kumimoji="1" sz="1000" b="0" i="0" u="none" strike="noStrike" kern="1200" cap="none" spc="-85" normalizeH="0" baseline="0" noProof="0" dirty="0">
                <a:ln>
                  <a:noFill/>
                </a:ln>
                <a:solidFill>
                  <a:srgbClr val="231F20"/>
                </a:solidFill>
                <a:effectLst/>
                <a:uLnTx/>
                <a:uFillTx/>
                <a:latin typeface="HGP創英角ｺﾞｼｯｸUB"/>
                <a:ea typeface="+mn-ea"/>
                <a:cs typeface="HGP創英角ｺﾞｼｯｸUB"/>
              </a:rPr>
              <a:t> </a:t>
            </a:r>
            <a:r>
              <a:rPr kumimoji="1" sz="1000" b="0" i="0" u="none" strike="noStrike" kern="1200" cap="none" spc="-10" normalizeH="0" baseline="0" noProof="0" dirty="0">
                <a:ln>
                  <a:noFill/>
                </a:ln>
                <a:solidFill>
                  <a:srgbClr val="231F20"/>
                </a:solidFill>
                <a:effectLst/>
                <a:uLnTx/>
                <a:uFillTx/>
                <a:latin typeface="HGP創英角ｺﾞｼｯｸUB"/>
                <a:ea typeface="+mn-ea"/>
                <a:cs typeface="HGP創英角ｺﾞｼｯｸUB"/>
              </a:rPr>
              <a:t>３０</a:t>
            </a:r>
            <a:endParaRPr kumimoji="1" sz="1000" b="0" i="0" u="none" strike="noStrike" kern="1200" cap="none" spc="0" normalizeH="0" baseline="0" noProof="0" dirty="0">
              <a:ln>
                <a:noFill/>
              </a:ln>
              <a:solidFill>
                <a:prstClr val="black"/>
              </a:solidFill>
              <a:effectLst/>
              <a:uLnTx/>
              <a:uFillTx/>
              <a:latin typeface="HGP創英角ｺﾞｼｯｸUB"/>
              <a:ea typeface="+mn-ea"/>
              <a:cs typeface="HGP創英角ｺﾞｼｯｸUB"/>
            </a:endParaRPr>
          </a:p>
          <a:p>
            <a:pPr marL="12700" marR="5080" lvl="0" indent="0" algn="ctr" defTabSz="914400" rtl="0" eaLnBrk="1" fontAlgn="auto" latinLnBrk="0" hangingPunct="1">
              <a:lnSpc>
                <a:spcPct val="141700"/>
              </a:lnSpc>
              <a:spcBef>
                <a:spcPts val="0"/>
              </a:spcBef>
              <a:spcAft>
                <a:spcPts val="0"/>
              </a:spcAft>
              <a:buClrTx/>
              <a:buSzTx/>
              <a:buFontTx/>
              <a:buNone/>
              <a:tabLst/>
              <a:defRPr/>
            </a:pPr>
            <a:r>
              <a:rPr kumimoji="1" sz="1000" b="0" i="0" u="none" strike="noStrike" kern="1200" cap="none" spc="-55" normalizeH="0" baseline="0" noProof="0" dirty="0" smtClean="0">
                <a:ln>
                  <a:noFill/>
                </a:ln>
                <a:solidFill>
                  <a:srgbClr val="231F20"/>
                </a:solidFill>
                <a:effectLst/>
                <a:uLnTx/>
                <a:uFillTx/>
                <a:latin typeface="HGP創英角ｺﾞｼｯｸUB"/>
                <a:ea typeface="+mn-ea"/>
                <a:cs typeface="HGP創英角ｺﾞｼｯｸUB"/>
              </a:rPr>
              <a:t>〒</a:t>
            </a:r>
            <a:r>
              <a:rPr kumimoji="1" lang="ja-JP" altLang="en-US" sz="1000" b="0" i="0" u="none" strike="noStrike" kern="1200" cap="none" spc="-55" normalizeH="0" baseline="0" noProof="0" dirty="0" smtClean="0">
                <a:ln>
                  <a:noFill/>
                </a:ln>
                <a:solidFill>
                  <a:srgbClr val="231F20"/>
                </a:solidFill>
                <a:effectLst/>
                <a:uLnTx/>
                <a:uFillTx/>
                <a:latin typeface="HGP創英角ｺﾞｼｯｸUB"/>
                <a:ea typeface="+mn-ea"/>
                <a:cs typeface="HGP創英角ｺﾞｼｯｸUB"/>
              </a:rPr>
              <a:t>***</a:t>
            </a:r>
            <a:r>
              <a:rPr kumimoji="1" sz="1000" b="0" i="0" u="none" strike="noStrike" kern="1200" cap="none" spc="-40" normalizeH="0" baseline="0" noProof="0" dirty="0" smtClean="0">
                <a:ln>
                  <a:noFill/>
                </a:ln>
                <a:solidFill>
                  <a:srgbClr val="231F20"/>
                </a:solidFill>
                <a:effectLst/>
                <a:uLnTx/>
                <a:uFillTx/>
                <a:latin typeface="HGP創英角ｺﾞｼｯｸUB"/>
                <a:ea typeface="+mn-ea"/>
                <a:cs typeface="HGP創英角ｺﾞｼｯｸUB"/>
              </a:rPr>
              <a:t>-</a:t>
            </a:r>
            <a:r>
              <a:rPr kumimoji="1" lang="ja-JP" altLang="en-US" sz="1000" b="0" i="0" u="none" strike="noStrike" kern="1200" cap="none" spc="-40" normalizeH="0" baseline="0" noProof="0" dirty="0" smtClean="0">
                <a:ln>
                  <a:noFill/>
                </a:ln>
                <a:solidFill>
                  <a:srgbClr val="231F20"/>
                </a:solidFill>
                <a:effectLst/>
                <a:uLnTx/>
                <a:uFillTx/>
                <a:latin typeface="HGP創英角ｺﾞｼｯｸUB"/>
                <a:ea typeface="+mn-ea"/>
                <a:cs typeface="HGP創英角ｺﾞｼｯｸUB"/>
              </a:rPr>
              <a:t>****</a:t>
            </a:r>
            <a:r>
              <a:rPr kumimoji="1" sz="1000" b="0" i="0" u="none" strike="noStrike" kern="1200" cap="none" spc="-65" normalizeH="0" baseline="0" noProof="0" dirty="0" smtClean="0">
                <a:ln>
                  <a:noFill/>
                </a:ln>
                <a:solidFill>
                  <a:srgbClr val="231F20"/>
                </a:solidFill>
                <a:effectLst/>
                <a:uLnTx/>
                <a:uFillTx/>
                <a:latin typeface="HGP創英角ｺﾞｼｯｸUB"/>
                <a:ea typeface="+mn-ea"/>
                <a:cs typeface="HGP創英角ｺﾞｼｯｸUB"/>
              </a:rPr>
              <a:t> </a:t>
            </a:r>
            <a:r>
              <a:rPr kumimoji="1" lang="ja-JP" altLang="en-US" sz="1000" b="0" i="0" u="none" strike="noStrike" kern="1200" cap="none" spc="-65" normalizeH="0" baseline="0" noProof="0" dirty="0" smtClean="0">
                <a:ln>
                  <a:noFill/>
                </a:ln>
                <a:solidFill>
                  <a:srgbClr val="231F20"/>
                </a:solidFill>
                <a:effectLst/>
                <a:uLnTx/>
                <a:uFillTx/>
                <a:latin typeface="HGP創英角ｺﾞｼｯｸUB"/>
                <a:ea typeface="+mn-ea"/>
                <a:cs typeface="HGP創英角ｺﾞｼｯｸUB"/>
              </a:rPr>
              <a:t>○○</a:t>
            </a:r>
            <a:r>
              <a:rPr kumimoji="1" sz="1000" b="0" i="0" u="none" strike="noStrike" kern="1200" cap="none" spc="-35" normalizeH="0" baseline="0" noProof="0" dirty="0" err="1" smtClean="0">
                <a:ln>
                  <a:noFill/>
                </a:ln>
                <a:solidFill>
                  <a:srgbClr val="231F20"/>
                </a:solidFill>
                <a:effectLst/>
                <a:uLnTx/>
                <a:uFillTx/>
                <a:latin typeface="HGP創英角ｺﾞｼｯｸUB"/>
                <a:ea typeface="+mn-ea"/>
                <a:cs typeface="HGP創英角ｺﾞｼｯｸUB"/>
              </a:rPr>
              <a:t>ビ</a:t>
            </a:r>
            <a:r>
              <a:rPr kumimoji="1" sz="1000" b="0" i="0" u="none" strike="noStrike" kern="1200" cap="none" spc="-40" normalizeH="0" baseline="0" noProof="0" dirty="0" err="1" smtClean="0">
                <a:ln>
                  <a:noFill/>
                </a:ln>
                <a:solidFill>
                  <a:srgbClr val="231F20"/>
                </a:solidFill>
                <a:effectLst/>
                <a:uLnTx/>
                <a:uFillTx/>
                <a:latin typeface="HGP創英角ｺﾞｼｯｸUB"/>
                <a:ea typeface="+mn-ea"/>
                <a:cs typeface="HGP創英角ｺﾞｼｯｸUB"/>
              </a:rPr>
              <a:t>ル</a:t>
            </a:r>
            <a:r>
              <a:rPr kumimoji="1" sz="1000" b="0" i="0" u="none" strike="noStrike" kern="1200" cap="none" spc="-25" normalizeH="0" baseline="0" noProof="0" dirty="0" smtClean="0">
                <a:ln>
                  <a:noFill/>
                </a:ln>
                <a:solidFill>
                  <a:srgbClr val="231F20"/>
                </a:solidFill>
                <a:effectLst/>
                <a:uLnTx/>
                <a:uFillTx/>
                <a:latin typeface="HGP創英角ｺﾞｼｯｸUB"/>
                <a:ea typeface="+mn-ea"/>
                <a:cs typeface="HGP創英角ｺﾞｼｯｸUB"/>
              </a:rPr>
              <a:t>  </a:t>
            </a:r>
            <a:r>
              <a:rPr kumimoji="1" sz="1000" b="0" i="0" u="none" strike="noStrike" kern="1200" cap="none" spc="-5" normalizeH="0" baseline="0" noProof="0" dirty="0">
                <a:ln>
                  <a:noFill/>
                </a:ln>
                <a:solidFill>
                  <a:srgbClr val="231F20"/>
                </a:solidFill>
                <a:effectLst/>
                <a:uLnTx/>
                <a:uFillTx/>
                <a:latin typeface="HGP創英角ｺﾞｼｯｸUB"/>
                <a:ea typeface="+mn-ea"/>
                <a:cs typeface="HGP創英角ｺﾞｼｯｸUB"/>
              </a:rPr>
              <a:t>TEL ：</a:t>
            </a:r>
            <a:r>
              <a:rPr kumimoji="1" sz="1000" b="0" i="0" u="none" strike="noStrike" kern="1200" cap="none" spc="-170" normalizeH="0" baseline="0" noProof="0" dirty="0">
                <a:ln>
                  <a:noFill/>
                </a:ln>
                <a:solidFill>
                  <a:srgbClr val="231F20"/>
                </a:solidFill>
                <a:effectLst/>
                <a:uLnTx/>
                <a:uFillTx/>
                <a:latin typeface="HGP創英角ｺﾞｼｯｸUB"/>
                <a:ea typeface="+mn-ea"/>
                <a:cs typeface="HGP創英角ｺﾞｼｯｸUB"/>
              </a:rPr>
              <a:t> </a:t>
            </a:r>
            <a:r>
              <a:rPr kumimoji="1" sz="1000" b="0" i="0" u="none" strike="noStrike" kern="1200" cap="none" spc="-10" normalizeH="0" baseline="0" noProof="0" dirty="0" smtClean="0">
                <a:ln>
                  <a:noFill/>
                </a:ln>
                <a:solidFill>
                  <a:srgbClr val="231F20"/>
                </a:solidFill>
                <a:effectLst/>
                <a:uLnTx/>
                <a:uFillTx/>
                <a:latin typeface="HGP創英角ｺﾞｼｯｸUB"/>
                <a:ea typeface="+mn-ea"/>
                <a:cs typeface="HGP創英角ｺﾞｼｯｸUB"/>
              </a:rPr>
              <a:t>０３－</a:t>
            </a:r>
            <a:r>
              <a:rPr kumimoji="1" lang="ja-JP" altLang="en-US" sz="1000" b="0" i="0" u="none" strike="noStrike" kern="1200" cap="none" spc="-10" normalizeH="0" baseline="0" noProof="0" dirty="0" smtClean="0">
                <a:ln>
                  <a:noFill/>
                </a:ln>
                <a:solidFill>
                  <a:srgbClr val="231F20"/>
                </a:solidFill>
                <a:effectLst/>
                <a:uLnTx/>
                <a:uFillTx/>
                <a:latin typeface="HGP創英角ｺﾞｼｯｸUB"/>
                <a:ea typeface="+mn-ea"/>
                <a:cs typeface="HGP創英角ｺﾞｼｯｸUB"/>
              </a:rPr>
              <a:t>****</a:t>
            </a:r>
            <a:r>
              <a:rPr kumimoji="1" sz="1000" b="0" i="0" u="none" strike="noStrike" kern="1200" cap="none" spc="-10" normalizeH="0" baseline="0" noProof="0" dirty="0" smtClean="0">
                <a:ln>
                  <a:noFill/>
                </a:ln>
                <a:solidFill>
                  <a:srgbClr val="231F20"/>
                </a:solidFill>
                <a:effectLst/>
                <a:uLnTx/>
                <a:uFillTx/>
                <a:latin typeface="HGP創英角ｺﾞｼｯｸUB"/>
                <a:ea typeface="+mn-ea"/>
                <a:cs typeface="HGP創英角ｺﾞｼｯｸUB"/>
              </a:rPr>
              <a:t>－</a:t>
            </a:r>
            <a:r>
              <a:rPr kumimoji="1" lang="ja-JP" altLang="en-US" sz="1000" b="0" i="0" u="none" strike="noStrike" kern="1200" cap="none" spc="-10" normalizeH="0" baseline="0" noProof="0" dirty="0" smtClean="0">
                <a:ln>
                  <a:noFill/>
                </a:ln>
                <a:solidFill>
                  <a:srgbClr val="231F20"/>
                </a:solidFill>
                <a:effectLst/>
                <a:uLnTx/>
                <a:uFillTx/>
                <a:latin typeface="HGP創英角ｺﾞｼｯｸUB"/>
                <a:ea typeface="+mn-ea"/>
                <a:cs typeface="HGP創英角ｺﾞｼｯｸUB"/>
              </a:rPr>
              <a:t>****</a:t>
            </a:r>
            <a:endParaRPr kumimoji="1" sz="1000" b="0" i="0" u="none" strike="noStrike" kern="1200" cap="none" spc="0" normalizeH="0" baseline="0" noProof="0" dirty="0">
              <a:ln>
                <a:noFill/>
              </a:ln>
              <a:solidFill>
                <a:prstClr val="black"/>
              </a:solidFill>
              <a:effectLst/>
              <a:uLnTx/>
              <a:uFillTx/>
              <a:latin typeface="HGP創英角ｺﾞｼｯｸUB"/>
              <a:ea typeface="+mn-ea"/>
              <a:cs typeface="HGP創英角ｺﾞｼｯｸUB"/>
            </a:endParaRPr>
          </a:p>
        </p:txBody>
      </p:sp>
      <p:sp>
        <p:nvSpPr>
          <p:cNvPr id="24" name="object 24"/>
          <p:cNvSpPr/>
          <p:nvPr/>
        </p:nvSpPr>
        <p:spPr>
          <a:xfrm>
            <a:off x="3924002" y="7695001"/>
            <a:ext cx="3096260" cy="0"/>
          </a:xfrm>
          <a:custGeom>
            <a:avLst/>
            <a:gdLst/>
            <a:ahLst/>
            <a:cxnLst/>
            <a:rect l="l" t="t" r="r" b="b"/>
            <a:pathLst>
              <a:path w="3096259">
                <a:moveTo>
                  <a:pt x="0" y="0"/>
                </a:moveTo>
                <a:lnTo>
                  <a:pt x="3095993" y="0"/>
                </a:lnTo>
              </a:path>
            </a:pathLst>
          </a:custGeom>
          <a:ln w="17995">
            <a:solidFill>
              <a:srgbClr val="BCBEC0"/>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3924002" y="7425003"/>
            <a:ext cx="3096260" cy="0"/>
          </a:xfrm>
          <a:custGeom>
            <a:avLst/>
            <a:gdLst/>
            <a:ahLst/>
            <a:cxnLst/>
            <a:rect l="l" t="t" r="r" b="b"/>
            <a:pathLst>
              <a:path w="3096259">
                <a:moveTo>
                  <a:pt x="0" y="0"/>
                </a:moveTo>
                <a:lnTo>
                  <a:pt x="3095993" y="0"/>
                </a:lnTo>
              </a:path>
            </a:pathLst>
          </a:custGeom>
          <a:ln w="17995">
            <a:solidFill>
              <a:srgbClr val="BCBEC0"/>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txBox="1"/>
          <p:nvPr/>
        </p:nvSpPr>
        <p:spPr>
          <a:xfrm>
            <a:off x="3911302" y="7431993"/>
            <a:ext cx="912494" cy="241935"/>
          </a:xfrm>
          <a:prstGeom prst="rect">
            <a:avLst/>
          </a:prstGeom>
        </p:spPr>
        <p:txBody>
          <a:bodyPr vert="horz" wrap="square" lIns="0" tIns="14604" rIns="0" bIns="0" rtlCol="0">
            <a:spAutoFit/>
          </a:bodyPr>
          <a:lstStyle/>
          <a:p>
            <a:pPr marL="12700" marR="0" lvl="0" indent="0" algn="l" defTabSz="914400" rtl="0" eaLnBrk="1" fontAlgn="auto" latinLnBrk="0" hangingPunct="1">
              <a:lnSpc>
                <a:spcPct val="100000"/>
              </a:lnSpc>
              <a:spcBef>
                <a:spcPts val="114"/>
              </a:spcBef>
              <a:spcAft>
                <a:spcPts val="0"/>
              </a:spcAft>
              <a:buClrTx/>
              <a:buSzTx/>
              <a:buFontTx/>
              <a:buNone/>
              <a:tabLst/>
              <a:defRPr/>
            </a:pPr>
            <a:r>
              <a:rPr kumimoji="1" sz="1400" b="0" i="0" u="none" strike="noStrike" kern="1200" cap="none" spc="15" normalizeH="0" baseline="0" noProof="0" dirty="0">
                <a:ln>
                  <a:noFill/>
                </a:ln>
                <a:solidFill>
                  <a:srgbClr val="EF5BA1"/>
                </a:solidFill>
                <a:effectLst/>
                <a:uLnTx/>
                <a:uFillTx/>
                <a:latin typeface="HGP創英角ｺﾞｼｯｸUB"/>
                <a:ea typeface="+mn-ea"/>
                <a:cs typeface="HGP創英角ｺﾞｼｯｸUB"/>
              </a:rPr>
              <a:t>大阪の場合</a:t>
            </a:r>
            <a:endParaRPr kumimoji="1" sz="1400" b="0" i="0" u="none" strike="noStrike" kern="1200" cap="none" spc="0" normalizeH="0" baseline="0" noProof="0">
              <a:ln>
                <a:noFill/>
              </a:ln>
              <a:solidFill>
                <a:prstClr val="black"/>
              </a:solidFill>
              <a:effectLst/>
              <a:uLnTx/>
              <a:uFillTx/>
              <a:latin typeface="HGP創英角ｺﾞｼｯｸUB"/>
              <a:ea typeface="+mn-ea"/>
              <a:cs typeface="HGP創英角ｺﾞｼｯｸUB"/>
            </a:endParaRPr>
          </a:p>
        </p:txBody>
      </p:sp>
      <p:sp>
        <p:nvSpPr>
          <p:cNvPr id="27" name="object 27"/>
          <p:cNvSpPr txBox="1"/>
          <p:nvPr/>
        </p:nvSpPr>
        <p:spPr>
          <a:xfrm>
            <a:off x="3911302" y="7802164"/>
            <a:ext cx="2199005" cy="177165"/>
          </a:xfrm>
          <a:prstGeom prst="rect">
            <a:avLst/>
          </a:prstGeom>
        </p:spPr>
        <p:txBody>
          <a:bodyPr vert="horz" wrap="square" lIns="0" tIns="11430" rIns="0" bIns="0" rtlCol="0">
            <a:spAutoFit/>
          </a:bodyPr>
          <a:lstStyle/>
          <a:p>
            <a:pPr marL="12700" marR="0" lvl="0" indent="0" algn="l" defTabSz="914400" rtl="0" eaLnBrk="1" fontAlgn="auto" latinLnBrk="0" hangingPunct="1">
              <a:lnSpc>
                <a:spcPct val="100000"/>
              </a:lnSpc>
              <a:spcBef>
                <a:spcPts val="90"/>
              </a:spcBef>
              <a:spcAft>
                <a:spcPts val="0"/>
              </a:spcAft>
              <a:buClrTx/>
              <a:buSzTx/>
              <a:buFontTx/>
              <a:buNone/>
              <a:tabLst/>
              <a:defRPr/>
            </a:pPr>
            <a:r>
              <a:rPr kumimoji="1" sz="1000" b="0" i="0" u="none" strike="noStrike" kern="1200" cap="none" spc="-10" normalizeH="0" baseline="0" noProof="0" dirty="0">
                <a:ln>
                  <a:noFill/>
                </a:ln>
                <a:solidFill>
                  <a:srgbClr val="231F20"/>
                </a:solidFill>
                <a:effectLst/>
                <a:uLnTx/>
                <a:uFillTx/>
                <a:latin typeface="BIZ UDPゴシック"/>
                <a:ea typeface="+mn-ea"/>
                <a:cs typeface="BIZ UDPゴシック"/>
              </a:rPr>
              <a:t>電話受付けのみとさせていただきます</a:t>
            </a:r>
            <a:r>
              <a:rPr kumimoji="1" sz="1000" b="0" i="0" u="none" strike="noStrike" kern="1200" cap="none" spc="-5" normalizeH="0" baseline="0" noProof="0" dirty="0">
                <a:ln>
                  <a:noFill/>
                </a:ln>
                <a:solidFill>
                  <a:srgbClr val="231F20"/>
                </a:solidFill>
                <a:effectLst/>
                <a:uLnTx/>
                <a:uFillTx/>
                <a:latin typeface="BIZ UDPゴシック"/>
                <a:ea typeface="+mn-ea"/>
                <a:cs typeface="BIZ UDPゴシック"/>
              </a:rPr>
              <a:t>。</a:t>
            </a:r>
            <a:endParaRPr kumimoji="1" sz="1000" b="0" i="0" u="none" strike="noStrike" kern="1200" cap="none" spc="0" normalizeH="0" baseline="0" noProof="0" dirty="0">
              <a:ln>
                <a:noFill/>
              </a:ln>
              <a:solidFill>
                <a:prstClr val="black"/>
              </a:solidFill>
              <a:effectLst/>
              <a:uLnTx/>
              <a:uFillTx/>
              <a:latin typeface="BIZ UDPゴシック"/>
              <a:ea typeface="+mn-ea"/>
              <a:cs typeface="BIZ UDPゴシック"/>
            </a:endParaRPr>
          </a:p>
        </p:txBody>
      </p:sp>
      <p:sp>
        <p:nvSpPr>
          <p:cNvPr id="28" name="object 28"/>
          <p:cNvSpPr txBox="1"/>
          <p:nvPr/>
        </p:nvSpPr>
        <p:spPr>
          <a:xfrm>
            <a:off x="4488510" y="8166810"/>
            <a:ext cx="2412133" cy="680699"/>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41700"/>
              </a:lnSpc>
              <a:spcBef>
                <a:spcPts val="100"/>
              </a:spcBef>
              <a:spcAft>
                <a:spcPts val="0"/>
              </a:spcAft>
              <a:buClrTx/>
              <a:buSzTx/>
              <a:buFontTx/>
              <a:buNone/>
              <a:tabLst/>
              <a:defRPr/>
            </a:pPr>
            <a:r>
              <a:rPr kumimoji="1" sz="1000" b="0" i="0" u="none" strike="noStrike" kern="1200" cap="none" spc="-10" normalizeH="0" baseline="0" noProof="0" dirty="0" smtClean="0">
                <a:ln>
                  <a:noFill/>
                </a:ln>
                <a:solidFill>
                  <a:srgbClr val="231F20"/>
                </a:solidFill>
                <a:effectLst/>
                <a:uLnTx/>
                <a:uFillTx/>
                <a:latin typeface="HGP創英角ｺﾞｼｯｸUB"/>
                <a:ea typeface="+mn-ea"/>
                <a:cs typeface="HGP創英角ｺﾞｼｯｸUB"/>
              </a:rPr>
              <a:t>❖</a:t>
            </a:r>
            <a:r>
              <a:rPr kumimoji="1" lang="ja-JP" altLang="en-US" sz="1000" b="0" i="0" u="none" strike="noStrike" kern="1200" cap="none" spc="-10" normalizeH="0" baseline="0" noProof="0" dirty="0" smtClean="0">
                <a:ln>
                  <a:noFill/>
                </a:ln>
                <a:solidFill>
                  <a:srgbClr val="231F20"/>
                </a:solidFill>
                <a:effectLst/>
                <a:uLnTx/>
                <a:uFillTx/>
                <a:latin typeface="HGP創英角ｺﾞｼｯｸUB"/>
                <a:ea typeface="+mn-ea"/>
                <a:cs typeface="HGP創英角ｺﾞｼｯｸUB"/>
              </a:rPr>
              <a:t>○○</a:t>
            </a:r>
            <a:r>
              <a:rPr kumimoji="1" sz="1000" b="0" i="0" u="none" strike="noStrike" kern="1200" cap="none" spc="-10" normalizeH="0" baseline="0" noProof="0" dirty="0" smtClean="0">
                <a:ln>
                  <a:noFill/>
                </a:ln>
                <a:solidFill>
                  <a:srgbClr val="231F20"/>
                </a:solidFill>
                <a:effectLst/>
                <a:uLnTx/>
                <a:uFillTx/>
                <a:latin typeface="HGP創英角ｺﾞｼｯｸUB"/>
                <a:ea typeface="+mn-ea"/>
                <a:cs typeface="HGP創英角ｺﾞｼｯｸUB"/>
              </a:rPr>
              <a:t>連合</a:t>
            </a:r>
            <a:r>
              <a:rPr kumimoji="1" lang="ja-JP" altLang="en-US" sz="1000" b="0" i="0" u="none" strike="noStrike" kern="1200" cap="none" spc="-10" normalizeH="0" baseline="0" noProof="0" dirty="0" smtClean="0">
                <a:ln>
                  <a:noFill/>
                </a:ln>
                <a:solidFill>
                  <a:srgbClr val="231F20"/>
                </a:solidFill>
                <a:effectLst/>
                <a:uLnTx/>
                <a:uFillTx/>
                <a:latin typeface="HGP創英角ｺﾞｼｯｸUB"/>
                <a:ea typeface="+mn-ea"/>
                <a:cs typeface="HGP創英角ｺﾞｼｯｸUB"/>
              </a:rPr>
              <a:t>○○</a:t>
            </a:r>
            <a:r>
              <a:rPr kumimoji="1" sz="1000" b="0" i="0" u="none" strike="noStrike" kern="1200" cap="none" spc="-10" normalizeH="0" baseline="0" noProof="0" dirty="0" err="1" smtClean="0">
                <a:ln>
                  <a:noFill/>
                </a:ln>
                <a:solidFill>
                  <a:srgbClr val="231F20"/>
                </a:solidFill>
                <a:effectLst/>
                <a:uLnTx/>
                <a:uFillTx/>
                <a:latin typeface="HGP創英角ｺﾞｼｯｸUB"/>
                <a:ea typeface="+mn-ea"/>
                <a:cs typeface="HGP創英角ｺﾞｼｯｸUB"/>
              </a:rPr>
              <a:t>地方連合会</a:t>
            </a:r>
            <a:r>
              <a:rPr kumimoji="1" sz="1000" b="0" i="0" u="none" strike="noStrike" kern="1200" cap="none" spc="-10" normalizeH="0" baseline="0" noProof="0" dirty="0">
                <a:ln>
                  <a:noFill/>
                </a:ln>
                <a:solidFill>
                  <a:srgbClr val="231F20"/>
                </a:solidFill>
                <a:effectLst/>
                <a:uLnTx/>
                <a:uFillTx/>
                <a:latin typeface="HGP創英角ｺﾞｼｯｸUB"/>
                <a:ea typeface="+mn-ea"/>
                <a:cs typeface="HGP創英角ｺﾞｼｯｸUB"/>
              </a:rPr>
              <a:t>❖ </a:t>
            </a:r>
            <a:endParaRPr kumimoji="1" lang="en-US" sz="1000" b="0" i="0" u="none" strike="noStrike" kern="1200" cap="none" spc="-10" normalizeH="0" baseline="0" noProof="0" dirty="0" smtClean="0">
              <a:ln>
                <a:noFill/>
              </a:ln>
              <a:solidFill>
                <a:srgbClr val="231F20"/>
              </a:solidFill>
              <a:effectLst/>
              <a:uLnTx/>
              <a:uFillTx/>
              <a:latin typeface="HGP創英角ｺﾞｼｯｸUB"/>
              <a:ea typeface="+mn-ea"/>
              <a:cs typeface="HGP創英角ｺﾞｼｯｸUB"/>
            </a:endParaRPr>
          </a:p>
          <a:p>
            <a:pPr marL="12700" marR="5080" lvl="0" indent="0" algn="ctr" defTabSz="914400" rtl="0" eaLnBrk="1" fontAlgn="auto" latinLnBrk="0" hangingPunct="1">
              <a:lnSpc>
                <a:spcPct val="141700"/>
              </a:lnSpc>
              <a:spcBef>
                <a:spcPts val="100"/>
              </a:spcBef>
              <a:spcAft>
                <a:spcPts val="0"/>
              </a:spcAft>
              <a:buClrTx/>
              <a:buSzTx/>
              <a:buFontTx/>
              <a:buNone/>
              <a:tabLst/>
              <a:defRPr/>
            </a:pPr>
            <a:r>
              <a:rPr kumimoji="1" sz="1000" b="0" i="0" u="none" strike="noStrike" kern="1200" cap="none" spc="-10" normalizeH="0" baseline="0" noProof="0" dirty="0" err="1" smtClean="0">
                <a:ln>
                  <a:noFill/>
                </a:ln>
                <a:solidFill>
                  <a:srgbClr val="231F20"/>
                </a:solidFill>
                <a:effectLst/>
                <a:uLnTx/>
                <a:uFillTx/>
                <a:latin typeface="HGP創英角ｺﾞｼｯｸUB"/>
                <a:ea typeface="+mn-ea"/>
                <a:cs typeface="HGP創英角ｺﾞｼｯｸUB"/>
              </a:rPr>
              <a:t>平日</a:t>
            </a:r>
            <a:r>
              <a:rPr kumimoji="1" sz="1000" b="0" i="0" u="none" strike="noStrike" kern="1200" cap="none" spc="310" normalizeH="0" baseline="0" noProof="0" dirty="0" smtClean="0">
                <a:ln>
                  <a:noFill/>
                </a:ln>
                <a:solidFill>
                  <a:srgbClr val="231F20"/>
                </a:solidFill>
                <a:effectLst/>
                <a:uLnTx/>
                <a:uFillTx/>
                <a:latin typeface="HGP創英角ｺﾞｼｯｸUB"/>
                <a:ea typeface="+mn-ea"/>
                <a:cs typeface="HGP創英角ｺﾞｼｯｸUB"/>
              </a:rPr>
              <a:t> </a:t>
            </a:r>
            <a:r>
              <a:rPr kumimoji="1" sz="1000" b="0" i="0" u="none" strike="noStrike" kern="1200" cap="none" spc="-10" normalizeH="0" baseline="0" noProof="0" dirty="0">
                <a:ln>
                  <a:noFill/>
                </a:ln>
                <a:solidFill>
                  <a:srgbClr val="231F20"/>
                </a:solidFill>
                <a:effectLst/>
                <a:uLnTx/>
                <a:uFillTx/>
                <a:latin typeface="HGP創英角ｺﾞｼｯｸUB"/>
                <a:ea typeface="+mn-ea"/>
                <a:cs typeface="HGP創英角ｺﾞｼｯｸUB"/>
              </a:rPr>
              <a:t>１０</a:t>
            </a:r>
            <a:r>
              <a:rPr kumimoji="1" sz="1000" b="0" i="0" u="none" strike="noStrike" kern="1200" cap="none" spc="-90" normalizeH="0" baseline="0" noProof="0" dirty="0">
                <a:ln>
                  <a:noFill/>
                </a:ln>
                <a:solidFill>
                  <a:srgbClr val="231F20"/>
                </a:solidFill>
                <a:effectLst/>
                <a:uLnTx/>
                <a:uFillTx/>
                <a:latin typeface="HGP創英角ｺﾞｼｯｸUB"/>
                <a:ea typeface="+mn-ea"/>
                <a:cs typeface="HGP創英角ｺﾞｼｯｸUB"/>
              </a:rPr>
              <a:t> </a:t>
            </a:r>
            <a:r>
              <a:rPr kumimoji="1" sz="1000" b="0" i="0" u="none" strike="noStrike" kern="1200" cap="none" spc="-5" normalizeH="0" baseline="0" noProof="0" dirty="0">
                <a:ln>
                  <a:noFill/>
                </a:ln>
                <a:solidFill>
                  <a:srgbClr val="231F20"/>
                </a:solidFill>
                <a:effectLst/>
                <a:uLnTx/>
                <a:uFillTx/>
                <a:latin typeface="HGP創英角ｺﾞｼｯｸUB"/>
                <a:ea typeface="+mn-ea"/>
                <a:cs typeface="HGP創英角ｺﾞｼｯｸUB"/>
              </a:rPr>
              <a:t>：</a:t>
            </a:r>
            <a:r>
              <a:rPr kumimoji="1" sz="1000" b="0" i="0" u="none" strike="noStrike" kern="1200" cap="none" spc="-90" normalizeH="0" baseline="0" noProof="0" dirty="0">
                <a:ln>
                  <a:noFill/>
                </a:ln>
                <a:solidFill>
                  <a:srgbClr val="231F20"/>
                </a:solidFill>
                <a:effectLst/>
                <a:uLnTx/>
                <a:uFillTx/>
                <a:latin typeface="HGP創英角ｺﾞｼｯｸUB"/>
                <a:ea typeface="+mn-ea"/>
                <a:cs typeface="HGP創英角ｺﾞｼｯｸUB"/>
              </a:rPr>
              <a:t> </a:t>
            </a:r>
            <a:r>
              <a:rPr kumimoji="1" sz="1000" b="0" i="0" u="none" strike="noStrike" kern="1200" cap="none" spc="-10" normalizeH="0" baseline="0" noProof="0" dirty="0">
                <a:ln>
                  <a:noFill/>
                </a:ln>
                <a:solidFill>
                  <a:srgbClr val="231F20"/>
                </a:solidFill>
                <a:effectLst/>
                <a:uLnTx/>
                <a:uFillTx/>
                <a:latin typeface="HGP創英角ｺﾞｼｯｸUB"/>
                <a:ea typeface="+mn-ea"/>
                <a:cs typeface="HGP創英角ｺﾞｼｯｸUB"/>
              </a:rPr>
              <a:t>００～１８</a:t>
            </a:r>
            <a:r>
              <a:rPr kumimoji="1" sz="1000" b="0" i="0" u="none" strike="noStrike" kern="1200" cap="none" spc="-90" normalizeH="0" baseline="0" noProof="0" dirty="0">
                <a:ln>
                  <a:noFill/>
                </a:ln>
                <a:solidFill>
                  <a:srgbClr val="231F20"/>
                </a:solidFill>
                <a:effectLst/>
                <a:uLnTx/>
                <a:uFillTx/>
                <a:latin typeface="HGP創英角ｺﾞｼｯｸUB"/>
                <a:ea typeface="+mn-ea"/>
                <a:cs typeface="HGP創英角ｺﾞｼｯｸUB"/>
              </a:rPr>
              <a:t> </a:t>
            </a:r>
            <a:r>
              <a:rPr kumimoji="1" sz="1000" b="0" i="0" u="none" strike="noStrike" kern="1200" cap="none" spc="-5" normalizeH="0" baseline="0" noProof="0" dirty="0">
                <a:ln>
                  <a:noFill/>
                </a:ln>
                <a:solidFill>
                  <a:srgbClr val="231F20"/>
                </a:solidFill>
                <a:effectLst/>
                <a:uLnTx/>
                <a:uFillTx/>
                <a:latin typeface="HGP創英角ｺﾞｼｯｸUB"/>
                <a:ea typeface="+mn-ea"/>
                <a:cs typeface="HGP創英角ｺﾞｼｯｸUB"/>
              </a:rPr>
              <a:t>：</a:t>
            </a:r>
            <a:r>
              <a:rPr kumimoji="1" sz="1000" b="0" i="0" u="none" strike="noStrike" kern="1200" cap="none" spc="-90" normalizeH="0" baseline="0" noProof="0" dirty="0">
                <a:ln>
                  <a:noFill/>
                </a:ln>
                <a:solidFill>
                  <a:srgbClr val="231F20"/>
                </a:solidFill>
                <a:effectLst/>
                <a:uLnTx/>
                <a:uFillTx/>
                <a:latin typeface="HGP創英角ｺﾞｼｯｸUB"/>
                <a:ea typeface="+mn-ea"/>
                <a:cs typeface="HGP創英角ｺﾞｼｯｸUB"/>
              </a:rPr>
              <a:t> </a:t>
            </a:r>
            <a:r>
              <a:rPr kumimoji="1" sz="1000" b="0" i="0" u="none" strike="noStrike" kern="1200" cap="none" spc="-10" normalizeH="0" baseline="0" noProof="0" dirty="0">
                <a:ln>
                  <a:noFill/>
                </a:ln>
                <a:solidFill>
                  <a:srgbClr val="231F20"/>
                </a:solidFill>
                <a:effectLst/>
                <a:uLnTx/>
                <a:uFillTx/>
                <a:latin typeface="HGP創英角ｺﾞｼｯｸUB"/>
                <a:ea typeface="+mn-ea"/>
                <a:cs typeface="HGP創英角ｺﾞｼｯｸUB"/>
              </a:rPr>
              <a:t>００</a:t>
            </a:r>
            <a:endParaRPr kumimoji="1" sz="1000" b="0" i="0" u="none" strike="noStrike" kern="1200" cap="none" spc="0" normalizeH="0" baseline="0" noProof="0" dirty="0">
              <a:ln>
                <a:noFill/>
              </a:ln>
              <a:solidFill>
                <a:prstClr val="black"/>
              </a:solidFill>
              <a:effectLst/>
              <a:uLnTx/>
              <a:uFillTx/>
              <a:latin typeface="HGP創英角ｺﾞｼｯｸUB"/>
              <a:ea typeface="+mn-ea"/>
              <a:cs typeface="HGP創英角ｺﾞｼｯｸUB"/>
            </a:endParaRPr>
          </a:p>
          <a:p>
            <a:pPr marL="0" marR="0" lvl="0" indent="0" algn="ctr" defTabSz="914400" rtl="0" eaLnBrk="1" fontAlgn="auto" latinLnBrk="0" hangingPunct="1">
              <a:lnSpc>
                <a:spcPct val="100000"/>
              </a:lnSpc>
              <a:spcBef>
                <a:spcPts val="500"/>
              </a:spcBef>
              <a:spcAft>
                <a:spcPts val="0"/>
              </a:spcAft>
              <a:buClrTx/>
              <a:buSzTx/>
              <a:buFontTx/>
              <a:buNone/>
              <a:tabLst/>
              <a:defRPr/>
            </a:pPr>
            <a:r>
              <a:rPr kumimoji="1" sz="1000" b="0" i="0" u="none" strike="noStrike" kern="1200" cap="none" spc="55" normalizeH="0" baseline="0" noProof="0" dirty="0">
                <a:ln>
                  <a:noFill/>
                </a:ln>
                <a:solidFill>
                  <a:srgbClr val="231F20"/>
                </a:solidFill>
                <a:effectLst/>
                <a:uLnTx/>
                <a:uFillTx/>
                <a:latin typeface="HGP創英角ｺﾞｼｯｸUB"/>
                <a:ea typeface="+mn-ea"/>
                <a:cs typeface="HGP創英角ｺﾞｼｯｸUB"/>
              </a:rPr>
              <a:t>TEL：</a:t>
            </a:r>
            <a:r>
              <a:rPr kumimoji="1" sz="1000" b="0" i="0" u="none" strike="noStrike" kern="1200" cap="none" spc="-95" normalizeH="0" baseline="0" noProof="0" dirty="0">
                <a:ln>
                  <a:noFill/>
                </a:ln>
                <a:solidFill>
                  <a:srgbClr val="231F20"/>
                </a:solidFill>
                <a:effectLst/>
                <a:uLnTx/>
                <a:uFillTx/>
                <a:latin typeface="HGP創英角ｺﾞｼｯｸUB"/>
                <a:ea typeface="+mn-ea"/>
                <a:cs typeface="HGP創英角ｺﾞｼｯｸUB"/>
              </a:rPr>
              <a:t> </a:t>
            </a:r>
            <a:r>
              <a:rPr kumimoji="1" sz="1000" b="0" i="0" u="none" strike="noStrike" kern="1200" cap="none" spc="-10" normalizeH="0" baseline="0" noProof="0" dirty="0">
                <a:ln>
                  <a:noFill/>
                </a:ln>
                <a:solidFill>
                  <a:srgbClr val="231F20"/>
                </a:solidFill>
                <a:effectLst/>
                <a:uLnTx/>
                <a:uFillTx/>
                <a:latin typeface="HGP創英角ｺﾞｼｯｸUB"/>
                <a:ea typeface="+mn-ea"/>
                <a:cs typeface="HGP創英角ｺﾞｼｯｸUB"/>
              </a:rPr>
              <a:t>０６－６４５９－３１１０</a:t>
            </a:r>
            <a:endParaRPr kumimoji="1" sz="1000" b="0" i="0" u="none" strike="noStrike" kern="1200" cap="none" spc="0" normalizeH="0" baseline="0" noProof="0" dirty="0">
              <a:ln>
                <a:noFill/>
              </a:ln>
              <a:solidFill>
                <a:prstClr val="black"/>
              </a:solidFill>
              <a:effectLst/>
              <a:uLnTx/>
              <a:uFillTx/>
              <a:latin typeface="HGP創英角ｺﾞｼｯｸUB"/>
              <a:ea typeface="+mn-ea"/>
              <a:cs typeface="HGP創英角ｺﾞｼｯｸUB"/>
            </a:endParaRPr>
          </a:p>
        </p:txBody>
      </p:sp>
      <p:sp>
        <p:nvSpPr>
          <p:cNvPr id="29" name="object 29"/>
          <p:cNvSpPr txBox="1"/>
          <p:nvPr/>
        </p:nvSpPr>
        <p:spPr>
          <a:xfrm>
            <a:off x="527055" y="6639432"/>
            <a:ext cx="6502400" cy="231345"/>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41700"/>
              </a:lnSpc>
              <a:spcBef>
                <a:spcPts val="100"/>
              </a:spcBef>
              <a:spcAft>
                <a:spcPts val="0"/>
              </a:spcAft>
              <a:buClrTx/>
              <a:buSzTx/>
              <a:buFontTx/>
              <a:buNone/>
              <a:tabLst/>
              <a:defRPr/>
            </a:pPr>
            <a:r>
              <a:rPr kumimoji="1" sz="1000" b="0" i="0" u="none" strike="noStrike" kern="1200" cap="none" spc="-10" normalizeH="0" baseline="0" noProof="0" dirty="0">
                <a:ln>
                  <a:noFill/>
                </a:ln>
                <a:solidFill>
                  <a:srgbClr val="231F20"/>
                </a:solidFill>
                <a:effectLst/>
                <a:uLnTx/>
                <a:uFillTx/>
                <a:latin typeface="BIZ UDPゴシック"/>
                <a:ea typeface="+mn-ea"/>
                <a:cs typeface="BIZ UDPゴシック"/>
              </a:rPr>
              <a:t>　</a:t>
            </a:r>
            <a:r>
              <a:rPr kumimoji="1" sz="1000" b="0" i="0" u="none" strike="noStrike" kern="1200" cap="none" spc="-10" normalizeH="0" baseline="0" noProof="0" dirty="0" err="1" smtClean="0">
                <a:ln>
                  <a:noFill/>
                </a:ln>
                <a:solidFill>
                  <a:srgbClr val="231F20"/>
                </a:solidFill>
                <a:effectLst/>
                <a:uLnTx/>
                <a:uFillTx/>
                <a:latin typeface="BIZ UDPゴシック"/>
                <a:ea typeface="+mn-ea"/>
                <a:cs typeface="BIZ UDPゴシック"/>
              </a:rPr>
              <a:t>組合員</a:t>
            </a:r>
            <a:r>
              <a:rPr kumimoji="1" sz="1000" b="0" i="0" u="none" strike="noStrike" kern="1200" cap="none" spc="-5" normalizeH="0" baseline="0" noProof="0" dirty="0" err="1" smtClean="0">
                <a:ln>
                  <a:noFill/>
                </a:ln>
                <a:solidFill>
                  <a:srgbClr val="231F20"/>
                </a:solidFill>
                <a:effectLst/>
                <a:uLnTx/>
                <a:uFillTx/>
                <a:latin typeface="BIZ UDPゴシック"/>
                <a:ea typeface="+mn-ea"/>
                <a:cs typeface="BIZ UDPゴシック"/>
              </a:rPr>
              <a:t>ならどなたで</a:t>
            </a:r>
            <a:r>
              <a:rPr kumimoji="1" sz="1000" b="0" i="0" u="none" strike="noStrike" kern="1200" cap="none" spc="-15" normalizeH="0" baseline="0" noProof="0" dirty="0" err="1" smtClean="0">
                <a:ln>
                  <a:noFill/>
                </a:ln>
                <a:solidFill>
                  <a:srgbClr val="231F20"/>
                </a:solidFill>
                <a:effectLst/>
                <a:uLnTx/>
                <a:uFillTx/>
                <a:latin typeface="BIZ UDPゴシック"/>
                <a:ea typeface="+mn-ea"/>
                <a:cs typeface="BIZ UDPゴシック"/>
              </a:rPr>
              <a:t>も</a:t>
            </a:r>
            <a:r>
              <a:rPr kumimoji="1" sz="1000" b="0" i="0" u="none" strike="noStrike" kern="1200" cap="none" spc="-5" normalizeH="0" baseline="0" noProof="0" dirty="0">
                <a:ln>
                  <a:noFill/>
                </a:ln>
                <a:solidFill>
                  <a:srgbClr val="231F20"/>
                </a:solidFill>
                <a:effectLst/>
                <a:uLnTx/>
                <a:uFillTx/>
                <a:latin typeface="BIZ UDPゴシック"/>
                <a:ea typeface="+mn-ea"/>
                <a:cs typeface="BIZ UDPゴシック"/>
              </a:rPr>
              <a:t>、</a:t>
            </a:r>
            <a:r>
              <a:rPr kumimoji="1" sz="1000" b="0" i="0" u="none" strike="noStrike" kern="1200" cap="none" spc="80" normalizeH="0" baseline="0" noProof="0" dirty="0">
                <a:ln>
                  <a:noFill/>
                </a:ln>
                <a:solidFill>
                  <a:srgbClr val="231F20"/>
                </a:solidFill>
                <a:effectLst/>
                <a:uLnTx/>
                <a:uFillTx/>
                <a:latin typeface="BIZ UDPゴシック"/>
                <a:ea typeface="+mn-ea"/>
                <a:cs typeface="BIZ UDPゴシック"/>
              </a:rPr>
              <a:t> </a:t>
            </a:r>
            <a:r>
              <a:rPr kumimoji="1" lang="ja-JP" altLang="en-US" sz="1000" b="0" i="0" u="none" strike="noStrike" kern="1200" cap="none" spc="80" normalizeH="0" baseline="0" noProof="0" dirty="0" smtClean="0">
                <a:ln>
                  <a:noFill/>
                </a:ln>
                <a:solidFill>
                  <a:srgbClr val="231F20"/>
                </a:solidFill>
                <a:effectLst/>
                <a:uLnTx/>
                <a:uFillTx/>
                <a:latin typeface="BIZ UDPゴシック"/>
                <a:ea typeface="+mn-ea"/>
                <a:cs typeface="BIZ UDPゴシック"/>
              </a:rPr>
              <a:t>○○</a:t>
            </a:r>
            <a:r>
              <a:rPr kumimoji="1" sz="1000" b="0" i="0" u="none" strike="noStrike" kern="1200" cap="none" spc="-5" normalizeH="0" baseline="0" noProof="0" dirty="0" err="1" smtClean="0">
                <a:ln>
                  <a:noFill/>
                </a:ln>
                <a:solidFill>
                  <a:srgbClr val="231F20"/>
                </a:solidFill>
                <a:effectLst/>
                <a:uLnTx/>
                <a:uFillTx/>
                <a:latin typeface="BIZ UDPゴシック"/>
                <a:ea typeface="+mn-ea"/>
                <a:cs typeface="BIZ UDPゴシック"/>
              </a:rPr>
              <a:t>が無料で</a:t>
            </a:r>
            <a:r>
              <a:rPr kumimoji="1" sz="1000" b="0" i="0" u="none" strike="noStrike" kern="1200" cap="none" spc="-10" normalizeH="0" baseline="0" noProof="0" dirty="0" err="1" smtClean="0">
                <a:ln>
                  <a:noFill/>
                </a:ln>
                <a:solidFill>
                  <a:srgbClr val="231F20"/>
                </a:solidFill>
                <a:effectLst/>
                <a:uLnTx/>
                <a:uFillTx/>
                <a:latin typeface="BIZ UDPゴシック"/>
                <a:ea typeface="+mn-ea"/>
                <a:cs typeface="BIZ UDPゴシック"/>
              </a:rPr>
              <a:t>ご利用い</a:t>
            </a:r>
            <a:r>
              <a:rPr kumimoji="1" sz="1000" b="0" i="0" u="none" strike="noStrike" kern="1200" cap="none" spc="-5" normalizeH="0" baseline="0" noProof="0" dirty="0" err="1" smtClean="0">
                <a:ln>
                  <a:noFill/>
                </a:ln>
                <a:solidFill>
                  <a:srgbClr val="231F20"/>
                </a:solidFill>
                <a:effectLst/>
                <a:uLnTx/>
                <a:uFillTx/>
                <a:latin typeface="BIZ UDPゴシック"/>
                <a:ea typeface="+mn-ea"/>
                <a:cs typeface="BIZ UDPゴシック"/>
              </a:rPr>
              <a:t>ただけるサー</a:t>
            </a:r>
            <a:r>
              <a:rPr kumimoji="1" sz="1000" b="0" i="0" u="none" strike="noStrike" kern="1200" cap="none" spc="-10" normalizeH="0" baseline="0" noProof="0" dirty="0" err="1" smtClean="0">
                <a:ln>
                  <a:noFill/>
                </a:ln>
                <a:solidFill>
                  <a:srgbClr val="231F20"/>
                </a:solidFill>
                <a:effectLst/>
                <a:uLnTx/>
                <a:uFillTx/>
                <a:latin typeface="BIZ UDPゴシック"/>
                <a:ea typeface="+mn-ea"/>
                <a:cs typeface="BIZ UDPゴシック"/>
              </a:rPr>
              <a:t>ビス</a:t>
            </a:r>
            <a:r>
              <a:rPr kumimoji="1" sz="1000" b="0" i="0" u="none" strike="noStrike" kern="1200" cap="none" spc="-5" normalizeH="0" baseline="0" noProof="0" dirty="0" err="1" smtClean="0">
                <a:ln>
                  <a:noFill/>
                </a:ln>
                <a:solidFill>
                  <a:srgbClr val="231F20"/>
                </a:solidFill>
                <a:effectLst/>
                <a:uLnTx/>
                <a:uFillTx/>
                <a:latin typeface="BIZ UDPゴシック"/>
                <a:ea typeface="+mn-ea"/>
                <a:cs typeface="BIZ UDPゴシック"/>
              </a:rPr>
              <a:t>で</a:t>
            </a:r>
            <a:r>
              <a:rPr kumimoji="1" sz="1000" b="0" i="0" u="none" strike="noStrike" kern="1200" cap="none" spc="-15" normalizeH="0" baseline="0" noProof="0" dirty="0" err="1" smtClean="0">
                <a:ln>
                  <a:noFill/>
                </a:ln>
                <a:solidFill>
                  <a:srgbClr val="231F20"/>
                </a:solidFill>
                <a:effectLst/>
                <a:uLnTx/>
                <a:uFillTx/>
                <a:latin typeface="BIZ UDPゴシック"/>
                <a:ea typeface="+mn-ea"/>
                <a:cs typeface="BIZ UDPゴシック"/>
              </a:rPr>
              <a:t>す</a:t>
            </a:r>
            <a:r>
              <a:rPr kumimoji="1" sz="1000" b="0" i="0" u="none" strike="noStrike" kern="1200" cap="none" spc="150" normalizeH="0" baseline="0" noProof="0" dirty="0" smtClean="0">
                <a:ln>
                  <a:noFill/>
                </a:ln>
                <a:solidFill>
                  <a:srgbClr val="231F20"/>
                </a:solidFill>
                <a:effectLst/>
                <a:uLnTx/>
                <a:uFillTx/>
                <a:latin typeface="BIZ UDPゴシック"/>
                <a:ea typeface="+mn-ea"/>
                <a:cs typeface="BIZ UDPゴシック"/>
              </a:rPr>
              <a:t>。</a:t>
            </a:r>
            <a:endParaRPr kumimoji="1" sz="1000" b="0" i="0" u="none" strike="noStrike" kern="1200" cap="none" spc="0" normalizeH="0" baseline="0" noProof="0" dirty="0">
              <a:ln>
                <a:noFill/>
              </a:ln>
              <a:solidFill>
                <a:prstClr val="black"/>
              </a:solidFill>
              <a:effectLst/>
              <a:uLnTx/>
              <a:uFillTx/>
              <a:latin typeface="BIZ UDPゴシック"/>
              <a:ea typeface="+mn-ea"/>
              <a:cs typeface="BIZ UDPゴシック"/>
            </a:endParaRPr>
          </a:p>
        </p:txBody>
      </p:sp>
      <p:sp>
        <p:nvSpPr>
          <p:cNvPr id="30" name="object 30"/>
          <p:cNvSpPr/>
          <p:nvPr/>
        </p:nvSpPr>
        <p:spPr>
          <a:xfrm>
            <a:off x="3923988" y="9252005"/>
            <a:ext cx="3096260" cy="900430"/>
          </a:xfrm>
          <a:custGeom>
            <a:avLst/>
            <a:gdLst/>
            <a:ahLst/>
            <a:cxnLst/>
            <a:rect l="l" t="t" r="r" b="b"/>
            <a:pathLst>
              <a:path w="3096259" h="900429">
                <a:moveTo>
                  <a:pt x="3060001" y="0"/>
                </a:moveTo>
                <a:lnTo>
                  <a:pt x="36004" y="0"/>
                </a:lnTo>
                <a:lnTo>
                  <a:pt x="15189" y="562"/>
                </a:lnTo>
                <a:lnTo>
                  <a:pt x="4500" y="4500"/>
                </a:lnTo>
                <a:lnTo>
                  <a:pt x="562" y="15189"/>
                </a:lnTo>
                <a:lnTo>
                  <a:pt x="0" y="36004"/>
                </a:lnTo>
                <a:lnTo>
                  <a:pt x="0" y="863993"/>
                </a:lnTo>
                <a:lnTo>
                  <a:pt x="562" y="884808"/>
                </a:lnTo>
                <a:lnTo>
                  <a:pt x="4500" y="895497"/>
                </a:lnTo>
                <a:lnTo>
                  <a:pt x="15189" y="899435"/>
                </a:lnTo>
                <a:lnTo>
                  <a:pt x="36004" y="899998"/>
                </a:lnTo>
                <a:lnTo>
                  <a:pt x="3060001" y="899998"/>
                </a:lnTo>
                <a:lnTo>
                  <a:pt x="3080816" y="899435"/>
                </a:lnTo>
                <a:lnTo>
                  <a:pt x="3091505" y="895497"/>
                </a:lnTo>
                <a:lnTo>
                  <a:pt x="3095443" y="884808"/>
                </a:lnTo>
                <a:lnTo>
                  <a:pt x="3096005" y="863993"/>
                </a:lnTo>
                <a:lnTo>
                  <a:pt x="3096005" y="36004"/>
                </a:lnTo>
                <a:lnTo>
                  <a:pt x="3095443" y="15189"/>
                </a:lnTo>
                <a:lnTo>
                  <a:pt x="3091505" y="4500"/>
                </a:lnTo>
                <a:lnTo>
                  <a:pt x="3080816" y="562"/>
                </a:lnTo>
                <a:lnTo>
                  <a:pt x="3060001" y="0"/>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txBox="1"/>
          <p:nvPr/>
        </p:nvSpPr>
        <p:spPr>
          <a:xfrm>
            <a:off x="3980993" y="9271105"/>
            <a:ext cx="2978150" cy="833755"/>
          </a:xfrm>
          <a:prstGeom prst="rect">
            <a:avLst/>
          </a:prstGeom>
        </p:spPr>
        <p:txBody>
          <a:bodyPr vert="horz" wrap="square" lIns="0" tIns="12065" rIns="0" bIns="0" rtlCol="0">
            <a:spAutoFit/>
          </a:bodyPr>
          <a:lstStyle/>
          <a:p>
            <a:pPr marL="12700" marR="5080" lvl="0" indent="0" algn="ctr" defTabSz="914400" rtl="0" eaLnBrk="1" fontAlgn="auto" latinLnBrk="0" hangingPunct="1">
              <a:lnSpc>
                <a:spcPct val="118100"/>
              </a:lnSpc>
              <a:spcBef>
                <a:spcPts val="95"/>
              </a:spcBef>
              <a:spcAft>
                <a:spcPts val="0"/>
              </a:spcAft>
              <a:buClrTx/>
              <a:buSzTx/>
              <a:buFontTx/>
              <a:buNone/>
              <a:tabLst/>
              <a:defRPr/>
            </a:pPr>
            <a:r>
              <a:rPr kumimoji="1" sz="900" b="0" i="0" u="none" strike="noStrike" kern="1200" cap="none" spc="5" normalizeH="0" baseline="0" noProof="0" dirty="0" err="1" smtClean="0">
                <a:ln>
                  <a:noFill/>
                </a:ln>
                <a:solidFill>
                  <a:srgbClr val="231F20"/>
                </a:solidFill>
                <a:effectLst/>
                <a:uLnTx/>
                <a:uFillTx/>
                <a:latin typeface="BIZ UDPゴシック"/>
                <a:ea typeface="+mn-ea"/>
                <a:cs typeface="BIZ UDPゴシック"/>
              </a:rPr>
              <a:t>無料</a:t>
            </a:r>
            <a:r>
              <a:rPr kumimoji="1" sz="900" b="0" i="0" u="none" strike="noStrike" kern="1200" cap="none" spc="-20" normalizeH="0" baseline="0" noProof="0" dirty="0" err="1" smtClean="0">
                <a:ln>
                  <a:noFill/>
                </a:ln>
                <a:solidFill>
                  <a:srgbClr val="231F20"/>
                </a:solidFill>
                <a:effectLst/>
                <a:uLnTx/>
                <a:uFillTx/>
                <a:latin typeface="BIZ UDPゴシック"/>
                <a:ea typeface="+mn-ea"/>
                <a:cs typeface="BIZ UDPゴシック"/>
              </a:rPr>
              <a:t>相</a:t>
            </a:r>
            <a:r>
              <a:rPr kumimoji="1" sz="900" b="0" i="0" u="none" strike="noStrike" kern="1200" cap="none" spc="-15" normalizeH="0" baseline="0" noProof="0" dirty="0" err="1" smtClean="0">
                <a:ln>
                  <a:noFill/>
                </a:ln>
                <a:solidFill>
                  <a:srgbClr val="231F20"/>
                </a:solidFill>
                <a:effectLst/>
                <a:uLnTx/>
                <a:uFillTx/>
                <a:latin typeface="BIZ UDPゴシック"/>
                <a:ea typeface="+mn-ea"/>
                <a:cs typeface="BIZ UDPゴシック"/>
              </a:rPr>
              <a:t>談</a:t>
            </a:r>
            <a:r>
              <a:rPr kumimoji="1" sz="900" b="0" i="0" u="none" strike="noStrike" kern="1200" cap="none" spc="5" normalizeH="0" baseline="0" noProof="0" dirty="0" err="1" smtClean="0">
                <a:ln>
                  <a:noFill/>
                </a:ln>
                <a:solidFill>
                  <a:srgbClr val="231F20"/>
                </a:solidFill>
                <a:effectLst/>
                <a:uLnTx/>
                <a:uFillTx/>
                <a:latin typeface="BIZ UDPゴシック"/>
                <a:ea typeface="+mn-ea"/>
                <a:cs typeface="BIZ UDPゴシック"/>
              </a:rPr>
              <a:t>ご</a:t>
            </a:r>
            <a:r>
              <a:rPr kumimoji="1" sz="900" b="0" i="0" u="none" strike="noStrike" kern="1200" cap="none" spc="0" normalizeH="0" baseline="0" noProof="0" dirty="0" err="1" smtClean="0">
                <a:ln>
                  <a:noFill/>
                </a:ln>
                <a:solidFill>
                  <a:srgbClr val="231F20"/>
                </a:solidFill>
                <a:effectLst/>
                <a:uLnTx/>
                <a:uFillTx/>
                <a:latin typeface="BIZ UDPゴシック"/>
                <a:ea typeface="+mn-ea"/>
                <a:cs typeface="BIZ UDPゴシック"/>
              </a:rPr>
              <a:t>希</a:t>
            </a:r>
            <a:r>
              <a:rPr kumimoji="1" sz="900" b="0" i="0" u="none" strike="noStrike" kern="1200" cap="none" spc="-10" normalizeH="0" baseline="0" noProof="0" dirty="0" err="1" smtClean="0">
                <a:ln>
                  <a:noFill/>
                </a:ln>
                <a:solidFill>
                  <a:srgbClr val="231F20"/>
                </a:solidFill>
                <a:effectLst/>
                <a:uLnTx/>
                <a:uFillTx/>
                <a:latin typeface="BIZ UDPゴシック"/>
                <a:ea typeface="+mn-ea"/>
                <a:cs typeface="BIZ UDPゴシック"/>
              </a:rPr>
              <a:t>望</a:t>
            </a:r>
            <a:r>
              <a:rPr kumimoji="1" sz="900" b="0" i="0" u="none" strike="noStrike" kern="1200" cap="none" spc="-15" normalizeH="0" baseline="0" noProof="0" dirty="0" err="1" smtClean="0">
                <a:ln>
                  <a:noFill/>
                </a:ln>
                <a:solidFill>
                  <a:srgbClr val="231F20"/>
                </a:solidFill>
                <a:effectLst/>
                <a:uLnTx/>
                <a:uFillTx/>
                <a:latin typeface="BIZ UDPゴシック"/>
                <a:ea typeface="+mn-ea"/>
                <a:cs typeface="BIZ UDPゴシック"/>
              </a:rPr>
              <a:t>の</a:t>
            </a:r>
            <a:r>
              <a:rPr kumimoji="1" sz="900" b="0" i="0" u="none" strike="noStrike" kern="1200" cap="none" spc="-25" normalizeH="0" baseline="0" noProof="0" dirty="0" err="1" smtClean="0">
                <a:ln>
                  <a:noFill/>
                </a:ln>
                <a:solidFill>
                  <a:srgbClr val="231F20"/>
                </a:solidFill>
                <a:effectLst/>
                <a:uLnTx/>
                <a:uFillTx/>
                <a:latin typeface="BIZ UDPゴシック"/>
                <a:ea typeface="+mn-ea"/>
                <a:cs typeface="BIZ UDPゴシック"/>
              </a:rPr>
              <a:t>方</a:t>
            </a:r>
            <a:r>
              <a:rPr kumimoji="1" sz="900" b="0" i="0" u="none" strike="noStrike" kern="1200" cap="none" spc="-20" normalizeH="0" baseline="0" noProof="0" dirty="0" err="1" smtClean="0">
                <a:ln>
                  <a:noFill/>
                </a:ln>
                <a:solidFill>
                  <a:srgbClr val="231F20"/>
                </a:solidFill>
                <a:effectLst/>
                <a:uLnTx/>
                <a:uFillTx/>
                <a:latin typeface="BIZ UDPゴシック"/>
                <a:ea typeface="+mn-ea"/>
                <a:cs typeface="BIZ UDPゴシック"/>
              </a:rPr>
              <a:t>は</a:t>
            </a:r>
            <a:r>
              <a:rPr kumimoji="1" sz="900" b="0" i="0" u="none" strike="noStrike" kern="1200" cap="none" spc="10" normalizeH="0" baseline="0" noProof="0" dirty="0">
                <a:ln>
                  <a:noFill/>
                </a:ln>
                <a:solidFill>
                  <a:srgbClr val="231F20"/>
                </a:solidFill>
                <a:effectLst/>
                <a:uLnTx/>
                <a:uFillTx/>
                <a:latin typeface="BIZ UDPゴシック"/>
                <a:ea typeface="+mn-ea"/>
                <a:cs typeface="BIZ UDPゴシック"/>
              </a:rPr>
              <a:t>、</a:t>
            </a:r>
            <a:r>
              <a:rPr kumimoji="1" sz="900" b="0" i="0" u="none" strike="noStrike" kern="1200" cap="none" spc="-165" normalizeH="0" baseline="0" noProof="0" dirty="0">
                <a:ln>
                  <a:noFill/>
                </a:ln>
                <a:solidFill>
                  <a:srgbClr val="231F20"/>
                </a:solidFill>
                <a:effectLst/>
                <a:uLnTx/>
                <a:uFillTx/>
                <a:latin typeface="BIZ UDPゴシック"/>
                <a:ea typeface="+mn-ea"/>
                <a:cs typeface="BIZ UDPゴシック"/>
              </a:rPr>
              <a:t> </a:t>
            </a:r>
            <a:r>
              <a:rPr kumimoji="1" sz="900" b="0" i="0" u="none" strike="noStrike" kern="1200" cap="none" spc="-20" normalizeH="0" baseline="0" noProof="0" dirty="0" err="1">
                <a:ln>
                  <a:noFill/>
                </a:ln>
                <a:solidFill>
                  <a:srgbClr val="231F20"/>
                </a:solidFill>
                <a:effectLst/>
                <a:uLnTx/>
                <a:uFillTx/>
                <a:latin typeface="BIZ UDPゴシック"/>
                <a:ea typeface="+mn-ea"/>
                <a:cs typeface="BIZ UDPゴシック"/>
              </a:rPr>
              <a:t>他</a:t>
            </a:r>
            <a:r>
              <a:rPr kumimoji="1" sz="900" b="0" i="0" u="none" strike="noStrike" kern="1200" cap="none" spc="-35" normalizeH="0" baseline="0" noProof="0" dirty="0" err="1">
                <a:ln>
                  <a:noFill/>
                </a:ln>
                <a:solidFill>
                  <a:srgbClr val="231F20"/>
                </a:solidFill>
                <a:effectLst/>
                <a:uLnTx/>
                <a:uFillTx/>
                <a:latin typeface="BIZ UDPゴシック"/>
                <a:ea typeface="+mn-ea"/>
                <a:cs typeface="BIZ UDPゴシック"/>
              </a:rPr>
              <a:t>に</a:t>
            </a:r>
            <a:r>
              <a:rPr kumimoji="1" sz="900" b="0" i="0" u="none" strike="noStrike" kern="1200" cap="none" spc="175" normalizeH="0" baseline="0" noProof="0" dirty="0" err="1">
                <a:ln>
                  <a:noFill/>
                </a:ln>
                <a:solidFill>
                  <a:srgbClr val="231F20"/>
                </a:solidFill>
                <a:effectLst/>
                <a:uLnTx/>
                <a:uFillTx/>
                <a:latin typeface="BIZ UDPゴシック"/>
                <a:ea typeface="+mn-ea"/>
                <a:cs typeface="BIZ UDPゴシック"/>
              </a:rPr>
              <a:t>も</a:t>
            </a:r>
            <a:r>
              <a:rPr kumimoji="1" sz="900" b="0" i="0" u="none" strike="noStrike" kern="1200" cap="none" spc="-20" normalizeH="0" baseline="0" noProof="0" dirty="0" smtClean="0">
                <a:ln>
                  <a:noFill/>
                </a:ln>
                <a:solidFill>
                  <a:srgbClr val="231F20"/>
                </a:solidFill>
                <a:effectLst/>
                <a:uLnTx/>
                <a:uFillTx/>
                <a:latin typeface="BIZ UDPゴシック"/>
                <a:ea typeface="+mn-ea"/>
                <a:cs typeface="BIZ UDPゴシック"/>
              </a:rPr>
              <a:t>「</a:t>
            </a:r>
            <a:r>
              <a:rPr lang="ja-JP" altLang="en-US" sz="900" dirty="0">
                <a:solidFill>
                  <a:srgbClr val="231F20"/>
                </a:solidFill>
                <a:latin typeface="BIZ UDPゴシック"/>
                <a:cs typeface="BIZ UDPゴシック"/>
              </a:rPr>
              <a:t>○○</a:t>
            </a:r>
            <a:r>
              <a:rPr kumimoji="1" sz="900" b="0" i="0" u="none" strike="noStrike" kern="1200" cap="none" spc="5" normalizeH="0" baseline="0" noProof="0" dirty="0" err="1" smtClean="0">
                <a:ln>
                  <a:noFill/>
                </a:ln>
                <a:solidFill>
                  <a:srgbClr val="231F20"/>
                </a:solidFill>
                <a:effectLst/>
                <a:uLnTx/>
                <a:uFillTx/>
                <a:latin typeface="BIZ UDPゴシック"/>
                <a:ea typeface="+mn-ea"/>
                <a:cs typeface="BIZ UDPゴシック"/>
              </a:rPr>
              <a:t>事務</a:t>
            </a:r>
            <a:r>
              <a:rPr kumimoji="1" sz="900" b="0" i="0" u="none" strike="noStrike" kern="1200" cap="none" spc="-15" normalizeH="0" baseline="0" noProof="0" dirty="0" err="1" smtClean="0">
                <a:ln>
                  <a:noFill/>
                </a:ln>
                <a:solidFill>
                  <a:srgbClr val="231F20"/>
                </a:solidFill>
                <a:effectLst/>
                <a:uLnTx/>
                <a:uFillTx/>
                <a:latin typeface="BIZ UDPゴシック"/>
                <a:ea typeface="+mn-ea"/>
                <a:cs typeface="BIZ UDPゴシック"/>
              </a:rPr>
              <a:t>所</a:t>
            </a:r>
            <a:r>
              <a:rPr kumimoji="1" sz="900" b="0" i="0" u="none" strike="noStrike" kern="1200" cap="none" spc="10" normalizeH="0" baseline="0" noProof="0" dirty="0">
                <a:ln>
                  <a:noFill/>
                </a:ln>
                <a:solidFill>
                  <a:srgbClr val="231F20"/>
                </a:solidFill>
                <a:effectLst/>
                <a:uLnTx/>
                <a:uFillTx/>
                <a:latin typeface="BIZ UDPゴシック"/>
                <a:ea typeface="+mn-ea"/>
                <a:cs typeface="BIZ UDPゴシック"/>
              </a:rPr>
              <a:t>」 </a:t>
            </a:r>
            <a:r>
              <a:rPr kumimoji="1" sz="900" b="0" i="0" u="none" strike="noStrike" kern="1200" cap="none" spc="-30" normalizeH="0" baseline="0" noProof="0" dirty="0">
                <a:ln>
                  <a:noFill/>
                </a:ln>
                <a:solidFill>
                  <a:srgbClr val="231F20"/>
                </a:solidFill>
                <a:effectLst/>
                <a:uLnTx/>
                <a:uFillTx/>
                <a:latin typeface="BIZ UDPゴシック"/>
                <a:ea typeface="+mn-ea"/>
                <a:cs typeface="BIZ UDPゴシック"/>
              </a:rPr>
              <a:t>へ</a:t>
            </a:r>
            <a:r>
              <a:rPr kumimoji="1" sz="900" b="0" i="0" u="none" strike="noStrike" kern="1200" cap="none" spc="-95" normalizeH="0" baseline="0" noProof="0" dirty="0">
                <a:ln>
                  <a:noFill/>
                </a:ln>
                <a:solidFill>
                  <a:srgbClr val="231F20"/>
                </a:solidFill>
                <a:effectLst/>
                <a:uLnTx/>
                <a:uFillTx/>
                <a:latin typeface="BIZ UDPゴシック"/>
                <a:ea typeface="+mn-ea"/>
                <a:cs typeface="BIZ UDPゴシック"/>
              </a:rPr>
              <a:t>１</a:t>
            </a:r>
            <a:r>
              <a:rPr kumimoji="1" sz="900" b="0" i="0" u="none" strike="noStrike" kern="1200" cap="none" spc="-30" normalizeH="0" baseline="0" noProof="0" dirty="0" smtClean="0">
                <a:ln>
                  <a:noFill/>
                </a:ln>
                <a:solidFill>
                  <a:srgbClr val="231F20"/>
                </a:solidFill>
                <a:effectLst/>
                <a:uLnTx/>
                <a:uFillTx/>
                <a:latin typeface="BIZ UDPゴシック"/>
                <a:ea typeface="+mn-ea"/>
                <a:cs typeface="BIZ UDPゴシック"/>
              </a:rPr>
              <a:t>回限</a:t>
            </a:r>
            <a:r>
              <a:rPr kumimoji="1" sz="900" b="0" i="0" u="none" strike="noStrike" kern="1200" cap="none" spc="-60" normalizeH="0" baseline="0" noProof="0" dirty="0" smtClean="0">
                <a:ln>
                  <a:noFill/>
                </a:ln>
                <a:solidFill>
                  <a:srgbClr val="231F20"/>
                </a:solidFill>
                <a:effectLst/>
                <a:uLnTx/>
                <a:uFillTx/>
                <a:latin typeface="BIZ UDPゴシック"/>
                <a:ea typeface="+mn-ea"/>
                <a:cs typeface="BIZ UDPゴシック"/>
              </a:rPr>
              <a:t>り</a:t>
            </a:r>
            <a:r>
              <a:rPr kumimoji="1" sz="900" b="0" i="0" u="none" strike="noStrike" kern="1200" cap="none" spc="5" normalizeH="0" baseline="0" noProof="0" dirty="0" smtClean="0">
                <a:ln>
                  <a:noFill/>
                </a:ln>
                <a:solidFill>
                  <a:srgbClr val="231F20"/>
                </a:solidFill>
                <a:effectLst/>
                <a:uLnTx/>
                <a:uFillTx/>
                <a:latin typeface="BIZ UDPゴシック"/>
                <a:ea typeface="+mn-ea"/>
                <a:cs typeface="BIZ UDPゴシック"/>
              </a:rPr>
              <a:t>ご</a:t>
            </a:r>
            <a:r>
              <a:rPr kumimoji="1" lang="ja-JP" altLang="en-US" sz="900" b="0" i="0" u="none" strike="noStrike" kern="1200" cap="none" spc="5" normalizeH="0" baseline="0" noProof="0" dirty="0" smtClean="0">
                <a:ln>
                  <a:noFill/>
                </a:ln>
                <a:solidFill>
                  <a:srgbClr val="231F20"/>
                </a:solidFill>
                <a:effectLst/>
                <a:uLnTx/>
                <a:uFillTx/>
                <a:latin typeface="BIZ UDPゴシック"/>
                <a:ea typeface="+mn-ea"/>
                <a:cs typeface="BIZ UDPゴシック"/>
              </a:rPr>
              <a:t>直接</a:t>
            </a:r>
            <a:r>
              <a:rPr lang="ja-JP" altLang="en-US" sz="900" spc="-20" dirty="0">
                <a:solidFill>
                  <a:srgbClr val="231F20"/>
                </a:solidFill>
                <a:latin typeface="BIZ UDPゴシック"/>
                <a:cs typeface="BIZ UDPゴシック"/>
              </a:rPr>
              <a:t>利用</a:t>
            </a:r>
            <a:r>
              <a:rPr kumimoji="1" sz="900" b="0" i="0" u="none" strike="noStrike" kern="1200" cap="none" spc="-30" normalizeH="0" baseline="0" noProof="0" dirty="0" err="1" smtClean="0">
                <a:ln>
                  <a:noFill/>
                </a:ln>
                <a:solidFill>
                  <a:srgbClr val="231F20"/>
                </a:solidFill>
                <a:effectLst/>
                <a:uLnTx/>
                <a:uFillTx/>
                <a:latin typeface="BIZ UDPゴシック"/>
                <a:ea typeface="+mn-ea"/>
                <a:cs typeface="BIZ UDPゴシック"/>
              </a:rPr>
              <a:t>いた</a:t>
            </a:r>
            <a:r>
              <a:rPr kumimoji="1" sz="900" b="0" i="0" u="none" strike="noStrike" kern="1200" cap="none" spc="-25" normalizeH="0" baseline="0" noProof="0" dirty="0" err="1" smtClean="0">
                <a:ln>
                  <a:noFill/>
                </a:ln>
                <a:solidFill>
                  <a:srgbClr val="231F20"/>
                </a:solidFill>
                <a:effectLst/>
                <a:uLnTx/>
                <a:uFillTx/>
                <a:latin typeface="BIZ UDPゴシック"/>
                <a:ea typeface="+mn-ea"/>
                <a:cs typeface="BIZ UDPゴシック"/>
              </a:rPr>
              <a:t>だけ</a:t>
            </a:r>
            <a:r>
              <a:rPr kumimoji="1" sz="900" b="0" i="0" u="none" strike="noStrike" kern="1200" cap="none" spc="-20" normalizeH="0" baseline="0" noProof="0" dirty="0" err="1" smtClean="0">
                <a:ln>
                  <a:noFill/>
                </a:ln>
                <a:solidFill>
                  <a:srgbClr val="231F20"/>
                </a:solidFill>
                <a:effectLst/>
                <a:uLnTx/>
                <a:uFillTx/>
                <a:latin typeface="BIZ UDPゴシック"/>
                <a:ea typeface="+mn-ea"/>
                <a:cs typeface="BIZ UDPゴシック"/>
              </a:rPr>
              <a:t>ます</a:t>
            </a:r>
            <a:r>
              <a:rPr kumimoji="1" sz="900" b="0" i="0" u="none" strike="noStrike" kern="1200" cap="none" spc="-145" normalizeH="0" baseline="0" noProof="0" dirty="0" err="1">
                <a:ln>
                  <a:noFill/>
                </a:ln>
                <a:solidFill>
                  <a:srgbClr val="231F20"/>
                </a:solidFill>
                <a:effectLst/>
                <a:uLnTx/>
                <a:uFillTx/>
                <a:latin typeface="BIZ UDPゴシック"/>
                <a:ea typeface="+mn-ea"/>
                <a:cs typeface="BIZ UDPゴシック"/>
              </a:rPr>
              <a:t>。</a:t>
            </a:r>
            <a:r>
              <a:rPr kumimoji="1" sz="900" b="0" i="0" u="none" strike="noStrike" kern="1200" cap="none" spc="0" normalizeH="0" baseline="0" noProof="0" dirty="0" err="1">
                <a:ln>
                  <a:noFill/>
                </a:ln>
                <a:solidFill>
                  <a:srgbClr val="231F20"/>
                </a:solidFill>
                <a:effectLst/>
                <a:uLnTx/>
                <a:uFillTx/>
                <a:latin typeface="BIZ UDPゴシック"/>
                <a:ea typeface="+mn-ea"/>
                <a:cs typeface="BIZ UDPゴシック"/>
              </a:rPr>
              <a:t>ご</a:t>
            </a:r>
            <a:r>
              <a:rPr kumimoji="1" sz="900" b="0" i="0" u="none" strike="noStrike" kern="1200" cap="none" spc="-25" normalizeH="0" baseline="0" noProof="0" dirty="0" err="1">
                <a:ln>
                  <a:noFill/>
                </a:ln>
                <a:solidFill>
                  <a:srgbClr val="231F20"/>
                </a:solidFill>
                <a:effectLst/>
                <a:uLnTx/>
                <a:uFillTx/>
                <a:latin typeface="BIZ UDPゴシック"/>
                <a:ea typeface="+mn-ea"/>
                <a:cs typeface="BIZ UDPゴシック"/>
              </a:rPr>
              <a:t>利</a:t>
            </a:r>
            <a:r>
              <a:rPr kumimoji="1" sz="900" b="0" i="0" u="none" strike="noStrike" kern="1200" cap="none" spc="-40" normalizeH="0" baseline="0" noProof="0" dirty="0" err="1">
                <a:ln>
                  <a:noFill/>
                </a:ln>
                <a:solidFill>
                  <a:srgbClr val="231F20"/>
                </a:solidFill>
                <a:effectLst/>
                <a:uLnTx/>
                <a:uFillTx/>
                <a:latin typeface="BIZ UDPゴシック"/>
                <a:ea typeface="+mn-ea"/>
                <a:cs typeface="BIZ UDPゴシック"/>
              </a:rPr>
              <a:t>用</a:t>
            </a:r>
            <a:r>
              <a:rPr kumimoji="1" sz="900" b="0" i="0" u="none" strike="noStrike" kern="1200" cap="none" spc="-20" normalizeH="0" baseline="0" noProof="0" dirty="0" err="1">
                <a:ln>
                  <a:noFill/>
                </a:ln>
                <a:solidFill>
                  <a:srgbClr val="231F20"/>
                </a:solidFill>
                <a:effectLst/>
                <a:uLnTx/>
                <a:uFillTx/>
                <a:latin typeface="BIZ UDPゴシック"/>
                <a:ea typeface="+mn-ea"/>
                <a:cs typeface="BIZ UDPゴシック"/>
              </a:rPr>
              <a:t>の際は</a:t>
            </a:r>
            <a:r>
              <a:rPr kumimoji="1" sz="900" b="0" i="0" u="none" strike="noStrike" kern="1200" cap="none" spc="-155" normalizeH="0" baseline="0" noProof="0" dirty="0" smtClean="0">
                <a:ln>
                  <a:noFill/>
                </a:ln>
                <a:solidFill>
                  <a:srgbClr val="231F20"/>
                </a:solidFill>
                <a:effectLst/>
                <a:uLnTx/>
                <a:uFillTx/>
                <a:latin typeface="BIZ UDPゴシック"/>
                <a:ea typeface="+mn-ea"/>
                <a:cs typeface="BIZ UDPゴシック"/>
              </a:rPr>
              <a:t>、</a:t>
            </a:r>
            <a:r>
              <a:rPr lang="ja-JP" altLang="en-US" sz="900" spc="-15" dirty="0">
                <a:solidFill>
                  <a:srgbClr val="231F20"/>
                </a:solidFill>
                <a:latin typeface="BIZ UDPゴシック"/>
                <a:cs typeface="BIZ UDPゴシック"/>
              </a:rPr>
              <a:t>○○</a:t>
            </a:r>
            <a:r>
              <a:rPr kumimoji="1" sz="900" b="0" i="0" u="none" strike="noStrike" kern="1200" cap="none" spc="5" normalizeH="0" baseline="0" noProof="0" dirty="0" smtClean="0">
                <a:ln>
                  <a:noFill/>
                </a:ln>
                <a:solidFill>
                  <a:srgbClr val="231F20"/>
                </a:solidFill>
                <a:effectLst/>
                <a:uLnTx/>
                <a:uFillTx/>
                <a:latin typeface="BIZ UDPゴシック"/>
                <a:ea typeface="+mn-ea"/>
                <a:cs typeface="BIZ UDPゴシック"/>
              </a:rPr>
              <a:t>連</a:t>
            </a:r>
            <a:r>
              <a:rPr kumimoji="1" sz="900" b="0" i="0" u="none" strike="noStrike" kern="1200" cap="none" spc="-40" normalizeH="0" baseline="0" noProof="0" dirty="0" smtClean="0">
                <a:ln>
                  <a:noFill/>
                </a:ln>
                <a:solidFill>
                  <a:srgbClr val="231F20"/>
                </a:solidFill>
                <a:effectLst/>
                <a:uLnTx/>
                <a:uFillTx/>
                <a:latin typeface="BIZ UDPゴシック"/>
                <a:ea typeface="+mn-ea"/>
                <a:cs typeface="BIZ UDPゴシック"/>
              </a:rPr>
              <a:t>合</a:t>
            </a:r>
            <a:r>
              <a:rPr kumimoji="1" sz="900" b="0" i="0" u="none" strike="noStrike" kern="1200" cap="none" spc="10" normalizeH="0" baseline="0" noProof="0" dirty="0">
                <a:ln>
                  <a:noFill/>
                </a:ln>
                <a:solidFill>
                  <a:srgbClr val="231F20"/>
                </a:solidFill>
                <a:effectLst/>
                <a:uLnTx/>
                <a:uFillTx/>
                <a:latin typeface="BIZ UDPゴシック"/>
                <a:ea typeface="+mn-ea"/>
                <a:cs typeface="BIZ UDPゴシック"/>
              </a:rPr>
              <a:t>・</a:t>
            </a:r>
            <a:endParaRPr kumimoji="1" sz="900" b="0" i="0" u="none" strike="noStrike" kern="1200" cap="none" spc="0" normalizeH="0" baseline="0" noProof="0" dirty="0">
              <a:ln>
                <a:noFill/>
              </a:ln>
              <a:solidFill>
                <a:prstClr val="black"/>
              </a:solidFill>
              <a:effectLst/>
              <a:uLnTx/>
              <a:uFillTx/>
              <a:latin typeface="BIZ UDPゴシック"/>
              <a:ea typeface="+mn-ea"/>
              <a:cs typeface="BIZ UDPゴシック"/>
            </a:endParaRPr>
          </a:p>
          <a:p>
            <a:pPr marL="0" marR="120650" lvl="0" indent="0" algn="ctr" defTabSz="914400" rtl="0" eaLnBrk="1" fontAlgn="auto" latinLnBrk="0" hangingPunct="1">
              <a:lnSpc>
                <a:spcPct val="100000"/>
              </a:lnSpc>
              <a:spcBef>
                <a:spcPts val="195"/>
              </a:spcBef>
              <a:spcAft>
                <a:spcPts val="0"/>
              </a:spcAft>
              <a:buClrTx/>
              <a:buSzTx/>
              <a:buFontTx/>
              <a:buNone/>
              <a:tabLst/>
              <a:defRPr/>
            </a:pPr>
            <a:r>
              <a:rPr kumimoji="1" sz="900" b="0" i="0" u="none" strike="noStrike" kern="1200" cap="none" spc="-10" normalizeH="0" baseline="0" noProof="0" dirty="0">
                <a:ln>
                  <a:noFill/>
                </a:ln>
                <a:solidFill>
                  <a:srgbClr val="231F20"/>
                </a:solidFill>
                <a:effectLst/>
                <a:uLnTx/>
                <a:uFillTx/>
                <a:latin typeface="BIZ UDPゴシック"/>
                <a:ea typeface="+mn-ea"/>
                <a:cs typeface="BIZ UDPゴシック"/>
              </a:rPr>
              <a:t>○○</a:t>
            </a:r>
            <a:r>
              <a:rPr kumimoji="1" sz="900" b="0" i="0" u="none" strike="noStrike" kern="1200" cap="none" spc="5" normalizeH="0" baseline="0" noProof="0" dirty="0">
                <a:ln>
                  <a:noFill/>
                </a:ln>
                <a:solidFill>
                  <a:srgbClr val="231F20"/>
                </a:solidFill>
                <a:effectLst/>
                <a:uLnTx/>
                <a:uFillTx/>
                <a:latin typeface="BIZ UDPゴシック"/>
                <a:ea typeface="+mn-ea"/>
                <a:cs typeface="BIZ UDPゴシック"/>
              </a:rPr>
              <a:t>組</a:t>
            </a:r>
            <a:r>
              <a:rPr kumimoji="1" sz="900" b="0" i="0" u="none" strike="noStrike" kern="1200" cap="none" spc="-10" normalizeH="0" baseline="0" noProof="0" dirty="0">
                <a:ln>
                  <a:noFill/>
                </a:ln>
                <a:solidFill>
                  <a:srgbClr val="231F20"/>
                </a:solidFill>
                <a:effectLst/>
                <a:uLnTx/>
                <a:uFillTx/>
                <a:latin typeface="BIZ UDPゴシック"/>
                <a:ea typeface="+mn-ea"/>
                <a:cs typeface="BIZ UDPゴシック"/>
              </a:rPr>
              <a:t>合</a:t>
            </a:r>
            <a:r>
              <a:rPr kumimoji="1" sz="900" b="0" i="0" u="none" strike="noStrike" kern="1200" cap="none" spc="-15" normalizeH="0" baseline="0" noProof="0" dirty="0">
                <a:ln>
                  <a:noFill/>
                </a:ln>
                <a:solidFill>
                  <a:srgbClr val="231F20"/>
                </a:solidFill>
                <a:effectLst/>
                <a:uLnTx/>
                <a:uFillTx/>
                <a:latin typeface="BIZ UDPゴシック"/>
                <a:ea typeface="+mn-ea"/>
                <a:cs typeface="BIZ UDPゴシック"/>
              </a:rPr>
              <a:t>の</a:t>
            </a:r>
            <a:r>
              <a:rPr kumimoji="1" sz="900" b="0" i="0" u="none" strike="noStrike" kern="1200" cap="none" spc="5" normalizeH="0" baseline="0" noProof="0" dirty="0">
                <a:ln>
                  <a:noFill/>
                </a:ln>
                <a:solidFill>
                  <a:srgbClr val="231F20"/>
                </a:solidFill>
                <a:effectLst/>
                <a:uLnTx/>
                <a:uFillTx/>
                <a:latin typeface="BIZ UDPゴシック"/>
                <a:ea typeface="+mn-ea"/>
                <a:cs typeface="BIZ UDPゴシック"/>
              </a:rPr>
              <a:t>組</a:t>
            </a:r>
            <a:r>
              <a:rPr kumimoji="1" sz="900" b="0" i="0" u="none" strike="noStrike" kern="1200" cap="none" spc="0" normalizeH="0" baseline="0" noProof="0" dirty="0">
                <a:ln>
                  <a:noFill/>
                </a:ln>
                <a:solidFill>
                  <a:srgbClr val="231F20"/>
                </a:solidFill>
                <a:effectLst/>
                <a:uLnTx/>
                <a:uFillTx/>
                <a:latin typeface="BIZ UDPゴシック"/>
                <a:ea typeface="+mn-ea"/>
                <a:cs typeface="BIZ UDPゴシック"/>
              </a:rPr>
              <a:t>合</a:t>
            </a:r>
            <a:r>
              <a:rPr kumimoji="1" sz="900" b="0" i="0" u="none" strike="noStrike" kern="1200" cap="none" spc="-10" normalizeH="0" baseline="0" noProof="0" dirty="0">
                <a:ln>
                  <a:noFill/>
                </a:ln>
                <a:solidFill>
                  <a:srgbClr val="231F20"/>
                </a:solidFill>
                <a:effectLst/>
                <a:uLnTx/>
                <a:uFillTx/>
                <a:latin typeface="BIZ UDPゴシック"/>
                <a:ea typeface="+mn-ea"/>
                <a:cs typeface="BIZ UDPゴシック"/>
              </a:rPr>
              <a:t>員</a:t>
            </a:r>
            <a:r>
              <a:rPr kumimoji="1" sz="900" b="0" i="0" u="none" strike="noStrike" kern="1200" cap="none" spc="-20" normalizeH="0" baseline="0" noProof="0" dirty="0">
                <a:ln>
                  <a:noFill/>
                </a:ln>
                <a:solidFill>
                  <a:srgbClr val="231F20"/>
                </a:solidFill>
                <a:effectLst/>
                <a:uLnTx/>
                <a:uFillTx/>
                <a:latin typeface="BIZ UDPゴシック"/>
                <a:ea typeface="+mn-ea"/>
                <a:cs typeface="BIZ UDPゴシック"/>
              </a:rPr>
              <a:t>で</a:t>
            </a:r>
            <a:r>
              <a:rPr kumimoji="1" sz="900" b="0" i="0" u="none" strike="noStrike" kern="1200" cap="none" spc="-30" normalizeH="0" baseline="0" noProof="0" dirty="0">
                <a:ln>
                  <a:noFill/>
                </a:ln>
                <a:solidFill>
                  <a:srgbClr val="231F20"/>
                </a:solidFill>
                <a:effectLst/>
                <a:uLnTx/>
                <a:uFillTx/>
                <a:latin typeface="BIZ UDPゴシック"/>
                <a:ea typeface="+mn-ea"/>
                <a:cs typeface="BIZ UDPゴシック"/>
              </a:rPr>
              <a:t>あ</a:t>
            </a:r>
            <a:r>
              <a:rPr kumimoji="1" sz="900" b="0" i="0" u="none" strike="noStrike" kern="1200" cap="none" spc="-40" normalizeH="0" baseline="0" noProof="0" dirty="0">
                <a:ln>
                  <a:noFill/>
                </a:ln>
                <a:solidFill>
                  <a:srgbClr val="231F20"/>
                </a:solidFill>
                <a:effectLst/>
                <a:uLnTx/>
                <a:uFillTx/>
                <a:latin typeface="BIZ UDPゴシック"/>
                <a:ea typeface="+mn-ea"/>
                <a:cs typeface="BIZ UDPゴシック"/>
              </a:rPr>
              <a:t>る</a:t>
            </a:r>
            <a:r>
              <a:rPr kumimoji="1" sz="900" b="0" i="0" u="none" strike="noStrike" kern="1200" cap="none" spc="-50" normalizeH="0" baseline="0" noProof="0" dirty="0">
                <a:ln>
                  <a:noFill/>
                </a:ln>
                <a:solidFill>
                  <a:srgbClr val="231F20"/>
                </a:solidFill>
                <a:effectLst/>
                <a:uLnTx/>
                <a:uFillTx/>
                <a:latin typeface="BIZ UDPゴシック"/>
                <a:ea typeface="+mn-ea"/>
                <a:cs typeface="BIZ UDPゴシック"/>
              </a:rPr>
              <a:t>こ</a:t>
            </a:r>
            <a:r>
              <a:rPr kumimoji="1" sz="900" b="0" i="0" u="none" strike="noStrike" kern="1200" cap="none" spc="-40" normalizeH="0" baseline="0" noProof="0" dirty="0">
                <a:ln>
                  <a:noFill/>
                </a:ln>
                <a:solidFill>
                  <a:srgbClr val="231F20"/>
                </a:solidFill>
                <a:effectLst/>
                <a:uLnTx/>
                <a:uFillTx/>
                <a:latin typeface="BIZ UDPゴシック"/>
                <a:ea typeface="+mn-ea"/>
                <a:cs typeface="BIZ UDPゴシック"/>
              </a:rPr>
              <a:t>と</a:t>
            </a:r>
            <a:r>
              <a:rPr kumimoji="1" sz="900" b="0" i="0" u="none" strike="noStrike" kern="1200" cap="none" spc="-15" normalizeH="0" baseline="0" noProof="0" dirty="0">
                <a:ln>
                  <a:noFill/>
                </a:ln>
                <a:solidFill>
                  <a:srgbClr val="231F20"/>
                </a:solidFill>
                <a:effectLst/>
                <a:uLnTx/>
                <a:uFillTx/>
                <a:latin typeface="BIZ UDPゴシック"/>
                <a:ea typeface="+mn-ea"/>
                <a:cs typeface="BIZ UDPゴシック"/>
              </a:rPr>
              <a:t>を</a:t>
            </a:r>
            <a:r>
              <a:rPr kumimoji="1" sz="900" b="0" i="0" u="none" strike="noStrike" kern="1200" cap="none" spc="-5" normalizeH="0" baseline="0" noProof="0" dirty="0">
                <a:ln>
                  <a:noFill/>
                </a:ln>
                <a:solidFill>
                  <a:srgbClr val="231F20"/>
                </a:solidFill>
                <a:effectLst/>
                <a:uLnTx/>
                <a:uFillTx/>
                <a:latin typeface="BIZ UDPゴシック"/>
                <a:ea typeface="+mn-ea"/>
                <a:cs typeface="BIZ UDPゴシック"/>
              </a:rPr>
              <a:t>伝</a:t>
            </a:r>
            <a:r>
              <a:rPr kumimoji="1" sz="900" b="0" i="0" u="none" strike="noStrike" kern="1200" cap="none" spc="-30" normalizeH="0" baseline="0" noProof="0" dirty="0">
                <a:ln>
                  <a:noFill/>
                </a:ln>
                <a:solidFill>
                  <a:srgbClr val="231F20"/>
                </a:solidFill>
                <a:effectLst/>
                <a:uLnTx/>
                <a:uFillTx/>
                <a:latin typeface="BIZ UDPゴシック"/>
                <a:ea typeface="+mn-ea"/>
                <a:cs typeface="BIZ UDPゴシック"/>
              </a:rPr>
              <a:t>え</a:t>
            </a:r>
            <a:r>
              <a:rPr kumimoji="1" sz="900" b="0" i="0" u="none" strike="noStrike" kern="1200" cap="none" spc="5" normalizeH="0" baseline="0" noProof="0" dirty="0">
                <a:ln>
                  <a:noFill/>
                </a:ln>
                <a:solidFill>
                  <a:srgbClr val="231F20"/>
                </a:solidFill>
                <a:effectLst/>
                <a:uLnTx/>
                <a:uFillTx/>
                <a:latin typeface="BIZ UDPゴシック"/>
                <a:ea typeface="+mn-ea"/>
                <a:cs typeface="BIZ UDPゴシック"/>
              </a:rPr>
              <a:t>直</a:t>
            </a:r>
            <a:r>
              <a:rPr kumimoji="1" sz="900" b="0" i="0" u="none" strike="noStrike" kern="1200" cap="none" spc="-15" normalizeH="0" baseline="0" noProof="0" dirty="0">
                <a:ln>
                  <a:noFill/>
                </a:ln>
                <a:solidFill>
                  <a:srgbClr val="231F20"/>
                </a:solidFill>
                <a:effectLst/>
                <a:uLnTx/>
                <a:uFillTx/>
                <a:latin typeface="BIZ UDPゴシック"/>
                <a:ea typeface="+mn-ea"/>
                <a:cs typeface="BIZ UDPゴシック"/>
              </a:rPr>
              <a:t>接</a:t>
            </a:r>
            <a:r>
              <a:rPr kumimoji="1" sz="900" b="0" i="0" u="none" strike="noStrike" kern="1200" cap="none" spc="5" normalizeH="0" baseline="0" noProof="0" dirty="0">
                <a:ln>
                  <a:noFill/>
                </a:ln>
                <a:solidFill>
                  <a:srgbClr val="231F20"/>
                </a:solidFill>
                <a:effectLst/>
                <a:uLnTx/>
                <a:uFillTx/>
                <a:latin typeface="BIZ UDPゴシック"/>
                <a:ea typeface="+mn-ea"/>
                <a:cs typeface="BIZ UDPゴシック"/>
              </a:rPr>
              <a:t>ご連</a:t>
            </a:r>
            <a:r>
              <a:rPr kumimoji="1" sz="900" b="0" i="0" u="none" strike="noStrike" kern="1200" cap="none" spc="-15" normalizeH="0" baseline="0" noProof="0" dirty="0">
                <a:ln>
                  <a:noFill/>
                </a:ln>
                <a:solidFill>
                  <a:srgbClr val="231F20"/>
                </a:solidFill>
                <a:effectLst/>
                <a:uLnTx/>
                <a:uFillTx/>
                <a:latin typeface="BIZ UDPゴシック"/>
                <a:ea typeface="+mn-ea"/>
                <a:cs typeface="BIZ UDPゴシック"/>
              </a:rPr>
              <a:t>絡</a:t>
            </a:r>
            <a:r>
              <a:rPr kumimoji="1" sz="900" b="0" i="0" u="none" strike="noStrike" kern="1200" cap="none" spc="-40" normalizeH="0" baseline="0" noProof="0" dirty="0">
                <a:ln>
                  <a:noFill/>
                </a:ln>
                <a:solidFill>
                  <a:srgbClr val="231F20"/>
                </a:solidFill>
                <a:effectLst/>
                <a:uLnTx/>
                <a:uFillTx/>
                <a:latin typeface="BIZ UDPゴシック"/>
                <a:ea typeface="+mn-ea"/>
                <a:cs typeface="BIZ UDPゴシック"/>
              </a:rPr>
              <a:t>く</a:t>
            </a:r>
            <a:r>
              <a:rPr kumimoji="1" sz="900" b="0" i="0" u="none" strike="noStrike" kern="1200" cap="none" spc="-10" normalizeH="0" baseline="0" noProof="0" dirty="0">
                <a:ln>
                  <a:noFill/>
                </a:ln>
                <a:solidFill>
                  <a:srgbClr val="231F20"/>
                </a:solidFill>
                <a:effectLst/>
                <a:uLnTx/>
                <a:uFillTx/>
                <a:latin typeface="BIZ UDPゴシック"/>
                <a:ea typeface="+mn-ea"/>
                <a:cs typeface="BIZ UDPゴシック"/>
              </a:rPr>
              <a:t>だ</a:t>
            </a:r>
            <a:r>
              <a:rPr kumimoji="1" sz="900" b="0" i="0" u="none" strike="noStrike" kern="1200" cap="none" spc="-40" normalizeH="0" baseline="0" noProof="0" dirty="0">
                <a:ln>
                  <a:noFill/>
                </a:ln>
                <a:solidFill>
                  <a:srgbClr val="231F20"/>
                </a:solidFill>
                <a:effectLst/>
                <a:uLnTx/>
                <a:uFillTx/>
                <a:latin typeface="BIZ UDPゴシック"/>
                <a:ea typeface="+mn-ea"/>
                <a:cs typeface="BIZ UDPゴシック"/>
              </a:rPr>
              <a:t>さ</a:t>
            </a:r>
            <a:r>
              <a:rPr kumimoji="1" sz="900" b="0" i="0" u="none" strike="noStrike" kern="1200" cap="none" spc="-35" normalizeH="0" baseline="0" noProof="0" dirty="0">
                <a:ln>
                  <a:noFill/>
                </a:ln>
                <a:solidFill>
                  <a:srgbClr val="231F20"/>
                </a:solidFill>
                <a:effectLst/>
                <a:uLnTx/>
                <a:uFillTx/>
                <a:latin typeface="BIZ UDPゴシック"/>
                <a:ea typeface="+mn-ea"/>
                <a:cs typeface="BIZ UDPゴシック"/>
              </a:rPr>
              <a:t>い</a:t>
            </a:r>
            <a:r>
              <a:rPr kumimoji="1" sz="900" b="0" i="0" u="none" strike="noStrike" kern="1200" cap="none" spc="10" normalizeH="0" baseline="0" noProof="0" dirty="0">
                <a:ln>
                  <a:noFill/>
                </a:ln>
                <a:solidFill>
                  <a:srgbClr val="231F20"/>
                </a:solidFill>
                <a:effectLst/>
                <a:uLnTx/>
                <a:uFillTx/>
                <a:latin typeface="BIZ UDPゴシック"/>
                <a:ea typeface="+mn-ea"/>
                <a:cs typeface="BIZ UDPゴシック"/>
              </a:rPr>
              <a:t>。</a:t>
            </a:r>
            <a:endParaRPr kumimoji="1" sz="900" b="0" i="0" u="none" strike="noStrike" kern="1200" cap="none" spc="0" normalizeH="0" baseline="0" noProof="0" dirty="0">
              <a:ln>
                <a:noFill/>
              </a:ln>
              <a:solidFill>
                <a:prstClr val="black"/>
              </a:solidFill>
              <a:effectLst/>
              <a:uLnTx/>
              <a:uFillTx/>
              <a:latin typeface="BIZ UDPゴシック"/>
              <a:ea typeface="+mn-ea"/>
              <a:cs typeface="BIZ UDPゴシック"/>
            </a:endParaRPr>
          </a:p>
          <a:p>
            <a:pPr marL="0" marR="0" lvl="0" indent="0" algn="ctr" defTabSz="914400" rtl="0" eaLnBrk="1" fontAlgn="auto" latinLnBrk="0" hangingPunct="1">
              <a:lnSpc>
                <a:spcPct val="100000"/>
              </a:lnSpc>
              <a:spcBef>
                <a:spcPts val="175"/>
              </a:spcBef>
              <a:spcAft>
                <a:spcPts val="0"/>
              </a:spcAft>
              <a:buClrTx/>
              <a:buSzTx/>
              <a:buFontTx/>
              <a:buNone/>
              <a:tabLst/>
              <a:defRPr/>
            </a:pPr>
            <a:r>
              <a:rPr kumimoji="1" sz="900" b="0" i="0" u="none" strike="noStrike" kern="1200" cap="none" spc="20" normalizeH="0" baseline="0" noProof="0" dirty="0" smtClean="0">
                <a:ln>
                  <a:noFill/>
                </a:ln>
                <a:solidFill>
                  <a:srgbClr val="231F20"/>
                </a:solidFill>
                <a:effectLst/>
                <a:uLnTx/>
                <a:uFillTx/>
                <a:latin typeface="HGP創英角ｺﾞｼｯｸUB"/>
                <a:ea typeface="+mn-ea"/>
                <a:cs typeface="HGP創英角ｺﾞｼｯｸUB"/>
              </a:rPr>
              <a:t>❖</a:t>
            </a:r>
            <a:r>
              <a:rPr lang="ja-JP" altLang="en-US" sz="900" spc="20" dirty="0">
                <a:solidFill>
                  <a:srgbClr val="231F20"/>
                </a:solidFill>
                <a:latin typeface="HGP創英角ｺﾞｼｯｸUB"/>
                <a:cs typeface="HGP創英角ｺﾞｼｯｸUB"/>
              </a:rPr>
              <a:t>○</a:t>
            </a:r>
            <a:r>
              <a:rPr lang="ja-JP" altLang="en-US" sz="900" spc="20" dirty="0" smtClean="0">
                <a:solidFill>
                  <a:srgbClr val="231F20"/>
                </a:solidFill>
                <a:latin typeface="HGP創英角ｺﾞｼｯｸUB"/>
                <a:cs typeface="HGP創英角ｺﾞｼｯｸUB"/>
              </a:rPr>
              <a:t>○</a:t>
            </a:r>
            <a:r>
              <a:rPr kumimoji="1" sz="900" b="0" i="0" u="none" strike="noStrike" kern="1200" cap="none" spc="20" normalizeH="0" baseline="0" noProof="0" dirty="0" err="1" smtClean="0">
                <a:ln>
                  <a:noFill/>
                </a:ln>
                <a:solidFill>
                  <a:srgbClr val="231F20"/>
                </a:solidFill>
                <a:effectLst/>
                <a:uLnTx/>
                <a:uFillTx/>
                <a:latin typeface="HGP創英角ｺﾞｼｯｸUB"/>
                <a:ea typeface="+mn-ea"/>
                <a:cs typeface="HGP創英角ｺﾞｼｯｸUB"/>
              </a:rPr>
              <a:t>事務所</a:t>
            </a:r>
            <a:r>
              <a:rPr kumimoji="1" sz="900" b="0" i="0" u="none" strike="noStrike" kern="1200" cap="none" spc="20" normalizeH="0" baseline="0" noProof="0" dirty="0">
                <a:ln>
                  <a:noFill/>
                </a:ln>
                <a:solidFill>
                  <a:srgbClr val="231F20"/>
                </a:solidFill>
                <a:effectLst/>
                <a:uLnTx/>
                <a:uFillTx/>
                <a:latin typeface="HGP創英角ｺﾞｼｯｸUB"/>
                <a:ea typeface="+mn-ea"/>
                <a:cs typeface="HGP創英角ｺﾞｼｯｸUB"/>
              </a:rPr>
              <a:t>❖</a:t>
            </a:r>
            <a:endParaRPr kumimoji="1" sz="900" b="0" i="0" u="none" strike="noStrike" kern="1200" cap="none" spc="0" normalizeH="0" baseline="0" noProof="0" dirty="0">
              <a:ln>
                <a:noFill/>
              </a:ln>
              <a:solidFill>
                <a:prstClr val="black"/>
              </a:solidFill>
              <a:effectLst/>
              <a:uLnTx/>
              <a:uFillTx/>
              <a:latin typeface="HGP創英角ｺﾞｼｯｸUB"/>
              <a:ea typeface="+mn-ea"/>
              <a:cs typeface="HGP創英角ｺﾞｼｯｸUB"/>
            </a:endParaRPr>
          </a:p>
          <a:p>
            <a:pPr marL="0" marR="0" lvl="0" indent="0" algn="ctr" defTabSz="914400" rtl="0" eaLnBrk="1" fontAlgn="auto" latinLnBrk="0" hangingPunct="1">
              <a:lnSpc>
                <a:spcPct val="100000"/>
              </a:lnSpc>
              <a:spcBef>
                <a:spcPts val="200"/>
              </a:spcBef>
              <a:spcAft>
                <a:spcPts val="0"/>
              </a:spcAft>
              <a:buClrTx/>
              <a:buSzTx/>
              <a:buFontTx/>
              <a:buNone/>
              <a:tabLst/>
              <a:defRPr/>
            </a:pPr>
            <a:r>
              <a:rPr kumimoji="1" sz="900" b="0" i="0" u="none" strike="noStrike" kern="1200" cap="none" spc="20" normalizeH="0" baseline="0" noProof="0" dirty="0">
                <a:ln>
                  <a:noFill/>
                </a:ln>
                <a:solidFill>
                  <a:srgbClr val="231F20"/>
                </a:solidFill>
                <a:effectLst/>
                <a:uLnTx/>
                <a:uFillTx/>
                <a:latin typeface="HGP創英角ｺﾞｼｯｸUB"/>
                <a:ea typeface="+mn-ea"/>
                <a:cs typeface="HGP創英角ｺﾞｼｯｸUB"/>
              </a:rPr>
              <a:t>平 日 </a:t>
            </a:r>
            <a:r>
              <a:rPr kumimoji="1" sz="900" b="0" i="0" u="none" strike="noStrike" kern="1200" cap="none" spc="10" normalizeH="0" baseline="0" noProof="0" dirty="0">
                <a:ln>
                  <a:noFill/>
                </a:ln>
                <a:solidFill>
                  <a:srgbClr val="231F20"/>
                </a:solidFill>
                <a:effectLst/>
                <a:uLnTx/>
                <a:uFillTx/>
                <a:latin typeface="HGP創英角ｺﾞｼｯｸUB"/>
                <a:ea typeface="+mn-ea"/>
                <a:cs typeface="HGP創英角ｺﾞｼｯｸUB"/>
              </a:rPr>
              <a:t>10 ： </a:t>
            </a:r>
            <a:r>
              <a:rPr kumimoji="1" sz="900" b="0" i="0" u="none" strike="noStrike" kern="1200" cap="none" spc="15" normalizeH="0" baseline="0" noProof="0" dirty="0">
                <a:ln>
                  <a:noFill/>
                </a:ln>
                <a:solidFill>
                  <a:srgbClr val="231F20"/>
                </a:solidFill>
                <a:effectLst/>
                <a:uLnTx/>
                <a:uFillTx/>
                <a:latin typeface="HGP創英角ｺﾞｼｯｸUB"/>
                <a:ea typeface="+mn-ea"/>
                <a:cs typeface="HGP創英角ｺﾞｼｯｸUB"/>
              </a:rPr>
              <a:t>００～１８ </a:t>
            </a:r>
            <a:r>
              <a:rPr kumimoji="1" sz="900" b="0" i="0" u="none" strike="noStrike" kern="1200" cap="none" spc="10" normalizeH="0" baseline="0" noProof="0" dirty="0">
                <a:ln>
                  <a:noFill/>
                </a:ln>
                <a:solidFill>
                  <a:srgbClr val="231F20"/>
                </a:solidFill>
                <a:effectLst/>
                <a:uLnTx/>
                <a:uFillTx/>
                <a:latin typeface="HGP創英角ｺﾞｼｯｸUB"/>
                <a:ea typeface="+mn-ea"/>
                <a:cs typeface="HGP創英角ｺﾞｼｯｸUB"/>
              </a:rPr>
              <a:t>： </a:t>
            </a:r>
            <a:r>
              <a:rPr kumimoji="1" sz="900" b="0" i="0" u="none" strike="noStrike" kern="1200" cap="none" spc="15" normalizeH="0" baseline="0" noProof="0" dirty="0">
                <a:ln>
                  <a:noFill/>
                </a:ln>
                <a:solidFill>
                  <a:srgbClr val="231F20"/>
                </a:solidFill>
                <a:effectLst/>
                <a:uLnTx/>
                <a:uFillTx/>
                <a:latin typeface="HGP創英角ｺﾞｼｯｸUB"/>
                <a:ea typeface="+mn-ea"/>
                <a:cs typeface="HGP創英角ｺﾞｼｯｸUB"/>
              </a:rPr>
              <a:t>００ </a:t>
            </a:r>
            <a:r>
              <a:rPr kumimoji="1" sz="900" b="0" i="0" u="none" strike="noStrike" kern="1200" cap="none" spc="10" normalizeH="0" baseline="0" noProof="0" dirty="0">
                <a:ln>
                  <a:noFill/>
                </a:ln>
                <a:solidFill>
                  <a:srgbClr val="231F20"/>
                </a:solidFill>
                <a:effectLst/>
                <a:uLnTx/>
                <a:uFillTx/>
                <a:latin typeface="HGP創英角ｺﾞｼｯｸUB"/>
                <a:ea typeface="+mn-ea"/>
                <a:cs typeface="HGP創英角ｺﾞｼｯｸUB"/>
              </a:rPr>
              <a:t>TEL ：</a:t>
            </a:r>
            <a:r>
              <a:rPr kumimoji="1" sz="900" b="0" i="0" u="none" strike="noStrike" kern="1200" cap="none" spc="-225" normalizeH="0" baseline="0" noProof="0" dirty="0">
                <a:ln>
                  <a:noFill/>
                </a:ln>
                <a:solidFill>
                  <a:srgbClr val="231F20"/>
                </a:solidFill>
                <a:effectLst/>
                <a:uLnTx/>
                <a:uFillTx/>
                <a:latin typeface="HGP創英角ｺﾞｼｯｸUB"/>
                <a:ea typeface="+mn-ea"/>
                <a:cs typeface="HGP創英角ｺﾞｼｯｸUB"/>
              </a:rPr>
              <a:t> </a:t>
            </a:r>
            <a:r>
              <a:rPr kumimoji="1" sz="900" b="0" i="0" u="none" strike="noStrike" kern="1200" cap="none" spc="10" normalizeH="0" baseline="0" noProof="0" dirty="0">
                <a:ln>
                  <a:noFill/>
                </a:ln>
                <a:solidFill>
                  <a:srgbClr val="231F20"/>
                </a:solidFill>
                <a:effectLst/>
                <a:uLnTx/>
                <a:uFillTx/>
                <a:latin typeface="HGP創英角ｺﾞｼｯｸUB"/>
                <a:ea typeface="+mn-ea"/>
                <a:cs typeface="HGP創英角ｺﾞｼｯｸUB"/>
              </a:rPr>
              <a:t>03－3341－3133</a:t>
            </a:r>
            <a:endParaRPr kumimoji="1" sz="900" b="0" i="0" u="none" strike="noStrike" kern="1200" cap="none" spc="0" normalizeH="0" baseline="0" noProof="0" dirty="0">
              <a:ln>
                <a:noFill/>
              </a:ln>
              <a:solidFill>
                <a:prstClr val="black"/>
              </a:solidFill>
              <a:effectLst/>
              <a:uLnTx/>
              <a:uFillTx/>
              <a:latin typeface="HGP創英角ｺﾞｼｯｸUB"/>
              <a:ea typeface="+mn-ea"/>
              <a:cs typeface="HGP創英角ｺﾞｼｯｸUB"/>
            </a:endParaRPr>
          </a:p>
        </p:txBody>
      </p:sp>
      <p:sp>
        <p:nvSpPr>
          <p:cNvPr id="32" name="object 32"/>
          <p:cNvSpPr/>
          <p:nvPr/>
        </p:nvSpPr>
        <p:spPr>
          <a:xfrm>
            <a:off x="3761996" y="1944004"/>
            <a:ext cx="3420110" cy="3420110"/>
          </a:xfrm>
          <a:custGeom>
            <a:avLst/>
            <a:gdLst/>
            <a:ahLst/>
            <a:cxnLst/>
            <a:rect l="l" t="t" r="r" b="b"/>
            <a:pathLst>
              <a:path w="3420109" h="3420110">
                <a:moveTo>
                  <a:pt x="1710004" y="0"/>
                </a:moveTo>
                <a:lnTo>
                  <a:pt x="1661317" y="679"/>
                </a:lnTo>
                <a:lnTo>
                  <a:pt x="1612968" y="2706"/>
                </a:lnTo>
                <a:lnTo>
                  <a:pt x="1564974" y="6063"/>
                </a:lnTo>
                <a:lnTo>
                  <a:pt x="1517352" y="10731"/>
                </a:lnTo>
                <a:lnTo>
                  <a:pt x="1470122" y="16692"/>
                </a:lnTo>
                <a:lnTo>
                  <a:pt x="1423301" y="23929"/>
                </a:lnTo>
                <a:lnTo>
                  <a:pt x="1376908" y="32423"/>
                </a:lnTo>
                <a:lnTo>
                  <a:pt x="1330959" y="42156"/>
                </a:lnTo>
                <a:lnTo>
                  <a:pt x="1285474" y="53110"/>
                </a:lnTo>
                <a:lnTo>
                  <a:pt x="1240470" y="65267"/>
                </a:lnTo>
                <a:lnTo>
                  <a:pt x="1195965" y="78610"/>
                </a:lnTo>
                <a:lnTo>
                  <a:pt x="1151978" y="93119"/>
                </a:lnTo>
                <a:lnTo>
                  <a:pt x="1108527" y="108777"/>
                </a:lnTo>
                <a:lnTo>
                  <a:pt x="1065628" y="125567"/>
                </a:lnTo>
                <a:lnTo>
                  <a:pt x="1023302" y="143469"/>
                </a:lnTo>
                <a:lnTo>
                  <a:pt x="981565" y="162466"/>
                </a:lnTo>
                <a:lnTo>
                  <a:pt x="940435" y="182540"/>
                </a:lnTo>
                <a:lnTo>
                  <a:pt x="899932" y="203672"/>
                </a:lnTo>
                <a:lnTo>
                  <a:pt x="860072" y="225845"/>
                </a:lnTo>
                <a:lnTo>
                  <a:pt x="820874" y="249041"/>
                </a:lnTo>
                <a:lnTo>
                  <a:pt x="782355" y="273242"/>
                </a:lnTo>
                <a:lnTo>
                  <a:pt x="744535" y="298429"/>
                </a:lnTo>
                <a:lnTo>
                  <a:pt x="707430" y="324584"/>
                </a:lnTo>
                <a:lnTo>
                  <a:pt x="671060" y="351690"/>
                </a:lnTo>
                <a:lnTo>
                  <a:pt x="635441" y="379729"/>
                </a:lnTo>
                <a:lnTo>
                  <a:pt x="600593" y="408682"/>
                </a:lnTo>
                <a:lnTo>
                  <a:pt x="566532" y="438531"/>
                </a:lnTo>
                <a:lnTo>
                  <a:pt x="533278" y="469258"/>
                </a:lnTo>
                <a:lnTo>
                  <a:pt x="500848" y="500846"/>
                </a:lnTo>
                <a:lnTo>
                  <a:pt x="469260" y="533276"/>
                </a:lnTo>
                <a:lnTo>
                  <a:pt x="438532" y="566530"/>
                </a:lnTo>
                <a:lnTo>
                  <a:pt x="408683" y="600591"/>
                </a:lnTo>
                <a:lnTo>
                  <a:pt x="379730" y="635439"/>
                </a:lnTo>
                <a:lnTo>
                  <a:pt x="351691" y="671057"/>
                </a:lnTo>
                <a:lnTo>
                  <a:pt x="324585" y="707428"/>
                </a:lnTo>
                <a:lnTo>
                  <a:pt x="298429" y="744532"/>
                </a:lnTo>
                <a:lnTo>
                  <a:pt x="273242" y="782352"/>
                </a:lnTo>
                <a:lnTo>
                  <a:pt x="249042" y="820870"/>
                </a:lnTo>
                <a:lnTo>
                  <a:pt x="225846" y="860068"/>
                </a:lnTo>
                <a:lnTo>
                  <a:pt x="203672" y="899928"/>
                </a:lnTo>
                <a:lnTo>
                  <a:pt x="182540" y="940431"/>
                </a:lnTo>
                <a:lnTo>
                  <a:pt x="162466" y="981560"/>
                </a:lnTo>
                <a:lnTo>
                  <a:pt x="143469" y="1023297"/>
                </a:lnTo>
                <a:lnTo>
                  <a:pt x="125567" y="1065623"/>
                </a:lnTo>
                <a:lnTo>
                  <a:pt x="108778" y="1108521"/>
                </a:lnTo>
                <a:lnTo>
                  <a:pt x="93119" y="1151972"/>
                </a:lnTo>
                <a:lnTo>
                  <a:pt x="78610" y="1195959"/>
                </a:lnTo>
                <a:lnTo>
                  <a:pt x="65267" y="1240463"/>
                </a:lnTo>
                <a:lnTo>
                  <a:pt x="53110" y="1285466"/>
                </a:lnTo>
                <a:lnTo>
                  <a:pt x="42156" y="1330951"/>
                </a:lnTo>
                <a:lnTo>
                  <a:pt x="32423" y="1376899"/>
                </a:lnTo>
                <a:lnTo>
                  <a:pt x="23929" y="1423292"/>
                </a:lnTo>
                <a:lnTo>
                  <a:pt x="16692" y="1470113"/>
                </a:lnTo>
                <a:lnTo>
                  <a:pt x="10731" y="1517342"/>
                </a:lnTo>
                <a:lnTo>
                  <a:pt x="6063" y="1564963"/>
                </a:lnTo>
                <a:lnTo>
                  <a:pt x="2706" y="1612957"/>
                </a:lnTo>
                <a:lnTo>
                  <a:pt x="679" y="1661305"/>
                </a:lnTo>
                <a:lnTo>
                  <a:pt x="0" y="1709991"/>
                </a:lnTo>
                <a:lnTo>
                  <a:pt x="679" y="1758677"/>
                </a:lnTo>
                <a:lnTo>
                  <a:pt x="2706" y="1807027"/>
                </a:lnTo>
                <a:lnTo>
                  <a:pt x="6063" y="1855021"/>
                </a:lnTo>
                <a:lnTo>
                  <a:pt x="10731" y="1902642"/>
                </a:lnTo>
                <a:lnTo>
                  <a:pt x="16692" y="1949872"/>
                </a:lnTo>
                <a:lnTo>
                  <a:pt x="23929" y="1996693"/>
                </a:lnTo>
                <a:lnTo>
                  <a:pt x="32423" y="2043087"/>
                </a:lnTo>
                <a:lnTo>
                  <a:pt x="42156" y="2089036"/>
                </a:lnTo>
                <a:lnTo>
                  <a:pt x="53110" y="2134521"/>
                </a:lnTo>
                <a:lnTo>
                  <a:pt x="65267" y="2179525"/>
                </a:lnTo>
                <a:lnTo>
                  <a:pt x="78610" y="2224029"/>
                </a:lnTo>
                <a:lnTo>
                  <a:pt x="93119" y="2268017"/>
                </a:lnTo>
                <a:lnTo>
                  <a:pt x="108778" y="2311468"/>
                </a:lnTo>
                <a:lnTo>
                  <a:pt x="125567" y="2354366"/>
                </a:lnTo>
                <a:lnTo>
                  <a:pt x="143469" y="2396693"/>
                </a:lnTo>
                <a:lnTo>
                  <a:pt x="162466" y="2438430"/>
                </a:lnTo>
                <a:lnTo>
                  <a:pt x="182540" y="2479559"/>
                </a:lnTo>
                <a:lnTo>
                  <a:pt x="203672" y="2520063"/>
                </a:lnTo>
                <a:lnTo>
                  <a:pt x="225846" y="2559923"/>
                </a:lnTo>
                <a:lnTo>
                  <a:pt x="249042" y="2599121"/>
                </a:lnTo>
                <a:lnTo>
                  <a:pt x="273242" y="2637639"/>
                </a:lnTo>
                <a:lnTo>
                  <a:pt x="298429" y="2675460"/>
                </a:lnTo>
                <a:lnTo>
                  <a:pt x="324585" y="2712564"/>
                </a:lnTo>
                <a:lnTo>
                  <a:pt x="351691" y="2748935"/>
                </a:lnTo>
                <a:lnTo>
                  <a:pt x="379730" y="2784553"/>
                </a:lnTo>
                <a:lnTo>
                  <a:pt x="408683" y="2819402"/>
                </a:lnTo>
                <a:lnTo>
                  <a:pt x="438532" y="2853462"/>
                </a:lnTo>
                <a:lnTo>
                  <a:pt x="469260" y="2886717"/>
                </a:lnTo>
                <a:lnTo>
                  <a:pt x="500848" y="2919147"/>
                </a:lnTo>
                <a:lnTo>
                  <a:pt x="533278" y="2950735"/>
                </a:lnTo>
                <a:lnTo>
                  <a:pt x="566532" y="2981462"/>
                </a:lnTo>
                <a:lnTo>
                  <a:pt x="600593" y="3011312"/>
                </a:lnTo>
                <a:lnTo>
                  <a:pt x="635441" y="3040265"/>
                </a:lnTo>
                <a:lnTo>
                  <a:pt x="671060" y="3068303"/>
                </a:lnTo>
                <a:lnTo>
                  <a:pt x="707430" y="3095410"/>
                </a:lnTo>
                <a:lnTo>
                  <a:pt x="744535" y="3121565"/>
                </a:lnTo>
                <a:lnTo>
                  <a:pt x="782355" y="3146752"/>
                </a:lnTo>
                <a:lnTo>
                  <a:pt x="820874" y="3170953"/>
                </a:lnTo>
                <a:lnTo>
                  <a:pt x="860072" y="3194149"/>
                </a:lnTo>
                <a:lnTo>
                  <a:pt x="899932" y="3216322"/>
                </a:lnTo>
                <a:lnTo>
                  <a:pt x="940435" y="3237455"/>
                </a:lnTo>
                <a:lnTo>
                  <a:pt x="981565" y="3257529"/>
                </a:lnTo>
                <a:lnTo>
                  <a:pt x="1023302" y="3276526"/>
                </a:lnTo>
                <a:lnTo>
                  <a:pt x="1065628" y="3294428"/>
                </a:lnTo>
                <a:lnTo>
                  <a:pt x="1108527" y="3311217"/>
                </a:lnTo>
                <a:lnTo>
                  <a:pt x="1151978" y="3326875"/>
                </a:lnTo>
                <a:lnTo>
                  <a:pt x="1195965" y="3341385"/>
                </a:lnTo>
                <a:lnTo>
                  <a:pt x="1240470" y="3354727"/>
                </a:lnTo>
                <a:lnTo>
                  <a:pt x="1285474" y="3366885"/>
                </a:lnTo>
                <a:lnTo>
                  <a:pt x="1330959" y="3377839"/>
                </a:lnTo>
                <a:lnTo>
                  <a:pt x="1376908" y="3387572"/>
                </a:lnTo>
                <a:lnTo>
                  <a:pt x="1423301" y="3396066"/>
                </a:lnTo>
                <a:lnTo>
                  <a:pt x="1470122" y="3403302"/>
                </a:lnTo>
                <a:lnTo>
                  <a:pt x="1517352" y="3409264"/>
                </a:lnTo>
                <a:lnTo>
                  <a:pt x="1564974" y="3413932"/>
                </a:lnTo>
                <a:lnTo>
                  <a:pt x="1612968" y="3417288"/>
                </a:lnTo>
                <a:lnTo>
                  <a:pt x="1661317" y="3419315"/>
                </a:lnTo>
                <a:lnTo>
                  <a:pt x="1710004" y="3419995"/>
                </a:lnTo>
                <a:lnTo>
                  <a:pt x="1758690" y="3419315"/>
                </a:lnTo>
                <a:lnTo>
                  <a:pt x="1807039" y="3417288"/>
                </a:lnTo>
                <a:lnTo>
                  <a:pt x="1855034" y="3413932"/>
                </a:lnTo>
                <a:lnTo>
                  <a:pt x="1902655" y="3409264"/>
                </a:lnTo>
                <a:lnTo>
                  <a:pt x="1949885" y="3403302"/>
                </a:lnTo>
                <a:lnTo>
                  <a:pt x="1996706" y="3396066"/>
                </a:lnTo>
                <a:lnTo>
                  <a:pt x="2043100" y="3387572"/>
                </a:lnTo>
                <a:lnTo>
                  <a:pt x="2089048" y="3377839"/>
                </a:lnTo>
                <a:lnTo>
                  <a:pt x="2134534" y="3366885"/>
                </a:lnTo>
                <a:lnTo>
                  <a:pt x="2179538" y="3354727"/>
                </a:lnTo>
                <a:lnTo>
                  <a:pt x="2224042" y="3341385"/>
                </a:lnTo>
                <a:lnTo>
                  <a:pt x="2268029" y="3326875"/>
                </a:lnTo>
                <a:lnTo>
                  <a:pt x="2311481" y="3311217"/>
                </a:lnTo>
                <a:lnTo>
                  <a:pt x="2354379" y="3294428"/>
                </a:lnTo>
                <a:lnTo>
                  <a:pt x="2396706" y="3276526"/>
                </a:lnTo>
                <a:lnTo>
                  <a:pt x="2438443" y="3257529"/>
                </a:lnTo>
                <a:lnTo>
                  <a:pt x="2479572" y="3237455"/>
                </a:lnTo>
                <a:lnTo>
                  <a:pt x="2520076" y="3216322"/>
                </a:lnTo>
                <a:lnTo>
                  <a:pt x="2559935" y="3194149"/>
                </a:lnTo>
                <a:lnTo>
                  <a:pt x="2599134" y="3170953"/>
                </a:lnTo>
                <a:lnTo>
                  <a:pt x="2637652" y="3146752"/>
                </a:lnTo>
                <a:lnTo>
                  <a:pt x="2675472" y="3121565"/>
                </a:lnTo>
                <a:lnTo>
                  <a:pt x="2712577" y="3095410"/>
                </a:lnTo>
                <a:lnTo>
                  <a:pt x="2748948" y="3068303"/>
                </a:lnTo>
                <a:lnTo>
                  <a:pt x="2784566" y="3040265"/>
                </a:lnTo>
                <a:lnTo>
                  <a:pt x="2819415" y="3011312"/>
                </a:lnTo>
                <a:lnTo>
                  <a:pt x="2853475" y="2981462"/>
                </a:lnTo>
                <a:lnTo>
                  <a:pt x="2886729" y="2950735"/>
                </a:lnTo>
                <a:lnTo>
                  <a:pt x="2919160" y="2919147"/>
                </a:lnTo>
                <a:lnTo>
                  <a:pt x="2950748" y="2886717"/>
                </a:lnTo>
                <a:lnTo>
                  <a:pt x="2981475" y="2853462"/>
                </a:lnTo>
                <a:lnTo>
                  <a:pt x="3011325" y="2819402"/>
                </a:lnTo>
                <a:lnTo>
                  <a:pt x="3040278" y="2784553"/>
                </a:lnTo>
                <a:lnTo>
                  <a:pt x="3068316" y="2748935"/>
                </a:lnTo>
                <a:lnTo>
                  <a:pt x="3095422" y="2712564"/>
                </a:lnTo>
                <a:lnTo>
                  <a:pt x="3121578" y="2675460"/>
                </a:lnTo>
                <a:lnTo>
                  <a:pt x="3146765" y="2637639"/>
                </a:lnTo>
                <a:lnTo>
                  <a:pt x="3170966" y="2599121"/>
                </a:lnTo>
                <a:lnTo>
                  <a:pt x="3194162" y="2559923"/>
                </a:lnTo>
                <a:lnTo>
                  <a:pt x="3216335" y="2520063"/>
                </a:lnTo>
                <a:lnTo>
                  <a:pt x="3237467" y="2479559"/>
                </a:lnTo>
                <a:lnTo>
                  <a:pt x="3257541" y="2438430"/>
                </a:lnTo>
                <a:lnTo>
                  <a:pt x="3276538" y="2396693"/>
                </a:lnTo>
                <a:lnTo>
                  <a:pt x="3294441" y="2354366"/>
                </a:lnTo>
                <a:lnTo>
                  <a:pt x="3311230" y="2311468"/>
                </a:lnTo>
                <a:lnTo>
                  <a:pt x="3326888" y="2268017"/>
                </a:lnTo>
                <a:lnTo>
                  <a:pt x="3341398" y="2224029"/>
                </a:lnTo>
                <a:lnTo>
                  <a:pt x="3354740" y="2179525"/>
                </a:lnTo>
                <a:lnTo>
                  <a:pt x="3366897" y="2134521"/>
                </a:lnTo>
                <a:lnTo>
                  <a:pt x="3377851" y="2089036"/>
                </a:lnTo>
                <a:lnTo>
                  <a:pt x="3387585" y="2043087"/>
                </a:lnTo>
                <a:lnTo>
                  <a:pt x="3396078" y="1996693"/>
                </a:lnTo>
                <a:lnTo>
                  <a:pt x="3403315" y="1949872"/>
                </a:lnTo>
                <a:lnTo>
                  <a:pt x="3409276" y="1902642"/>
                </a:lnTo>
                <a:lnTo>
                  <a:pt x="3413944" y="1855021"/>
                </a:lnTo>
                <a:lnTo>
                  <a:pt x="3417301" y="1807027"/>
                </a:lnTo>
                <a:lnTo>
                  <a:pt x="3419328" y="1758677"/>
                </a:lnTo>
                <a:lnTo>
                  <a:pt x="3420008" y="1709991"/>
                </a:lnTo>
                <a:lnTo>
                  <a:pt x="3419328" y="1661305"/>
                </a:lnTo>
                <a:lnTo>
                  <a:pt x="3417301" y="1612957"/>
                </a:lnTo>
                <a:lnTo>
                  <a:pt x="3413944" y="1564963"/>
                </a:lnTo>
                <a:lnTo>
                  <a:pt x="3409276" y="1517342"/>
                </a:lnTo>
                <a:lnTo>
                  <a:pt x="3403315" y="1470113"/>
                </a:lnTo>
                <a:lnTo>
                  <a:pt x="3396078" y="1423292"/>
                </a:lnTo>
                <a:lnTo>
                  <a:pt x="3387585" y="1376899"/>
                </a:lnTo>
                <a:lnTo>
                  <a:pt x="3377851" y="1330951"/>
                </a:lnTo>
                <a:lnTo>
                  <a:pt x="3366897" y="1285466"/>
                </a:lnTo>
                <a:lnTo>
                  <a:pt x="3354740" y="1240463"/>
                </a:lnTo>
                <a:lnTo>
                  <a:pt x="3341398" y="1195959"/>
                </a:lnTo>
                <a:lnTo>
                  <a:pt x="3326888" y="1151972"/>
                </a:lnTo>
                <a:lnTo>
                  <a:pt x="3311230" y="1108521"/>
                </a:lnTo>
                <a:lnTo>
                  <a:pt x="3294441" y="1065623"/>
                </a:lnTo>
                <a:lnTo>
                  <a:pt x="3276538" y="1023297"/>
                </a:lnTo>
                <a:lnTo>
                  <a:pt x="3257541" y="981560"/>
                </a:lnTo>
                <a:lnTo>
                  <a:pt x="3237467" y="940431"/>
                </a:lnTo>
                <a:lnTo>
                  <a:pt x="3216335" y="899928"/>
                </a:lnTo>
                <a:lnTo>
                  <a:pt x="3194162" y="860068"/>
                </a:lnTo>
                <a:lnTo>
                  <a:pt x="3170966" y="820870"/>
                </a:lnTo>
                <a:lnTo>
                  <a:pt x="3146765" y="782352"/>
                </a:lnTo>
                <a:lnTo>
                  <a:pt x="3121578" y="744532"/>
                </a:lnTo>
                <a:lnTo>
                  <a:pt x="3095422" y="707428"/>
                </a:lnTo>
                <a:lnTo>
                  <a:pt x="3068316" y="671057"/>
                </a:lnTo>
                <a:lnTo>
                  <a:pt x="3040278" y="635439"/>
                </a:lnTo>
                <a:lnTo>
                  <a:pt x="3011325" y="600591"/>
                </a:lnTo>
                <a:lnTo>
                  <a:pt x="2981475" y="566530"/>
                </a:lnTo>
                <a:lnTo>
                  <a:pt x="2950748" y="533276"/>
                </a:lnTo>
                <a:lnTo>
                  <a:pt x="2919160" y="500846"/>
                </a:lnTo>
                <a:lnTo>
                  <a:pt x="2886729" y="469258"/>
                </a:lnTo>
                <a:lnTo>
                  <a:pt x="2853475" y="438531"/>
                </a:lnTo>
                <a:lnTo>
                  <a:pt x="2819415" y="408682"/>
                </a:lnTo>
                <a:lnTo>
                  <a:pt x="2784566" y="379729"/>
                </a:lnTo>
                <a:lnTo>
                  <a:pt x="2748948" y="351690"/>
                </a:lnTo>
                <a:lnTo>
                  <a:pt x="2712577" y="324584"/>
                </a:lnTo>
                <a:lnTo>
                  <a:pt x="2675472" y="298429"/>
                </a:lnTo>
                <a:lnTo>
                  <a:pt x="2637652" y="273242"/>
                </a:lnTo>
                <a:lnTo>
                  <a:pt x="2599134" y="249041"/>
                </a:lnTo>
                <a:lnTo>
                  <a:pt x="2559935" y="225845"/>
                </a:lnTo>
                <a:lnTo>
                  <a:pt x="2520076" y="203672"/>
                </a:lnTo>
                <a:lnTo>
                  <a:pt x="2479572" y="182540"/>
                </a:lnTo>
                <a:lnTo>
                  <a:pt x="2438443" y="162466"/>
                </a:lnTo>
                <a:lnTo>
                  <a:pt x="2396706" y="143469"/>
                </a:lnTo>
                <a:lnTo>
                  <a:pt x="2354379" y="125567"/>
                </a:lnTo>
                <a:lnTo>
                  <a:pt x="2311481" y="108777"/>
                </a:lnTo>
                <a:lnTo>
                  <a:pt x="2268029" y="93119"/>
                </a:lnTo>
                <a:lnTo>
                  <a:pt x="2224042" y="78610"/>
                </a:lnTo>
                <a:lnTo>
                  <a:pt x="2179538" y="65267"/>
                </a:lnTo>
                <a:lnTo>
                  <a:pt x="2134534" y="53110"/>
                </a:lnTo>
                <a:lnTo>
                  <a:pt x="2089048" y="42156"/>
                </a:lnTo>
                <a:lnTo>
                  <a:pt x="2043100" y="32423"/>
                </a:lnTo>
                <a:lnTo>
                  <a:pt x="1996706" y="23929"/>
                </a:lnTo>
                <a:lnTo>
                  <a:pt x="1949885" y="16692"/>
                </a:lnTo>
                <a:lnTo>
                  <a:pt x="1902655" y="10731"/>
                </a:lnTo>
                <a:lnTo>
                  <a:pt x="1855034" y="6063"/>
                </a:lnTo>
                <a:lnTo>
                  <a:pt x="1807039" y="2706"/>
                </a:lnTo>
                <a:lnTo>
                  <a:pt x="1758690" y="679"/>
                </a:lnTo>
                <a:lnTo>
                  <a:pt x="1710004" y="0"/>
                </a:lnTo>
                <a:close/>
              </a:path>
            </a:pathLst>
          </a:custGeom>
          <a:solidFill>
            <a:srgbClr val="EFE1D3"/>
          </a:solidFill>
          <a:effectLst>
            <a:softEdge rad="63500"/>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txBox="1"/>
          <p:nvPr/>
        </p:nvSpPr>
        <p:spPr>
          <a:xfrm>
            <a:off x="527307" y="1736122"/>
            <a:ext cx="5955665" cy="165430"/>
          </a:xfrm>
          <a:prstGeom prst="rect">
            <a:avLst/>
          </a:prstGeom>
        </p:spPr>
        <p:txBody>
          <a:bodyPr vert="horz" wrap="square" lIns="0" tIns="11430" rIns="0" bIns="0" rtlCol="0">
            <a:spAutoFit/>
          </a:bodyPr>
          <a:lstStyle/>
          <a:p>
            <a:pPr marL="12700" marR="0" lvl="0" indent="0" algn="l" defTabSz="914400" rtl="0" eaLnBrk="1" fontAlgn="auto" latinLnBrk="0" hangingPunct="1">
              <a:lnSpc>
                <a:spcPct val="100000"/>
              </a:lnSpc>
              <a:spcBef>
                <a:spcPts val="90"/>
              </a:spcBef>
              <a:spcAft>
                <a:spcPts val="0"/>
              </a:spcAft>
              <a:buClrTx/>
              <a:buSzTx/>
              <a:buFontTx/>
              <a:buNone/>
              <a:tabLst/>
              <a:defRPr/>
            </a:pPr>
            <a:r>
              <a:rPr kumimoji="1" sz="1000" b="0" i="0" u="none" strike="noStrike" kern="1200" cap="none" spc="-10" normalizeH="0" baseline="0" noProof="0" dirty="0">
                <a:ln>
                  <a:noFill/>
                </a:ln>
                <a:solidFill>
                  <a:srgbClr val="231F20"/>
                </a:solidFill>
                <a:effectLst/>
                <a:uLnTx/>
                <a:uFillTx/>
                <a:latin typeface="BIZ UDPゴシック"/>
                <a:ea typeface="+mn-ea"/>
                <a:cs typeface="BIZ UDPゴシック"/>
              </a:rPr>
              <a:t>　</a:t>
            </a:r>
            <a:r>
              <a:rPr kumimoji="1" lang="ja-JP" altLang="en-US" sz="1000" b="0" i="0" u="none" strike="noStrike" kern="1200" cap="none" spc="-10" normalizeH="0" baseline="0" noProof="0" dirty="0" smtClean="0">
                <a:ln>
                  <a:noFill/>
                </a:ln>
                <a:solidFill>
                  <a:srgbClr val="FF0000"/>
                </a:solidFill>
                <a:effectLst/>
                <a:uLnTx/>
                <a:uFillTx/>
                <a:latin typeface="BIZ UDPゴシック"/>
                <a:ea typeface="+mn-ea"/>
                <a:cs typeface="BIZ UDPゴシック"/>
              </a:rPr>
              <a:t>（例）</a:t>
            </a:r>
            <a:r>
              <a:rPr kumimoji="1" sz="1000" b="0" i="0" u="none" strike="noStrike" kern="1200" cap="none" spc="-10" normalizeH="0" baseline="0" noProof="0" dirty="0" err="1" smtClean="0">
                <a:ln>
                  <a:noFill/>
                </a:ln>
                <a:solidFill>
                  <a:srgbClr val="FF0000"/>
                </a:solidFill>
                <a:effectLst/>
                <a:uLnTx/>
                <a:uFillTx/>
                <a:latin typeface="BIZ UDPゴシック"/>
                <a:ea typeface="+mn-ea"/>
                <a:cs typeface="BIZ UDPゴシック"/>
              </a:rPr>
              <a:t>労働組合では次のようなとき</a:t>
            </a:r>
            <a:r>
              <a:rPr kumimoji="1" sz="1000" b="0" i="0" u="none" strike="noStrike" kern="1200" cap="none" spc="140" normalizeH="0" baseline="0" noProof="0" dirty="0" err="1" smtClean="0">
                <a:ln>
                  <a:noFill/>
                </a:ln>
                <a:solidFill>
                  <a:srgbClr val="FF0000"/>
                </a:solidFill>
                <a:effectLst/>
                <a:uLnTx/>
                <a:uFillTx/>
                <a:latin typeface="BIZ UDPゴシック"/>
                <a:ea typeface="+mn-ea"/>
                <a:cs typeface="BIZ UDPゴシック"/>
              </a:rPr>
              <a:t>、</a:t>
            </a:r>
            <a:r>
              <a:rPr kumimoji="1" sz="1000" b="0" i="0" u="none" strike="noStrike" kern="1200" cap="none" spc="-10" normalizeH="0" baseline="0" noProof="0" dirty="0" err="1" smtClean="0">
                <a:ln>
                  <a:noFill/>
                </a:ln>
                <a:solidFill>
                  <a:srgbClr val="FF0000"/>
                </a:solidFill>
                <a:effectLst/>
                <a:uLnTx/>
                <a:uFillTx/>
                <a:latin typeface="BIZ UDPゴシック"/>
                <a:ea typeface="+mn-ea"/>
                <a:cs typeface="BIZ UDPゴシック"/>
              </a:rPr>
              <a:t>弔慰金や見舞金が支給されます</a:t>
            </a:r>
            <a:r>
              <a:rPr kumimoji="1" sz="1000" b="0" i="0" u="none" strike="noStrike" kern="1200" cap="none" spc="-5" normalizeH="0" baseline="0" noProof="0" dirty="0">
                <a:ln>
                  <a:noFill/>
                </a:ln>
                <a:solidFill>
                  <a:srgbClr val="FF0000"/>
                </a:solidFill>
                <a:effectLst/>
                <a:uLnTx/>
                <a:uFillTx/>
                <a:latin typeface="BIZ UDPゴシック"/>
                <a:ea typeface="+mn-ea"/>
                <a:cs typeface="BIZ UDPゴシック"/>
              </a:rPr>
              <a:t>。</a:t>
            </a:r>
            <a:endParaRPr kumimoji="1" sz="1000" b="0" i="0" u="none" strike="noStrike" kern="1200" cap="none" spc="0" normalizeH="0" baseline="0" noProof="0" dirty="0">
              <a:ln>
                <a:noFill/>
              </a:ln>
              <a:solidFill>
                <a:srgbClr val="FF0000"/>
              </a:solidFill>
              <a:effectLst/>
              <a:uLnTx/>
              <a:uFillTx/>
              <a:latin typeface="HGP創英角ｺﾞｼｯｸUB"/>
              <a:ea typeface="+mn-ea"/>
              <a:cs typeface="HGP創英角ｺﾞｼｯｸUB"/>
            </a:endParaRPr>
          </a:p>
        </p:txBody>
      </p:sp>
      <p:sp>
        <p:nvSpPr>
          <p:cNvPr id="34" name="object 34"/>
          <p:cNvSpPr txBox="1"/>
          <p:nvPr/>
        </p:nvSpPr>
        <p:spPr>
          <a:xfrm>
            <a:off x="3911260" y="2769395"/>
            <a:ext cx="3121660" cy="2006600"/>
          </a:xfrm>
          <a:prstGeom prst="rect">
            <a:avLst/>
          </a:prstGeom>
        </p:spPr>
        <p:txBody>
          <a:bodyPr vert="horz" wrap="square" lIns="0" tIns="40640" rIns="0" bIns="0" rtlCol="0">
            <a:spAutoFit/>
          </a:bodyPr>
          <a:lstStyle/>
          <a:p>
            <a:pPr marL="215900" marR="0" lvl="0" indent="-203200" algn="l" defTabSz="914400" rtl="0" eaLnBrk="1" fontAlgn="auto" latinLnBrk="0" hangingPunct="1">
              <a:lnSpc>
                <a:spcPct val="100000"/>
              </a:lnSpc>
              <a:spcBef>
                <a:spcPts val="320"/>
              </a:spcBef>
              <a:spcAft>
                <a:spcPts val="0"/>
              </a:spcAft>
              <a:buClrTx/>
              <a:buSzPct val="90000"/>
              <a:buFontTx/>
              <a:buAutoNum type="arabicParenBoth"/>
              <a:tabLst>
                <a:tab pos="216535" algn="l"/>
              </a:tabLst>
              <a:defRPr/>
            </a:pPr>
            <a:r>
              <a:rPr kumimoji="1" sz="1000" b="0" i="0" u="none" strike="noStrike" kern="1200" cap="none" spc="-10" normalizeH="0" baseline="0" noProof="0" dirty="0">
                <a:ln>
                  <a:noFill/>
                </a:ln>
                <a:solidFill>
                  <a:srgbClr val="231F20"/>
                </a:solidFill>
                <a:effectLst/>
                <a:uLnTx/>
                <a:uFillTx/>
                <a:latin typeface="BIZ UDPゴシック"/>
                <a:ea typeface="+mn-ea"/>
                <a:cs typeface="BIZ UDPゴシック"/>
              </a:rPr>
              <a:t>所属</a:t>
            </a:r>
            <a:r>
              <a:rPr kumimoji="1" sz="1000" b="0" i="0" u="none" strike="noStrike" kern="1200" cap="none" spc="-15" normalizeH="0" baseline="0" noProof="0" dirty="0">
                <a:ln>
                  <a:noFill/>
                </a:ln>
                <a:solidFill>
                  <a:srgbClr val="231F20"/>
                </a:solidFill>
                <a:effectLst/>
                <a:uLnTx/>
                <a:uFillTx/>
                <a:latin typeface="BIZ UDPゴシック"/>
                <a:ea typeface="+mn-ea"/>
                <a:cs typeface="BIZ UDPゴシック"/>
              </a:rPr>
              <a:t>す</a:t>
            </a:r>
            <a:r>
              <a:rPr kumimoji="1" sz="1000" b="0" i="0" u="none" strike="noStrike" kern="1200" cap="none" spc="-10" normalizeH="0" baseline="0" noProof="0" dirty="0">
                <a:ln>
                  <a:noFill/>
                </a:ln>
                <a:solidFill>
                  <a:srgbClr val="231F20"/>
                </a:solidFill>
                <a:effectLst/>
                <a:uLnTx/>
                <a:uFillTx/>
                <a:latin typeface="BIZ UDPゴシック"/>
                <a:ea typeface="+mn-ea"/>
                <a:cs typeface="BIZ UDPゴシック"/>
              </a:rPr>
              <a:t>る労働組合本部へ</a:t>
            </a:r>
            <a:r>
              <a:rPr kumimoji="1" sz="1000" b="0" i="0" u="none" strike="noStrike" kern="1200" cap="none" spc="-15" normalizeH="0" baseline="0" noProof="0" dirty="0">
                <a:ln>
                  <a:noFill/>
                </a:ln>
                <a:solidFill>
                  <a:srgbClr val="231F20"/>
                </a:solidFill>
                <a:effectLst/>
                <a:uLnTx/>
                <a:uFillTx/>
                <a:latin typeface="BIZ UDPゴシック"/>
                <a:ea typeface="+mn-ea"/>
                <a:cs typeface="BIZ UDPゴシック"/>
              </a:rPr>
              <a:t>ご</a:t>
            </a:r>
            <a:r>
              <a:rPr kumimoji="1" sz="1000" b="0" i="0" u="none" strike="noStrike" kern="1200" cap="none" spc="-10" normalizeH="0" baseline="0" noProof="0" dirty="0">
                <a:ln>
                  <a:noFill/>
                </a:ln>
                <a:solidFill>
                  <a:srgbClr val="231F20"/>
                </a:solidFill>
                <a:effectLst/>
                <a:uLnTx/>
                <a:uFillTx/>
                <a:latin typeface="BIZ UDPゴシック"/>
                <a:ea typeface="+mn-ea"/>
                <a:cs typeface="BIZ UDPゴシック"/>
              </a:rPr>
              <a:t>連絡</a:t>
            </a:r>
            <a:r>
              <a:rPr kumimoji="1" sz="1000" b="0" i="0" u="none" strike="noStrike" kern="1200" cap="none" spc="-15" normalizeH="0" baseline="0" noProof="0" dirty="0">
                <a:ln>
                  <a:noFill/>
                </a:ln>
                <a:solidFill>
                  <a:srgbClr val="231F20"/>
                </a:solidFill>
                <a:effectLst/>
                <a:uLnTx/>
                <a:uFillTx/>
                <a:latin typeface="BIZ UDPゴシック"/>
                <a:ea typeface="+mn-ea"/>
                <a:cs typeface="BIZ UDPゴシック"/>
              </a:rPr>
              <a:t>く</a:t>
            </a:r>
            <a:r>
              <a:rPr kumimoji="1" sz="1000" b="0" i="0" u="none" strike="noStrike" kern="1200" cap="none" spc="-10" normalizeH="0" baseline="0" noProof="0" dirty="0">
                <a:ln>
                  <a:noFill/>
                </a:ln>
                <a:solidFill>
                  <a:srgbClr val="231F20"/>
                </a:solidFill>
                <a:effectLst/>
                <a:uLnTx/>
                <a:uFillTx/>
                <a:latin typeface="BIZ UDPゴシック"/>
                <a:ea typeface="+mn-ea"/>
                <a:cs typeface="BIZ UDPゴシック"/>
              </a:rPr>
              <a:t>ださい</a:t>
            </a:r>
            <a:r>
              <a:rPr kumimoji="1" sz="1000" b="0" i="0" u="none" strike="noStrike" kern="1200" cap="none" spc="-5" normalizeH="0" baseline="0" noProof="0" dirty="0">
                <a:ln>
                  <a:noFill/>
                </a:ln>
                <a:solidFill>
                  <a:srgbClr val="231F20"/>
                </a:solidFill>
                <a:effectLst/>
                <a:uLnTx/>
                <a:uFillTx/>
                <a:latin typeface="BIZ UDPゴシック"/>
                <a:ea typeface="+mn-ea"/>
                <a:cs typeface="BIZ UDPゴシック"/>
              </a:rPr>
              <a:t>。</a:t>
            </a:r>
            <a:endParaRPr kumimoji="1" sz="1000" b="0" i="0" u="none" strike="noStrike" kern="1200" cap="none" spc="0" normalizeH="0" baseline="0" noProof="0" dirty="0">
              <a:ln>
                <a:noFill/>
              </a:ln>
              <a:solidFill>
                <a:prstClr val="black"/>
              </a:solidFill>
              <a:effectLst/>
              <a:uLnTx/>
              <a:uFillTx/>
              <a:latin typeface="BIZ UDPゴシック"/>
              <a:ea typeface="+mn-ea"/>
              <a:cs typeface="BIZ UDPゴシック"/>
            </a:endParaRPr>
          </a:p>
          <a:p>
            <a:pPr marL="231775" marR="5080" lvl="0" indent="-219075" algn="just" defTabSz="914400" rtl="0" eaLnBrk="1" fontAlgn="auto" latinLnBrk="0" hangingPunct="1">
              <a:lnSpc>
                <a:spcPct val="118100"/>
              </a:lnSpc>
              <a:spcBef>
                <a:spcPts val="0"/>
              </a:spcBef>
              <a:spcAft>
                <a:spcPts val="0"/>
              </a:spcAft>
              <a:buClrTx/>
              <a:buSzPct val="90000"/>
              <a:buFontTx/>
              <a:buAutoNum type="arabicParenBoth"/>
              <a:tabLst>
                <a:tab pos="233045" algn="l"/>
              </a:tabLst>
              <a:defRPr/>
            </a:pPr>
            <a:r>
              <a:rPr kumimoji="1" sz="1000" b="0" i="0" u="none" strike="noStrike" kern="1200" cap="none" spc="-5" normalizeH="0" baseline="0" noProof="0" dirty="0">
                <a:ln>
                  <a:noFill/>
                </a:ln>
                <a:solidFill>
                  <a:srgbClr val="231F20"/>
                </a:solidFill>
                <a:effectLst/>
                <a:uLnTx/>
                <a:uFillTx/>
                <a:latin typeface="BIZ UDPゴシック"/>
                <a:ea typeface="+mn-ea"/>
                <a:cs typeface="BIZ UDPゴシック"/>
              </a:rPr>
              <a:t>労働組合本部</a:t>
            </a:r>
            <a:r>
              <a:rPr kumimoji="1" sz="1000" b="0" i="0" u="none" strike="noStrike" kern="1200" cap="none" spc="-15" normalizeH="0" baseline="0" noProof="0" dirty="0">
                <a:ln>
                  <a:noFill/>
                </a:ln>
                <a:solidFill>
                  <a:srgbClr val="231F20"/>
                </a:solidFill>
                <a:effectLst/>
                <a:uLnTx/>
                <a:uFillTx/>
                <a:latin typeface="BIZ UDPゴシック"/>
                <a:ea typeface="+mn-ea"/>
                <a:cs typeface="BIZ UDPゴシック"/>
              </a:rPr>
              <a:t>は</a:t>
            </a:r>
            <a:r>
              <a:rPr kumimoji="1" sz="1000" b="0" i="0" u="none" strike="noStrike" kern="1200" cap="none" spc="-5" normalizeH="0" baseline="0" noProof="0" dirty="0">
                <a:ln>
                  <a:noFill/>
                </a:ln>
                <a:solidFill>
                  <a:srgbClr val="231F20"/>
                </a:solidFill>
                <a:effectLst/>
                <a:uLnTx/>
                <a:uFillTx/>
                <a:latin typeface="BIZ UDPゴシック"/>
                <a:ea typeface="+mn-ea"/>
                <a:cs typeface="BIZ UDPゴシック"/>
              </a:rPr>
              <a:t>、</a:t>
            </a:r>
            <a:r>
              <a:rPr kumimoji="1" sz="1000" b="0" i="0" u="none" strike="noStrike" kern="1200" cap="none" spc="30" normalizeH="0" baseline="0" noProof="0" dirty="0">
                <a:ln>
                  <a:noFill/>
                </a:ln>
                <a:solidFill>
                  <a:srgbClr val="231F20"/>
                </a:solidFill>
                <a:effectLst/>
                <a:uLnTx/>
                <a:uFillTx/>
                <a:latin typeface="BIZ UDPゴシック"/>
                <a:ea typeface="+mn-ea"/>
                <a:cs typeface="BIZ UDPゴシック"/>
              </a:rPr>
              <a:t> </a:t>
            </a:r>
            <a:r>
              <a:rPr kumimoji="1" lang="ja-JP" altLang="en-US" sz="1000" b="0" i="0" u="sng" strike="noStrike" kern="1200" cap="none" spc="30" normalizeH="0" baseline="0" noProof="0" dirty="0" smtClean="0">
                <a:ln>
                  <a:noFill/>
                </a:ln>
                <a:solidFill>
                  <a:srgbClr val="FF0000"/>
                </a:solidFill>
                <a:effectLst/>
                <a:uLnTx/>
                <a:uFillTx/>
                <a:latin typeface="BIZ UDPゴシック"/>
                <a:ea typeface="+mn-ea"/>
                <a:cs typeface="BIZ UDPゴシック"/>
              </a:rPr>
              <a:t>○○</a:t>
            </a:r>
            <a:r>
              <a:rPr kumimoji="1" sz="1000" b="0" i="0" u="sng" strike="noStrike" kern="1200" cap="none" spc="-5" normalizeH="0" baseline="0" noProof="0" dirty="0" err="1" smtClean="0">
                <a:ln>
                  <a:noFill/>
                </a:ln>
                <a:solidFill>
                  <a:srgbClr val="FF0000"/>
                </a:solidFill>
                <a:effectLst/>
                <a:uLnTx/>
                <a:uFillTx/>
                <a:latin typeface="BIZ UDPゴシック"/>
                <a:ea typeface="+mn-ea"/>
                <a:cs typeface="BIZ UDPゴシック"/>
              </a:rPr>
              <a:t>連合本部</a:t>
            </a:r>
            <a:r>
              <a:rPr kumimoji="1" sz="1000" b="0" i="0" u="none" strike="noStrike" kern="1200" cap="none" spc="-5" normalizeH="0" baseline="0" noProof="0" dirty="0" err="1" smtClean="0">
                <a:ln>
                  <a:noFill/>
                </a:ln>
                <a:solidFill>
                  <a:srgbClr val="231F20"/>
                </a:solidFill>
                <a:effectLst/>
                <a:uLnTx/>
                <a:uFillTx/>
                <a:latin typeface="BIZ UDPゴシック"/>
                <a:ea typeface="+mn-ea"/>
                <a:cs typeface="BIZ UDPゴシック"/>
              </a:rPr>
              <a:t>へ連絡いただ</a:t>
            </a:r>
            <a:r>
              <a:rPr kumimoji="1" sz="1000" b="0" i="0" u="none" strike="noStrike" kern="1200" cap="none" spc="-10" normalizeH="0" baseline="0" noProof="0" dirty="0" err="1" smtClean="0">
                <a:ln>
                  <a:noFill/>
                </a:ln>
                <a:solidFill>
                  <a:srgbClr val="231F20"/>
                </a:solidFill>
                <a:effectLst/>
                <a:uLnTx/>
                <a:uFillTx/>
                <a:latin typeface="BIZ UDPゴシック"/>
                <a:ea typeface="+mn-ea"/>
                <a:cs typeface="BIZ UDPゴシック"/>
              </a:rPr>
              <a:t>く</a:t>
            </a:r>
            <a:r>
              <a:rPr kumimoji="1" sz="1000" b="0" i="0" u="none" strike="noStrike" kern="1200" cap="none" spc="-10" normalizeH="0" baseline="0" noProof="0" dirty="0" smtClean="0">
                <a:ln>
                  <a:noFill/>
                </a:ln>
                <a:solidFill>
                  <a:srgbClr val="231F20"/>
                </a:solidFill>
                <a:effectLst/>
                <a:uLnTx/>
                <a:uFillTx/>
                <a:latin typeface="BIZ UDPゴシック"/>
                <a:ea typeface="+mn-ea"/>
                <a:cs typeface="BIZ UDPゴシック"/>
              </a:rPr>
              <a:t> </a:t>
            </a:r>
            <a:r>
              <a:rPr kumimoji="1" sz="1000" b="0" i="0" u="none" strike="noStrike" kern="1200" cap="none" spc="-10" normalizeH="0" baseline="0" noProof="0" dirty="0" err="1">
                <a:ln>
                  <a:noFill/>
                </a:ln>
                <a:solidFill>
                  <a:srgbClr val="231F20"/>
                </a:solidFill>
                <a:effectLst/>
                <a:uLnTx/>
                <a:uFillTx/>
                <a:latin typeface="BIZ UDPゴシック"/>
                <a:ea typeface="+mn-ea"/>
                <a:cs typeface="BIZ UDPゴシック"/>
              </a:rPr>
              <a:t>とともに</a:t>
            </a:r>
            <a:r>
              <a:rPr kumimoji="1" sz="1000" b="0" i="0" u="none" strike="noStrike" kern="1200" cap="none" spc="50" normalizeH="0" baseline="0" noProof="0" dirty="0" err="1">
                <a:ln>
                  <a:noFill/>
                </a:ln>
                <a:solidFill>
                  <a:srgbClr val="231F20"/>
                </a:solidFill>
                <a:effectLst/>
                <a:uLnTx/>
                <a:uFillTx/>
                <a:latin typeface="BIZ UDPゴシック"/>
                <a:ea typeface="+mn-ea"/>
                <a:cs typeface="BIZ UDPゴシック"/>
              </a:rPr>
              <a:t>、</a:t>
            </a:r>
            <a:r>
              <a:rPr kumimoji="1" sz="1000" b="0" i="0" u="none" strike="noStrike" kern="1200" cap="none" spc="-10" normalizeH="0" baseline="0" noProof="0" dirty="0" err="1">
                <a:ln>
                  <a:noFill/>
                </a:ln>
                <a:solidFill>
                  <a:srgbClr val="231F20"/>
                </a:solidFill>
                <a:effectLst/>
                <a:uLnTx/>
                <a:uFillTx/>
                <a:latin typeface="BIZ UDPゴシック"/>
                <a:ea typeface="+mn-ea"/>
                <a:cs typeface="BIZ UDPゴシック"/>
              </a:rPr>
              <a:t>支給申請書に必要事項を記入のうえ</a:t>
            </a:r>
            <a:r>
              <a:rPr kumimoji="1" sz="1000" b="0" i="0" u="none" strike="noStrike" kern="1200" cap="none" spc="50" normalizeH="0" baseline="0" noProof="0" dirty="0" smtClean="0">
                <a:ln>
                  <a:noFill/>
                </a:ln>
                <a:solidFill>
                  <a:srgbClr val="231F20"/>
                </a:solidFill>
                <a:effectLst/>
                <a:uLnTx/>
                <a:uFillTx/>
                <a:latin typeface="BIZ UDPゴシック"/>
                <a:ea typeface="+mn-ea"/>
                <a:cs typeface="BIZ UDPゴシック"/>
              </a:rPr>
              <a:t>、</a:t>
            </a:r>
            <a:r>
              <a:rPr kumimoji="1" lang="ja-JP" altLang="en-US" sz="1000" b="0" i="0" u="none" strike="noStrike" kern="1200" cap="none" spc="50" normalizeH="0" baseline="0" noProof="0" dirty="0" smtClean="0">
                <a:ln>
                  <a:noFill/>
                </a:ln>
                <a:solidFill>
                  <a:srgbClr val="FF0000"/>
                </a:solidFill>
                <a:effectLst/>
                <a:uLnTx/>
                <a:uFillTx/>
                <a:latin typeface="BIZ UDPゴシック"/>
                <a:ea typeface="+mn-ea"/>
                <a:cs typeface="BIZ UDPゴシック"/>
              </a:rPr>
              <a:t>○</a:t>
            </a:r>
            <a:r>
              <a:rPr kumimoji="1" sz="1000" b="0" i="0" u="none" strike="noStrike" kern="1200" cap="none" spc="-15" normalizeH="0" baseline="0" noProof="0" dirty="0" err="1" smtClean="0">
                <a:ln>
                  <a:noFill/>
                </a:ln>
                <a:solidFill>
                  <a:srgbClr val="FF0000"/>
                </a:solidFill>
                <a:effectLst/>
                <a:uLnTx/>
                <a:uFillTx/>
                <a:latin typeface="BIZ UDPゴシック"/>
                <a:ea typeface="+mn-ea"/>
                <a:cs typeface="BIZ UDPゴシック"/>
              </a:rPr>
              <a:t>連合本部へ申請してください</a:t>
            </a:r>
            <a:r>
              <a:rPr kumimoji="1" sz="1000" b="0" i="0" u="none" strike="noStrike" kern="1200" cap="none" spc="-10" normalizeH="0" baseline="0" noProof="0" dirty="0">
                <a:ln>
                  <a:noFill/>
                </a:ln>
                <a:solidFill>
                  <a:srgbClr val="FF0000"/>
                </a:solidFill>
                <a:effectLst/>
                <a:uLnTx/>
                <a:uFillTx/>
                <a:latin typeface="BIZ UDPゴシック"/>
                <a:ea typeface="+mn-ea"/>
                <a:cs typeface="BIZ UDPゴシック"/>
              </a:rPr>
              <a:t>。</a:t>
            </a:r>
            <a:endParaRPr kumimoji="1" sz="1000" b="0" i="0" u="none" strike="noStrike" kern="1200" cap="none" spc="0" normalizeH="0" baseline="0" noProof="0" dirty="0">
              <a:ln>
                <a:noFill/>
              </a:ln>
              <a:solidFill>
                <a:srgbClr val="FF0000"/>
              </a:solidFill>
              <a:effectLst/>
              <a:uLnTx/>
              <a:uFillTx/>
              <a:latin typeface="BIZ UDPゴシック"/>
              <a:ea typeface="+mn-ea"/>
              <a:cs typeface="BIZ UDPゴシック"/>
            </a:endParaRPr>
          </a:p>
          <a:p>
            <a:pPr marL="231775" marR="5080" lvl="0" indent="-219075" algn="just" defTabSz="914400" rtl="0" eaLnBrk="1" fontAlgn="auto" latinLnBrk="0" hangingPunct="1">
              <a:lnSpc>
                <a:spcPct val="118100"/>
              </a:lnSpc>
              <a:spcBef>
                <a:spcPts val="0"/>
              </a:spcBef>
              <a:spcAft>
                <a:spcPts val="0"/>
              </a:spcAft>
              <a:buClrTx/>
              <a:buSzPct val="90000"/>
              <a:buFontTx/>
              <a:buAutoNum type="arabicParenBoth"/>
              <a:tabLst>
                <a:tab pos="233045" algn="l"/>
              </a:tabLst>
              <a:defRPr/>
            </a:pPr>
            <a:r>
              <a:rPr kumimoji="1" sz="1000" b="0" i="0" u="none" strike="noStrike" kern="1200" cap="none" spc="-10" normalizeH="0" baseline="0" noProof="0" dirty="0">
                <a:ln>
                  <a:noFill/>
                </a:ln>
                <a:solidFill>
                  <a:srgbClr val="231F20"/>
                </a:solidFill>
                <a:effectLst/>
                <a:uLnTx/>
                <a:uFillTx/>
                <a:latin typeface="BIZ UDPゴシック"/>
                <a:ea typeface="+mn-ea"/>
                <a:cs typeface="BIZ UDPゴシック"/>
              </a:rPr>
              <a:t>お急ぎの場合</a:t>
            </a:r>
            <a:r>
              <a:rPr kumimoji="1" sz="1000" b="0" i="0" u="none" strike="noStrike" kern="1200" cap="none" spc="-15" normalizeH="0" baseline="0" noProof="0" dirty="0">
                <a:ln>
                  <a:noFill/>
                </a:ln>
                <a:solidFill>
                  <a:srgbClr val="231F20"/>
                </a:solidFill>
                <a:effectLst/>
                <a:uLnTx/>
                <a:uFillTx/>
                <a:latin typeface="BIZ UDPゴシック"/>
                <a:ea typeface="+mn-ea"/>
                <a:cs typeface="BIZ UDPゴシック"/>
              </a:rPr>
              <a:t>は</a:t>
            </a:r>
            <a:r>
              <a:rPr kumimoji="1" sz="1000" b="0" i="0" u="none" strike="noStrike" kern="1200" cap="none" spc="-5" normalizeH="0" baseline="0" noProof="0" dirty="0">
                <a:ln>
                  <a:noFill/>
                </a:ln>
                <a:solidFill>
                  <a:srgbClr val="231F20"/>
                </a:solidFill>
                <a:effectLst/>
                <a:uLnTx/>
                <a:uFillTx/>
                <a:latin typeface="BIZ UDPゴシック"/>
                <a:ea typeface="+mn-ea"/>
                <a:cs typeface="BIZ UDPゴシック"/>
              </a:rPr>
              <a:t>、</a:t>
            </a:r>
            <a:r>
              <a:rPr kumimoji="1" sz="1000" b="0" i="0" u="none" strike="noStrike" kern="1200" cap="none" spc="-40" normalizeH="0" baseline="0" noProof="0" dirty="0">
                <a:ln>
                  <a:noFill/>
                </a:ln>
                <a:solidFill>
                  <a:srgbClr val="231F20"/>
                </a:solidFill>
                <a:effectLst/>
                <a:uLnTx/>
                <a:uFillTx/>
                <a:latin typeface="BIZ UDPゴシック"/>
                <a:ea typeface="+mn-ea"/>
                <a:cs typeface="BIZ UDPゴシック"/>
              </a:rPr>
              <a:t> </a:t>
            </a:r>
            <a:r>
              <a:rPr kumimoji="1" sz="1000" b="0" i="0" u="none" strike="noStrike" kern="1200" cap="none" spc="-10" normalizeH="0" baseline="0" noProof="0" dirty="0">
                <a:ln>
                  <a:noFill/>
                </a:ln>
                <a:solidFill>
                  <a:srgbClr val="231F20"/>
                </a:solidFill>
                <a:effectLst/>
                <a:uLnTx/>
                <a:uFillTx/>
                <a:latin typeface="BIZ UDPゴシック"/>
                <a:ea typeface="+mn-ea"/>
                <a:cs typeface="BIZ UDPゴシック"/>
              </a:rPr>
              <a:t>申請書をＦＡＸの</a:t>
            </a:r>
            <a:r>
              <a:rPr kumimoji="1" sz="1000" b="0" i="0" u="none" strike="noStrike" kern="1200" cap="none" spc="-15" normalizeH="0" baseline="0" noProof="0" dirty="0">
                <a:ln>
                  <a:noFill/>
                </a:ln>
                <a:solidFill>
                  <a:srgbClr val="231F20"/>
                </a:solidFill>
                <a:effectLst/>
                <a:uLnTx/>
                <a:uFillTx/>
                <a:latin typeface="BIZ UDPゴシック"/>
                <a:ea typeface="+mn-ea"/>
                <a:cs typeface="BIZ UDPゴシック"/>
              </a:rPr>
              <a:t>うえ</a:t>
            </a:r>
            <a:r>
              <a:rPr kumimoji="1" sz="1000" b="0" i="0" u="none" strike="noStrike" kern="1200" cap="none" spc="-5" normalizeH="0" baseline="0" noProof="0" dirty="0">
                <a:ln>
                  <a:noFill/>
                </a:ln>
                <a:solidFill>
                  <a:srgbClr val="231F20"/>
                </a:solidFill>
                <a:effectLst/>
                <a:uLnTx/>
                <a:uFillTx/>
                <a:latin typeface="BIZ UDPゴシック"/>
                <a:ea typeface="+mn-ea"/>
                <a:cs typeface="BIZ UDPゴシック"/>
              </a:rPr>
              <a:t>、</a:t>
            </a:r>
            <a:r>
              <a:rPr kumimoji="1" sz="1000" b="0" i="0" u="none" strike="noStrike" kern="1200" cap="none" spc="-40" normalizeH="0" baseline="0" noProof="0" dirty="0">
                <a:ln>
                  <a:noFill/>
                </a:ln>
                <a:solidFill>
                  <a:srgbClr val="231F20"/>
                </a:solidFill>
                <a:effectLst/>
                <a:uLnTx/>
                <a:uFillTx/>
                <a:latin typeface="BIZ UDPゴシック"/>
                <a:ea typeface="+mn-ea"/>
                <a:cs typeface="BIZ UDPゴシック"/>
              </a:rPr>
              <a:t> </a:t>
            </a:r>
            <a:r>
              <a:rPr kumimoji="1" sz="1000" b="0" i="0" u="none" strike="noStrike" kern="1200" cap="none" spc="-10" normalizeH="0" baseline="0" noProof="0" dirty="0">
                <a:ln>
                  <a:noFill/>
                </a:ln>
                <a:solidFill>
                  <a:srgbClr val="231F20"/>
                </a:solidFill>
                <a:effectLst/>
                <a:uLnTx/>
                <a:uFillTx/>
                <a:latin typeface="BIZ UDPゴシック"/>
                <a:ea typeface="+mn-ea"/>
                <a:cs typeface="BIZ UDPゴシック"/>
              </a:rPr>
              <a:t>後</a:t>
            </a:r>
            <a:r>
              <a:rPr kumimoji="1" sz="1000" b="0" i="0" u="none" strike="noStrike" kern="1200" cap="none" spc="-15" normalizeH="0" baseline="0" noProof="0" dirty="0">
                <a:ln>
                  <a:noFill/>
                </a:ln>
                <a:solidFill>
                  <a:srgbClr val="231F20"/>
                </a:solidFill>
                <a:effectLst/>
                <a:uLnTx/>
                <a:uFillTx/>
                <a:latin typeface="BIZ UDPゴシック"/>
                <a:ea typeface="+mn-ea"/>
                <a:cs typeface="BIZ UDPゴシック"/>
              </a:rPr>
              <a:t>ほ</a:t>
            </a:r>
            <a:r>
              <a:rPr kumimoji="1" sz="1000" b="0" i="0" u="none" strike="noStrike" kern="1200" cap="none" spc="-10" normalizeH="0" baseline="0" noProof="0" dirty="0">
                <a:ln>
                  <a:noFill/>
                </a:ln>
                <a:solidFill>
                  <a:srgbClr val="231F20"/>
                </a:solidFill>
                <a:effectLst/>
                <a:uLnTx/>
                <a:uFillTx/>
                <a:latin typeface="BIZ UDPゴシック"/>
                <a:ea typeface="+mn-ea"/>
                <a:cs typeface="BIZ UDPゴシック"/>
              </a:rPr>
              <a:t>ど原本 を送付してください</a:t>
            </a:r>
            <a:r>
              <a:rPr kumimoji="1" sz="1000" b="0" i="0" u="none" strike="noStrike" kern="1200" cap="none" spc="-5" normalizeH="0" baseline="0" noProof="0" dirty="0">
                <a:ln>
                  <a:noFill/>
                </a:ln>
                <a:solidFill>
                  <a:srgbClr val="231F20"/>
                </a:solidFill>
                <a:effectLst/>
                <a:uLnTx/>
                <a:uFillTx/>
                <a:latin typeface="BIZ UDPゴシック"/>
                <a:ea typeface="+mn-ea"/>
                <a:cs typeface="BIZ UDPゴシック"/>
              </a:rPr>
              <a:t>。</a:t>
            </a:r>
            <a:endParaRPr kumimoji="1" sz="1000" b="0" i="0" u="none" strike="noStrike" kern="1200" cap="none" spc="0" normalizeH="0" baseline="0" noProof="0" dirty="0">
              <a:ln>
                <a:noFill/>
              </a:ln>
              <a:solidFill>
                <a:prstClr val="black"/>
              </a:solidFill>
              <a:effectLst/>
              <a:uLnTx/>
              <a:uFillTx/>
              <a:latin typeface="BIZ UDPゴシック"/>
              <a:ea typeface="+mn-ea"/>
              <a:cs typeface="BIZ UDPゴシック"/>
            </a:endParaRPr>
          </a:p>
          <a:p>
            <a:pPr marL="231775" marR="5080" lvl="0" indent="-219075" algn="just" defTabSz="914400" rtl="0" eaLnBrk="1" fontAlgn="auto" latinLnBrk="0" hangingPunct="1">
              <a:lnSpc>
                <a:spcPct val="118100"/>
              </a:lnSpc>
              <a:spcBef>
                <a:spcPts val="0"/>
              </a:spcBef>
              <a:spcAft>
                <a:spcPts val="0"/>
              </a:spcAft>
              <a:buClrTx/>
              <a:buSzPct val="90000"/>
              <a:buFontTx/>
              <a:buAutoNum type="arabicParenBoth"/>
              <a:tabLst>
                <a:tab pos="233045" algn="l"/>
              </a:tabLst>
              <a:defRPr/>
            </a:pPr>
            <a:r>
              <a:rPr kumimoji="1" sz="1000" b="0" i="0" u="none" strike="noStrike" kern="1200" cap="none" spc="-10" normalizeH="0" baseline="0" noProof="0" dirty="0">
                <a:ln>
                  <a:noFill/>
                </a:ln>
                <a:solidFill>
                  <a:srgbClr val="231F20"/>
                </a:solidFill>
                <a:effectLst/>
                <a:uLnTx/>
                <a:uFillTx/>
                <a:latin typeface="BIZ UDPゴシック"/>
                <a:ea typeface="+mn-ea"/>
                <a:cs typeface="BIZ UDPゴシック"/>
              </a:rPr>
              <a:t>災害見舞金</a:t>
            </a:r>
            <a:r>
              <a:rPr kumimoji="1" sz="1000" b="0" i="0" u="none" strike="noStrike" kern="1200" cap="none" spc="-15" normalizeH="0" baseline="0" noProof="0" dirty="0">
                <a:ln>
                  <a:noFill/>
                </a:ln>
                <a:solidFill>
                  <a:srgbClr val="231F20"/>
                </a:solidFill>
                <a:effectLst/>
                <a:uLnTx/>
                <a:uFillTx/>
                <a:latin typeface="BIZ UDPゴシック"/>
                <a:ea typeface="+mn-ea"/>
                <a:cs typeface="BIZ UDPゴシック"/>
              </a:rPr>
              <a:t>に</a:t>
            </a:r>
            <a:r>
              <a:rPr kumimoji="1" sz="1000" b="0" i="0" u="none" strike="noStrike" kern="1200" cap="none" spc="-10" normalizeH="0" baseline="0" noProof="0" dirty="0">
                <a:ln>
                  <a:noFill/>
                </a:ln>
                <a:solidFill>
                  <a:srgbClr val="231F20"/>
                </a:solidFill>
                <a:effectLst/>
                <a:uLnTx/>
                <a:uFillTx/>
                <a:latin typeface="BIZ UDPゴシック"/>
                <a:ea typeface="+mn-ea"/>
                <a:cs typeface="BIZ UDPゴシック"/>
              </a:rPr>
              <a:t>つい</a:t>
            </a:r>
            <a:r>
              <a:rPr kumimoji="1" sz="1000" b="0" i="0" u="none" strike="noStrike" kern="1200" cap="none" spc="-15" normalizeH="0" baseline="0" noProof="0" dirty="0">
                <a:ln>
                  <a:noFill/>
                </a:ln>
                <a:solidFill>
                  <a:srgbClr val="231F20"/>
                </a:solidFill>
                <a:effectLst/>
                <a:uLnTx/>
                <a:uFillTx/>
                <a:latin typeface="BIZ UDPゴシック"/>
                <a:ea typeface="+mn-ea"/>
                <a:cs typeface="BIZ UDPゴシック"/>
              </a:rPr>
              <a:t>ては</a:t>
            </a:r>
            <a:r>
              <a:rPr kumimoji="1" sz="1000" b="0" i="0" u="none" strike="noStrike" kern="1200" cap="none" spc="-105" normalizeH="0" baseline="0" noProof="0" dirty="0">
                <a:ln>
                  <a:noFill/>
                </a:ln>
                <a:solidFill>
                  <a:srgbClr val="231F20"/>
                </a:solidFill>
                <a:effectLst/>
                <a:uLnTx/>
                <a:uFillTx/>
                <a:latin typeface="BIZ UDPゴシック"/>
                <a:ea typeface="+mn-ea"/>
                <a:cs typeface="BIZ UDPゴシック"/>
              </a:rPr>
              <a:t>、</a:t>
            </a:r>
            <a:r>
              <a:rPr kumimoji="1" sz="1000" b="0" i="0" u="none" strike="noStrike" kern="1200" cap="none" spc="-10" normalizeH="0" baseline="0" noProof="0" dirty="0">
                <a:ln>
                  <a:noFill/>
                </a:ln>
                <a:solidFill>
                  <a:srgbClr val="231F20"/>
                </a:solidFill>
                <a:effectLst/>
                <a:uLnTx/>
                <a:uFillTx/>
                <a:latin typeface="BIZ UDPゴシック"/>
                <a:ea typeface="+mn-ea"/>
                <a:cs typeface="BIZ UDPゴシック"/>
              </a:rPr>
              <a:t>「全焼・全損壊</a:t>
            </a:r>
            <a:r>
              <a:rPr kumimoji="1" sz="1000" b="0" i="0" u="none" strike="noStrike" kern="1200" cap="none" spc="0" normalizeH="0" baseline="0" noProof="0" dirty="0">
                <a:ln>
                  <a:noFill/>
                </a:ln>
                <a:solidFill>
                  <a:srgbClr val="231F20"/>
                </a:solidFill>
                <a:effectLst/>
                <a:uLnTx/>
                <a:uFillTx/>
                <a:latin typeface="BIZ UDPゴシック"/>
                <a:ea typeface="+mn-ea"/>
                <a:cs typeface="BIZ UDPゴシック"/>
              </a:rPr>
              <a:t>」</a:t>
            </a:r>
            <a:r>
              <a:rPr kumimoji="1" sz="1000" b="0" i="0" u="none" strike="noStrike" kern="1200" cap="none" spc="-10" normalizeH="0" baseline="0" noProof="0" dirty="0">
                <a:ln>
                  <a:noFill/>
                </a:ln>
                <a:solidFill>
                  <a:srgbClr val="231F20"/>
                </a:solidFill>
                <a:effectLst/>
                <a:uLnTx/>
                <a:uFillTx/>
                <a:latin typeface="BIZ UDPゴシック"/>
                <a:ea typeface="+mn-ea"/>
                <a:cs typeface="BIZ UDPゴシック"/>
              </a:rPr>
              <a:t>または「半焼・ 半損壊</a:t>
            </a:r>
            <a:r>
              <a:rPr kumimoji="1" sz="1000" b="0" i="0" u="none" strike="noStrike" kern="1200" cap="none" spc="-5" normalizeH="0" baseline="0" noProof="0" dirty="0">
                <a:ln>
                  <a:noFill/>
                </a:ln>
                <a:solidFill>
                  <a:srgbClr val="231F20"/>
                </a:solidFill>
                <a:effectLst/>
                <a:uLnTx/>
                <a:uFillTx/>
                <a:latin typeface="BIZ UDPゴシック"/>
                <a:ea typeface="+mn-ea"/>
                <a:cs typeface="BIZ UDPゴシック"/>
              </a:rPr>
              <a:t>」</a:t>
            </a:r>
            <a:r>
              <a:rPr kumimoji="1" sz="1000" b="0" i="0" u="none" strike="noStrike" kern="1200" cap="none" spc="-114" normalizeH="0" baseline="0" noProof="0" dirty="0">
                <a:ln>
                  <a:noFill/>
                </a:ln>
                <a:solidFill>
                  <a:srgbClr val="231F20"/>
                </a:solidFill>
                <a:effectLst/>
                <a:uLnTx/>
                <a:uFillTx/>
                <a:latin typeface="BIZ UDPゴシック"/>
                <a:ea typeface="+mn-ea"/>
                <a:cs typeface="BIZ UDPゴシック"/>
              </a:rPr>
              <a:t> </a:t>
            </a:r>
            <a:r>
              <a:rPr kumimoji="1" sz="1000" b="0" i="0" u="none" strike="noStrike" kern="1200" cap="none" spc="-10" normalizeH="0" baseline="0" noProof="0" dirty="0">
                <a:ln>
                  <a:noFill/>
                </a:ln>
                <a:solidFill>
                  <a:srgbClr val="231F20"/>
                </a:solidFill>
                <a:effectLst/>
                <a:uLnTx/>
                <a:uFillTx/>
                <a:latin typeface="BIZ UDPゴシック"/>
                <a:ea typeface="+mn-ea"/>
                <a:cs typeface="BIZ UDPゴシック"/>
              </a:rPr>
              <a:t>の場合は</a:t>
            </a:r>
            <a:r>
              <a:rPr kumimoji="1" sz="1000" b="0" i="0" u="none" strike="noStrike" kern="1200" cap="none" spc="-5" normalizeH="0" baseline="0" noProof="0" dirty="0">
                <a:ln>
                  <a:noFill/>
                </a:ln>
                <a:solidFill>
                  <a:srgbClr val="231F20"/>
                </a:solidFill>
                <a:effectLst/>
                <a:uLnTx/>
                <a:uFillTx/>
                <a:latin typeface="BIZ UDPゴシック"/>
                <a:ea typeface="+mn-ea"/>
                <a:cs typeface="BIZ UDPゴシック"/>
              </a:rPr>
              <a:t>、</a:t>
            </a:r>
            <a:r>
              <a:rPr kumimoji="1" sz="1000" b="0" i="0" u="none" strike="noStrike" kern="1200" cap="none" spc="-40" normalizeH="0" baseline="0" noProof="0" dirty="0">
                <a:ln>
                  <a:noFill/>
                </a:ln>
                <a:solidFill>
                  <a:srgbClr val="231F20"/>
                </a:solidFill>
                <a:effectLst/>
                <a:uLnTx/>
                <a:uFillTx/>
                <a:latin typeface="BIZ UDPゴシック"/>
                <a:ea typeface="+mn-ea"/>
                <a:cs typeface="BIZ UDPゴシック"/>
              </a:rPr>
              <a:t> </a:t>
            </a:r>
            <a:r>
              <a:rPr kumimoji="1" sz="1000" b="0" i="0" u="none" strike="noStrike" kern="1200" cap="none" spc="-10" normalizeH="0" baseline="0" noProof="0" dirty="0">
                <a:ln>
                  <a:noFill/>
                </a:ln>
                <a:solidFill>
                  <a:srgbClr val="231F20"/>
                </a:solidFill>
                <a:effectLst/>
                <a:uLnTx/>
                <a:uFillTx/>
                <a:latin typeface="BIZ UDPゴシック"/>
                <a:ea typeface="+mn-ea"/>
                <a:cs typeface="BIZ UDPゴシック"/>
              </a:rPr>
              <a:t>消防署が発行す</a:t>
            </a:r>
            <a:r>
              <a:rPr kumimoji="1" sz="1000" b="0" i="0" u="none" strike="noStrike" kern="1200" cap="none" spc="235" normalizeH="0" baseline="0" noProof="0" dirty="0">
                <a:ln>
                  <a:noFill/>
                </a:ln>
                <a:solidFill>
                  <a:srgbClr val="231F20"/>
                </a:solidFill>
                <a:effectLst/>
                <a:uLnTx/>
                <a:uFillTx/>
                <a:latin typeface="BIZ UDPゴシック"/>
                <a:ea typeface="+mn-ea"/>
                <a:cs typeface="BIZ UDPゴシック"/>
              </a:rPr>
              <a:t>る</a:t>
            </a:r>
            <a:r>
              <a:rPr kumimoji="1" sz="1000" b="0" i="0" u="none" strike="noStrike" kern="1200" cap="none" spc="-5" normalizeH="0" baseline="0" noProof="0" dirty="0">
                <a:ln>
                  <a:noFill/>
                </a:ln>
                <a:solidFill>
                  <a:srgbClr val="231F20"/>
                </a:solidFill>
                <a:effectLst/>
                <a:uLnTx/>
                <a:uFillTx/>
                <a:latin typeface="BIZ UDPゴシック"/>
                <a:ea typeface="+mn-ea"/>
                <a:cs typeface="BIZ UDPゴシック"/>
              </a:rPr>
              <a:t>「</a:t>
            </a:r>
            <a:r>
              <a:rPr kumimoji="1" sz="1000" b="0" i="0" u="none" strike="noStrike" kern="1200" cap="none" spc="-10" normalizeH="0" baseline="0" noProof="0" dirty="0">
                <a:ln>
                  <a:noFill/>
                </a:ln>
                <a:solidFill>
                  <a:srgbClr val="231F20"/>
                </a:solidFill>
                <a:effectLst/>
                <a:uLnTx/>
                <a:uFillTx/>
                <a:latin typeface="BIZ UDPゴシック"/>
                <a:ea typeface="+mn-ea"/>
                <a:cs typeface="BIZ UDPゴシック"/>
              </a:rPr>
              <a:t>羅災証明書</a:t>
            </a:r>
            <a:r>
              <a:rPr kumimoji="1" sz="1000" b="0" i="0" u="none" strike="noStrike" kern="1200" cap="none" spc="-5" normalizeH="0" baseline="0" noProof="0" dirty="0">
                <a:ln>
                  <a:noFill/>
                </a:ln>
                <a:solidFill>
                  <a:srgbClr val="231F20"/>
                </a:solidFill>
                <a:effectLst/>
                <a:uLnTx/>
                <a:uFillTx/>
                <a:latin typeface="BIZ UDPゴシック"/>
                <a:ea typeface="+mn-ea"/>
                <a:cs typeface="BIZ UDPゴシック"/>
              </a:rPr>
              <a:t>」 </a:t>
            </a:r>
            <a:r>
              <a:rPr kumimoji="1" sz="1000" b="0" i="0" u="none" strike="noStrike" kern="1200" cap="none" spc="10" normalizeH="0" baseline="0" noProof="0" dirty="0">
                <a:ln>
                  <a:noFill/>
                </a:ln>
                <a:solidFill>
                  <a:srgbClr val="231F20"/>
                </a:solidFill>
                <a:effectLst/>
                <a:uLnTx/>
                <a:uFillTx/>
                <a:latin typeface="BIZ UDPゴシック"/>
                <a:ea typeface="+mn-ea"/>
                <a:cs typeface="BIZ UDPゴシック"/>
              </a:rPr>
              <a:t>また</a:t>
            </a:r>
            <a:r>
              <a:rPr kumimoji="1" sz="1000" b="0" i="0" u="none" strike="noStrike" kern="1200" cap="none" spc="5" normalizeH="0" baseline="0" noProof="0" dirty="0">
                <a:ln>
                  <a:noFill/>
                </a:ln>
                <a:solidFill>
                  <a:srgbClr val="231F20"/>
                </a:solidFill>
                <a:effectLst/>
                <a:uLnTx/>
                <a:uFillTx/>
                <a:latin typeface="BIZ UDPゴシック"/>
                <a:ea typeface="+mn-ea"/>
                <a:cs typeface="BIZ UDPゴシック"/>
              </a:rPr>
              <a:t>は災害程度</a:t>
            </a:r>
            <a:r>
              <a:rPr kumimoji="1" sz="1000" b="0" i="0" u="none" strike="noStrike" kern="1200" cap="none" spc="10" normalizeH="0" baseline="0" noProof="0" dirty="0">
                <a:ln>
                  <a:noFill/>
                </a:ln>
                <a:solidFill>
                  <a:srgbClr val="231F20"/>
                </a:solidFill>
                <a:effectLst/>
                <a:uLnTx/>
                <a:uFillTx/>
                <a:latin typeface="BIZ UDPゴシック"/>
                <a:ea typeface="+mn-ea"/>
                <a:cs typeface="BIZ UDPゴシック"/>
              </a:rPr>
              <a:t>を</a:t>
            </a:r>
            <a:r>
              <a:rPr kumimoji="1" sz="1000" b="0" i="0" u="none" strike="noStrike" kern="1200" cap="none" spc="5" normalizeH="0" baseline="0" noProof="0" dirty="0">
                <a:ln>
                  <a:noFill/>
                </a:ln>
                <a:solidFill>
                  <a:srgbClr val="231F20"/>
                </a:solidFill>
                <a:effectLst/>
                <a:uLnTx/>
                <a:uFillTx/>
                <a:latin typeface="BIZ UDPゴシック"/>
                <a:ea typeface="+mn-ea"/>
                <a:cs typeface="BIZ UDPゴシック"/>
              </a:rPr>
              <a:t>報道し</a:t>
            </a:r>
            <a:r>
              <a:rPr kumimoji="1" sz="1000" b="0" i="0" u="none" strike="noStrike" kern="1200" cap="none" spc="10" normalizeH="0" baseline="0" noProof="0" dirty="0">
                <a:ln>
                  <a:noFill/>
                </a:ln>
                <a:solidFill>
                  <a:srgbClr val="231F20"/>
                </a:solidFill>
                <a:effectLst/>
                <a:uLnTx/>
                <a:uFillTx/>
                <a:latin typeface="BIZ UDPゴシック"/>
                <a:ea typeface="+mn-ea"/>
                <a:cs typeface="BIZ UDPゴシック"/>
              </a:rPr>
              <a:t>た</a:t>
            </a:r>
            <a:r>
              <a:rPr kumimoji="1" sz="1000" b="0" i="0" u="none" strike="noStrike" kern="1200" cap="none" spc="5" normalizeH="0" baseline="0" noProof="0" dirty="0">
                <a:ln>
                  <a:noFill/>
                </a:ln>
                <a:solidFill>
                  <a:srgbClr val="231F20"/>
                </a:solidFill>
                <a:effectLst/>
                <a:uLnTx/>
                <a:uFillTx/>
                <a:latin typeface="BIZ UDPゴシック"/>
                <a:ea typeface="+mn-ea"/>
                <a:cs typeface="BIZ UDPゴシック"/>
              </a:rPr>
              <a:t>新聞記事等</a:t>
            </a:r>
            <a:r>
              <a:rPr kumimoji="1" sz="1000" b="0" i="0" u="none" strike="noStrike" kern="1200" cap="none" spc="10" normalizeH="0" baseline="0" noProof="0" dirty="0">
                <a:ln>
                  <a:noFill/>
                </a:ln>
                <a:solidFill>
                  <a:srgbClr val="231F20"/>
                </a:solidFill>
                <a:effectLst/>
                <a:uLnTx/>
                <a:uFillTx/>
                <a:latin typeface="BIZ UDPゴシック"/>
                <a:ea typeface="+mn-ea"/>
                <a:cs typeface="BIZ UDPゴシック"/>
              </a:rPr>
              <a:t>を</a:t>
            </a:r>
            <a:r>
              <a:rPr kumimoji="1" sz="1000" b="0" i="0" u="none" strike="noStrike" kern="1200" cap="none" spc="5" normalizeH="0" baseline="0" noProof="0" dirty="0">
                <a:ln>
                  <a:noFill/>
                </a:ln>
                <a:solidFill>
                  <a:srgbClr val="231F20"/>
                </a:solidFill>
                <a:effectLst/>
                <a:uLnTx/>
                <a:uFillTx/>
                <a:latin typeface="BIZ UDPゴシック"/>
                <a:ea typeface="+mn-ea"/>
                <a:cs typeface="BIZ UDPゴシック"/>
              </a:rPr>
              <a:t>添付して</a:t>
            </a:r>
            <a:r>
              <a:rPr kumimoji="1" sz="1000" b="0" i="0" u="none" strike="noStrike" kern="1200" cap="none" spc="-10" normalizeH="0" baseline="0" noProof="0" dirty="0">
                <a:ln>
                  <a:noFill/>
                </a:ln>
                <a:solidFill>
                  <a:srgbClr val="231F20"/>
                </a:solidFill>
                <a:effectLst/>
                <a:uLnTx/>
                <a:uFillTx/>
                <a:latin typeface="BIZ UDPゴシック"/>
                <a:ea typeface="+mn-ea"/>
                <a:cs typeface="BIZ UDPゴシック"/>
              </a:rPr>
              <a:t>く ださい</a:t>
            </a:r>
            <a:r>
              <a:rPr kumimoji="1" sz="1000" b="0" i="0" u="none" strike="noStrike" kern="1200" cap="none" spc="140" normalizeH="0" baseline="0" noProof="0" dirty="0">
                <a:ln>
                  <a:noFill/>
                </a:ln>
                <a:solidFill>
                  <a:srgbClr val="231F20"/>
                </a:solidFill>
                <a:effectLst/>
                <a:uLnTx/>
                <a:uFillTx/>
                <a:latin typeface="BIZ UDPゴシック"/>
                <a:ea typeface="+mn-ea"/>
                <a:cs typeface="BIZ UDPゴシック"/>
              </a:rPr>
              <a:t>。</a:t>
            </a:r>
            <a:r>
              <a:rPr kumimoji="1" sz="1000" b="0" i="0" u="none" strike="noStrike" kern="1200" cap="none" spc="-10" normalizeH="0" baseline="0" noProof="0" dirty="0">
                <a:ln>
                  <a:noFill/>
                </a:ln>
                <a:solidFill>
                  <a:srgbClr val="231F20"/>
                </a:solidFill>
                <a:effectLst/>
                <a:uLnTx/>
                <a:uFillTx/>
                <a:latin typeface="BIZ UDPゴシック"/>
                <a:ea typeface="+mn-ea"/>
                <a:cs typeface="BIZ UDPゴシック"/>
              </a:rPr>
              <a:t>さらに被害家屋</a:t>
            </a:r>
            <a:r>
              <a:rPr kumimoji="1" sz="1000" b="0" i="0" u="none" strike="noStrike" kern="1200" cap="none" spc="235" normalizeH="0" baseline="0" noProof="0" dirty="0">
                <a:ln>
                  <a:noFill/>
                </a:ln>
                <a:solidFill>
                  <a:srgbClr val="231F20"/>
                </a:solidFill>
                <a:effectLst/>
                <a:uLnTx/>
                <a:uFillTx/>
                <a:latin typeface="BIZ UDPゴシック"/>
                <a:ea typeface="+mn-ea"/>
                <a:cs typeface="BIZ UDPゴシック"/>
              </a:rPr>
              <a:t>が</a:t>
            </a:r>
            <a:r>
              <a:rPr kumimoji="1" sz="1000" b="0" i="0" u="none" strike="noStrike" kern="1200" cap="none" spc="-5" normalizeH="0" baseline="0" noProof="0" dirty="0">
                <a:ln>
                  <a:noFill/>
                </a:ln>
                <a:solidFill>
                  <a:srgbClr val="231F20"/>
                </a:solidFill>
                <a:effectLst/>
                <a:uLnTx/>
                <a:uFillTx/>
                <a:latin typeface="BIZ UDPゴシック"/>
                <a:ea typeface="+mn-ea"/>
                <a:cs typeface="BIZ UDPゴシック"/>
              </a:rPr>
              <a:t>「</a:t>
            </a:r>
            <a:r>
              <a:rPr kumimoji="1" sz="1000" b="0" i="0" u="none" strike="noStrike" kern="1200" cap="none" spc="-10" normalizeH="0" baseline="0" noProof="0" dirty="0">
                <a:ln>
                  <a:noFill/>
                </a:ln>
                <a:solidFill>
                  <a:srgbClr val="231F20"/>
                </a:solidFill>
                <a:effectLst/>
                <a:uLnTx/>
                <a:uFillTx/>
                <a:latin typeface="BIZ UDPゴシック"/>
                <a:ea typeface="+mn-ea"/>
                <a:cs typeface="BIZ UDPゴシック"/>
              </a:rPr>
              <a:t>持ち家</a:t>
            </a:r>
            <a:r>
              <a:rPr kumimoji="1" sz="1000" b="0" i="0" u="none" strike="noStrike" kern="1200" cap="none" spc="-5" normalizeH="0" baseline="0" noProof="0" dirty="0">
                <a:ln>
                  <a:noFill/>
                </a:ln>
                <a:solidFill>
                  <a:srgbClr val="231F20"/>
                </a:solidFill>
                <a:effectLst/>
                <a:uLnTx/>
                <a:uFillTx/>
                <a:latin typeface="BIZ UDPゴシック"/>
                <a:ea typeface="+mn-ea"/>
                <a:cs typeface="BIZ UDPゴシック"/>
              </a:rPr>
              <a:t>」</a:t>
            </a:r>
            <a:r>
              <a:rPr kumimoji="1" sz="1000" b="0" i="0" u="none" strike="noStrike" kern="1200" cap="none" spc="-114" normalizeH="0" baseline="0" noProof="0" dirty="0">
                <a:ln>
                  <a:noFill/>
                </a:ln>
                <a:solidFill>
                  <a:srgbClr val="231F20"/>
                </a:solidFill>
                <a:effectLst/>
                <a:uLnTx/>
                <a:uFillTx/>
                <a:latin typeface="BIZ UDPゴシック"/>
                <a:ea typeface="+mn-ea"/>
                <a:cs typeface="BIZ UDPゴシック"/>
              </a:rPr>
              <a:t> </a:t>
            </a:r>
            <a:r>
              <a:rPr kumimoji="1" sz="1000" b="0" i="0" u="none" strike="noStrike" kern="1200" cap="none" spc="-10" normalizeH="0" baseline="0" noProof="0" dirty="0">
                <a:ln>
                  <a:noFill/>
                </a:ln>
                <a:solidFill>
                  <a:srgbClr val="231F20"/>
                </a:solidFill>
                <a:effectLst/>
                <a:uLnTx/>
                <a:uFillTx/>
                <a:latin typeface="BIZ UDPゴシック"/>
                <a:ea typeface="+mn-ea"/>
                <a:cs typeface="BIZ UDPゴシック"/>
              </a:rPr>
              <a:t>の場合には</a:t>
            </a:r>
            <a:r>
              <a:rPr kumimoji="1" sz="1000" b="0" i="0" u="none" strike="noStrike" kern="1200" cap="none" spc="-5" normalizeH="0" baseline="0" noProof="0" dirty="0">
                <a:ln>
                  <a:noFill/>
                </a:ln>
                <a:solidFill>
                  <a:srgbClr val="231F20"/>
                </a:solidFill>
                <a:effectLst/>
                <a:uLnTx/>
                <a:uFillTx/>
                <a:latin typeface="BIZ UDPゴシック"/>
                <a:ea typeface="+mn-ea"/>
                <a:cs typeface="BIZ UDPゴシック"/>
              </a:rPr>
              <a:t>、</a:t>
            </a:r>
            <a:r>
              <a:rPr kumimoji="1" sz="1000" b="0" i="0" u="none" strike="noStrike" kern="1200" cap="none" spc="-95" normalizeH="0" baseline="0" noProof="0" dirty="0">
                <a:ln>
                  <a:noFill/>
                </a:ln>
                <a:solidFill>
                  <a:srgbClr val="231F20"/>
                </a:solidFill>
                <a:effectLst/>
                <a:uLnTx/>
                <a:uFillTx/>
                <a:latin typeface="BIZ UDPゴシック"/>
                <a:ea typeface="+mn-ea"/>
                <a:cs typeface="BIZ UDPゴシック"/>
              </a:rPr>
              <a:t> </a:t>
            </a:r>
            <a:r>
              <a:rPr kumimoji="1" sz="1000" b="0" i="0" u="none" strike="noStrike" kern="1200" cap="none" spc="-10" normalizeH="0" baseline="0" noProof="0" dirty="0">
                <a:ln>
                  <a:noFill/>
                </a:ln>
                <a:solidFill>
                  <a:srgbClr val="231F20"/>
                </a:solidFill>
                <a:effectLst/>
                <a:uLnTx/>
                <a:uFillTx/>
                <a:latin typeface="BIZ UDPゴシック"/>
                <a:ea typeface="+mn-ea"/>
                <a:cs typeface="BIZ UDPゴシック"/>
              </a:rPr>
              <a:t>そ れを証明する書類も添付してください</a:t>
            </a:r>
            <a:r>
              <a:rPr kumimoji="1" sz="1000" b="0" i="0" u="none" strike="noStrike" kern="1200" cap="none" spc="-5" normalizeH="0" baseline="0" noProof="0" dirty="0">
                <a:ln>
                  <a:noFill/>
                </a:ln>
                <a:solidFill>
                  <a:srgbClr val="231F20"/>
                </a:solidFill>
                <a:effectLst/>
                <a:uLnTx/>
                <a:uFillTx/>
                <a:latin typeface="BIZ UDPゴシック"/>
                <a:ea typeface="+mn-ea"/>
                <a:cs typeface="BIZ UDPゴシック"/>
              </a:rPr>
              <a:t>。</a:t>
            </a:r>
            <a:endParaRPr kumimoji="1" sz="1000" b="0" i="0" u="none" strike="noStrike" kern="1200" cap="none" spc="0" normalizeH="0" baseline="0" noProof="0" dirty="0">
              <a:ln>
                <a:noFill/>
              </a:ln>
              <a:solidFill>
                <a:prstClr val="black"/>
              </a:solidFill>
              <a:effectLst/>
              <a:uLnTx/>
              <a:uFillTx/>
              <a:latin typeface="BIZ UDPゴシック"/>
              <a:ea typeface="+mn-ea"/>
              <a:cs typeface="BIZ UDPゴシック"/>
            </a:endParaRPr>
          </a:p>
        </p:txBody>
      </p:sp>
      <p:sp>
        <p:nvSpPr>
          <p:cNvPr id="35" name="object 35"/>
          <p:cNvSpPr txBox="1"/>
          <p:nvPr/>
        </p:nvSpPr>
        <p:spPr>
          <a:xfrm>
            <a:off x="4064099" y="4801405"/>
            <a:ext cx="2836545" cy="386080"/>
          </a:xfrm>
          <a:prstGeom prst="rect">
            <a:avLst/>
          </a:prstGeom>
        </p:spPr>
        <p:txBody>
          <a:bodyPr vert="horz" wrap="square" lIns="0" tIns="40640" rIns="0" bIns="0" rtlCol="0">
            <a:spAutoFit/>
          </a:bodyPr>
          <a:lstStyle/>
          <a:p>
            <a:pPr marL="0" marR="0" lvl="0" indent="0" algn="ctr" defTabSz="914400" rtl="0" eaLnBrk="1" fontAlgn="auto" latinLnBrk="0" hangingPunct="1">
              <a:lnSpc>
                <a:spcPct val="100000"/>
              </a:lnSpc>
              <a:spcBef>
                <a:spcPts val="320"/>
              </a:spcBef>
              <a:spcAft>
                <a:spcPts val="0"/>
              </a:spcAft>
              <a:buClrTx/>
              <a:buSzTx/>
              <a:buFontTx/>
              <a:buNone/>
              <a:tabLst/>
              <a:defRPr/>
            </a:pPr>
            <a:r>
              <a:rPr kumimoji="1" sz="1000" b="0" i="0" u="none" strike="noStrike" kern="1200" cap="none" spc="-10" normalizeH="0" baseline="0" noProof="0" dirty="0">
                <a:ln>
                  <a:noFill/>
                </a:ln>
                <a:solidFill>
                  <a:srgbClr val="231F20"/>
                </a:solidFill>
                <a:effectLst/>
                <a:uLnTx/>
                <a:uFillTx/>
                <a:latin typeface="HGP創英角ｺﾞｼｯｸUB"/>
                <a:ea typeface="+mn-ea"/>
                <a:cs typeface="HGP創英角ｺﾞｼｯｸUB"/>
              </a:rPr>
              <a:t>弔慰</a:t>
            </a:r>
            <a:r>
              <a:rPr kumimoji="1" sz="1000" b="0" i="0" u="none" strike="noStrike" kern="1200" cap="none" spc="235" normalizeH="0" baseline="0" noProof="0" dirty="0">
                <a:ln>
                  <a:noFill/>
                </a:ln>
                <a:solidFill>
                  <a:srgbClr val="231F20"/>
                </a:solidFill>
                <a:effectLst/>
                <a:uLnTx/>
                <a:uFillTx/>
                <a:latin typeface="HGP創英角ｺﾞｼｯｸUB"/>
                <a:ea typeface="+mn-ea"/>
                <a:cs typeface="HGP創英角ｺﾞｼｯｸUB"/>
              </a:rPr>
              <a:t>金</a:t>
            </a:r>
            <a:r>
              <a:rPr kumimoji="1" sz="1000" b="0" i="0" u="none" strike="noStrike" kern="1200" cap="none" spc="-5" normalizeH="0" baseline="0" noProof="0" dirty="0">
                <a:ln>
                  <a:noFill/>
                </a:ln>
                <a:solidFill>
                  <a:srgbClr val="231F20"/>
                </a:solidFill>
                <a:effectLst/>
                <a:uLnTx/>
                <a:uFillTx/>
                <a:latin typeface="HGP創英角ｺﾞｼｯｸUB"/>
                <a:ea typeface="+mn-ea"/>
                <a:cs typeface="HGP創英角ｺﾞｼｯｸUB"/>
              </a:rPr>
              <a:t>・</a:t>
            </a:r>
            <a:r>
              <a:rPr kumimoji="1" sz="1000" b="0" i="0" u="none" strike="noStrike" kern="1200" cap="none" spc="-90" normalizeH="0" baseline="0" noProof="0" dirty="0">
                <a:ln>
                  <a:noFill/>
                </a:ln>
                <a:solidFill>
                  <a:srgbClr val="231F20"/>
                </a:solidFill>
                <a:effectLst/>
                <a:uLnTx/>
                <a:uFillTx/>
                <a:latin typeface="HGP創英角ｺﾞｼｯｸUB"/>
                <a:ea typeface="+mn-ea"/>
                <a:cs typeface="HGP創英角ｺﾞｼｯｸUB"/>
              </a:rPr>
              <a:t> </a:t>
            </a:r>
            <a:r>
              <a:rPr kumimoji="1" sz="1000" b="0" i="0" u="none" strike="noStrike" kern="1200" cap="none" spc="-10" normalizeH="0" baseline="0" noProof="0" dirty="0">
                <a:ln>
                  <a:noFill/>
                </a:ln>
                <a:solidFill>
                  <a:srgbClr val="231F20"/>
                </a:solidFill>
                <a:effectLst/>
                <a:uLnTx/>
                <a:uFillTx/>
                <a:latin typeface="HGP創英角ｺﾞｼｯｸUB"/>
                <a:ea typeface="+mn-ea"/>
                <a:cs typeface="HGP創英角ｺﾞｼｯｸUB"/>
              </a:rPr>
              <a:t>見舞金は、</a:t>
            </a:r>
            <a:endParaRPr kumimoji="1" sz="1000" b="0" i="0" u="none" strike="noStrike" kern="1200" cap="none" spc="0" normalizeH="0" baseline="0" noProof="0" dirty="0">
              <a:ln>
                <a:noFill/>
              </a:ln>
              <a:solidFill>
                <a:prstClr val="black"/>
              </a:solidFill>
              <a:effectLst/>
              <a:uLnTx/>
              <a:uFillTx/>
              <a:latin typeface="HGP創英角ｺﾞｼｯｸUB"/>
              <a:ea typeface="+mn-ea"/>
              <a:cs typeface="HGP創英角ｺﾞｼｯｸUB"/>
            </a:endParaRPr>
          </a:p>
          <a:p>
            <a:pPr marL="0" marR="0" lvl="0" indent="0" algn="ctr" defTabSz="914400" rtl="0" eaLnBrk="1" fontAlgn="auto" latinLnBrk="0" hangingPunct="1">
              <a:lnSpc>
                <a:spcPct val="100000"/>
              </a:lnSpc>
              <a:spcBef>
                <a:spcPts val="215"/>
              </a:spcBef>
              <a:spcAft>
                <a:spcPts val="0"/>
              </a:spcAft>
              <a:buClrTx/>
              <a:buSzTx/>
              <a:buFontTx/>
              <a:buNone/>
              <a:tabLst/>
              <a:defRPr/>
            </a:pPr>
            <a:r>
              <a:rPr lang="ja-JP" altLang="en-US" sz="1000" spc="-15" dirty="0">
                <a:solidFill>
                  <a:srgbClr val="231F20"/>
                </a:solidFill>
                <a:latin typeface="HGP創英角ｺﾞｼｯｸUB"/>
                <a:cs typeface="HGP創英角ｺﾞｼｯｸUB"/>
              </a:rPr>
              <a:t>○○</a:t>
            </a:r>
            <a:r>
              <a:rPr kumimoji="1" sz="1000" b="0" i="0" u="none" strike="noStrike" kern="1200" cap="none" spc="-15" normalizeH="0" baseline="0" noProof="0" dirty="0" err="1" smtClean="0">
                <a:ln>
                  <a:noFill/>
                </a:ln>
                <a:solidFill>
                  <a:srgbClr val="231F20"/>
                </a:solidFill>
                <a:effectLst/>
                <a:uLnTx/>
                <a:uFillTx/>
                <a:latin typeface="HGP創英角ｺﾞｼｯｸUB"/>
                <a:ea typeface="+mn-ea"/>
                <a:cs typeface="HGP創英角ｺﾞｼｯｸUB"/>
              </a:rPr>
              <a:t>連合本部から所属組合経由で支給されます</a:t>
            </a:r>
            <a:r>
              <a:rPr kumimoji="1" sz="1000" b="0" i="0" u="none" strike="noStrike" kern="1200" cap="none" spc="-15" normalizeH="0" baseline="0" noProof="0" dirty="0">
                <a:ln>
                  <a:noFill/>
                </a:ln>
                <a:solidFill>
                  <a:srgbClr val="231F20"/>
                </a:solidFill>
                <a:effectLst/>
                <a:uLnTx/>
                <a:uFillTx/>
                <a:latin typeface="HGP創英角ｺﾞｼｯｸUB"/>
                <a:ea typeface="+mn-ea"/>
                <a:cs typeface="HGP創英角ｺﾞｼｯｸUB"/>
              </a:rPr>
              <a:t>。</a:t>
            </a:r>
            <a:endParaRPr kumimoji="1" sz="1000" b="0" i="0" u="none" strike="noStrike" kern="1200" cap="none" spc="0" normalizeH="0" baseline="0" noProof="0" dirty="0">
              <a:ln>
                <a:noFill/>
              </a:ln>
              <a:solidFill>
                <a:prstClr val="black"/>
              </a:solidFill>
              <a:effectLst/>
              <a:uLnTx/>
              <a:uFillTx/>
              <a:latin typeface="HGP創英角ｺﾞｼｯｸUB"/>
              <a:ea typeface="+mn-ea"/>
              <a:cs typeface="HGP創英角ｺﾞｼｯｸUB"/>
            </a:endParaRPr>
          </a:p>
        </p:txBody>
      </p:sp>
      <p:sp>
        <p:nvSpPr>
          <p:cNvPr id="36" name="object 36"/>
          <p:cNvSpPr/>
          <p:nvPr/>
        </p:nvSpPr>
        <p:spPr>
          <a:xfrm>
            <a:off x="5392783" y="1806453"/>
            <a:ext cx="240336" cy="27509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37" name="object 37"/>
          <p:cNvGraphicFramePr>
            <a:graphicFrameLocks noGrp="1"/>
          </p:cNvGraphicFramePr>
          <p:nvPr>
            <p:extLst>
              <p:ext uri="{D42A27DB-BD31-4B8C-83A1-F6EECF244321}">
                <p14:modId xmlns:p14="http://schemas.microsoft.com/office/powerpoint/2010/main" val="3133074949"/>
              </p:ext>
            </p:extLst>
          </p:nvPr>
        </p:nvGraphicFramePr>
        <p:xfrm>
          <a:off x="540004" y="2015998"/>
          <a:ext cx="3095624" cy="882005"/>
        </p:xfrm>
        <a:graphic>
          <a:graphicData uri="http://schemas.openxmlformats.org/drawingml/2006/table">
            <a:tbl>
              <a:tblPr firstRow="1" bandRow="1">
                <a:tableStyleId>{2D5ABB26-0587-4C30-8999-92F81FD0307C}</a:tableStyleId>
              </a:tblPr>
              <a:tblGrid>
                <a:gridCol w="2303780">
                  <a:extLst>
                    <a:ext uri="{9D8B030D-6E8A-4147-A177-3AD203B41FA5}">
                      <a16:colId xmlns:a16="http://schemas.microsoft.com/office/drawing/2014/main" val="20000"/>
                    </a:ext>
                  </a:extLst>
                </a:gridCol>
                <a:gridCol w="791844">
                  <a:extLst>
                    <a:ext uri="{9D8B030D-6E8A-4147-A177-3AD203B41FA5}">
                      <a16:colId xmlns:a16="http://schemas.microsoft.com/office/drawing/2014/main" val="20001"/>
                    </a:ext>
                  </a:extLst>
                </a:gridCol>
              </a:tblGrid>
              <a:tr h="234002">
                <a:tc gridSpan="2">
                  <a:txBody>
                    <a:bodyPr/>
                    <a:lstStyle/>
                    <a:p>
                      <a:pPr algn="ctr">
                        <a:lnSpc>
                          <a:spcPct val="100000"/>
                        </a:lnSpc>
                        <a:spcBef>
                          <a:spcPts val="130"/>
                        </a:spcBef>
                      </a:pPr>
                      <a:r>
                        <a:rPr sz="1250" spc="25" dirty="0">
                          <a:solidFill>
                            <a:srgbClr val="FFFFFF"/>
                          </a:solidFill>
                          <a:latin typeface="HGP創英角ｺﾞｼｯｸUB"/>
                          <a:cs typeface="HGP創英角ｺﾞｼｯｸUB"/>
                        </a:rPr>
                        <a:t>弔  慰</a:t>
                      </a:r>
                      <a:r>
                        <a:rPr sz="1250" spc="229" dirty="0">
                          <a:solidFill>
                            <a:srgbClr val="FFFFFF"/>
                          </a:solidFill>
                          <a:latin typeface="HGP創英角ｺﾞｼｯｸUB"/>
                          <a:cs typeface="HGP創英角ｺﾞｼｯｸUB"/>
                        </a:rPr>
                        <a:t> </a:t>
                      </a:r>
                      <a:r>
                        <a:rPr sz="1250" spc="25" dirty="0">
                          <a:solidFill>
                            <a:srgbClr val="FFFFFF"/>
                          </a:solidFill>
                          <a:latin typeface="HGP創英角ｺﾞｼｯｸUB"/>
                          <a:cs typeface="HGP創英角ｺﾞｼｯｸUB"/>
                        </a:rPr>
                        <a:t>金</a:t>
                      </a:r>
                      <a:endParaRPr sz="1250" dirty="0">
                        <a:latin typeface="HGP創英角ｺﾞｼｯｸUB"/>
                        <a:cs typeface="HGP創英角ｺﾞｼｯｸUB"/>
                      </a:endParaRPr>
                    </a:p>
                  </a:txBody>
                  <a:tcPr marL="0" marR="0" marT="16510" marB="0">
                    <a:lnB w="12700">
                      <a:solidFill>
                        <a:srgbClr val="FFFFFF"/>
                      </a:solidFill>
                      <a:prstDash val="solid"/>
                    </a:lnB>
                    <a:solidFill>
                      <a:srgbClr val="EF5BA1"/>
                    </a:solidFill>
                  </a:tcPr>
                </a:tc>
                <a:tc hMerge="1">
                  <a:txBody>
                    <a:bodyPr/>
                    <a:lstStyle/>
                    <a:p>
                      <a:endParaRPr/>
                    </a:p>
                  </a:txBody>
                  <a:tcPr marL="0" marR="0" marT="0" marB="0"/>
                </a:tc>
                <a:extLst>
                  <a:ext uri="{0D108BD9-81ED-4DB2-BD59-A6C34878D82A}">
                    <a16:rowId xmlns:a16="http://schemas.microsoft.com/office/drawing/2014/main" val="10000"/>
                  </a:ext>
                </a:extLst>
              </a:tr>
              <a:tr h="215999">
                <a:tc>
                  <a:txBody>
                    <a:bodyPr/>
                    <a:lstStyle/>
                    <a:p>
                      <a:pPr marL="35560">
                        <a:lnSpc>
                          <a:spcPct val="100000"/>
                        </a:lnSpc>
                        <a:spcBef>
                          <a:spcPts val="300"/>
                        </a:spcBef>
                      </a:pPr>
                      <a:r>
                        <a:rPr sz="900" spc="20" dirty="0">
                          <a:solidFill>
                            <a:srgbClr val="231F20"/>
                          </a:solidFill>
                          <a:latin typeface="BIZ UDPゴシック"/>
                          <a:cs typeface="BIZ UDPゴシック"/>
                        </a:rPr>
                        <a:t>組合員が死亡</a:t>
                      </a:r>
                      <a:r>
                        <a:rPr sz="900" spc="15" dirty="0">
                          <a:solidFill>
                            <a:srgbClr val="231F20"/>
                          </a:solidFill>
                          <a:latin typeface="BIZ UDPゴシック"/>
                          <a:cs typeface="BIZ UDPゴシック"/>
                        </a:rPr>
                        <a:t>し</a:t>
                      </a:r>
                      <a:r>
                        <a:rPr sz="900" spc="20" dirty="0">
                          <a:solidFill>
                            <a:srgbClr val="231F20"/>
                          </a:solidFill>
                          <a:latin typeface="BIZ UDPゴシック"/>
                          <a:cs typeface="BIZ UDPゴシック"/>
                        </a:rPr>
                        <a:t>たとき</a:t>
                      </a:r>
                      <a:endParaRPr sz="900" dirty="0">
                        <a:latin typeface="BIZ UDPゴシック"/>
                        <a:cs typeface="BIZ UDPゴシック"/>
                      </a:endParaRPr>
                    </a:p>
                  </a:txBody>
                  <a:tcPr marL="0" marR="0" marT="38100" marB="0">
                    <a:lnR w="12700">
                      <a:solidFill>
                        <a:srgbClr val="FFFFFF"/>
                      </a:solidFill>
                      <a:prstDash val="solid"/>
                    </a:lnR>
                    <a:lnT w="12700">
                      <a:solidFill>
                        <a:srgbClr val="FFFFFF"/>
                      </a:solidFill>
                      <a:prstDash val="solid"/>
                    </a:lnT>
                    <a:lnB w="12700">
                      <a:solidFill>
                        <a:srgbClr val="FFFFFF"/>
                      </a:solidFill>
                      <a:prstDash val="solid"/>
                    </a:lnB>
                    <a:solidFill>
                      <a:srgbClr val="FAD5E5"/>
                    </a:solidFill>
                  </a:tcPr>
                </a:tc>
                <a:tc>
                  <a:txBody>
                    <a:bodyPr/>
                    <a:lstStyle/>
                    <a:p>
                      <a:pPr marL="33655" algn="ctr">
                        <a:lnSpc>
                          <a:spcPct val="100000"/>
                        </a:lnSpc>
                        <a:spcBef>
                          <a:spcPts val="300"/>
                        </a:spcBef>
                      </a:pPr>
                      <a:r>
                        <a:rPr lang="ja-JP" altLang="en-US" sz="900" spc="10" dirty="0" smtClean="0">
                          <a:solidFill>
                            <a:srgbClr val="231F20"/>
                          </a:solidFill>
                          <a:latin typeface="BIZ UDPゴシック"/>
                          <a:cs typeface="BIZ UDPゴシック"/>
                        </a:rPr>
                        <a:t>　</a:t>
                      </a:r>
                      <a:r>
                        <a:rPr lang="ja-JP" altLang="en-US" sz="900" spc="10" dirty="0" smtClean="0">
                          <a:solidFill>
                            <a:srgbClr val="FF0000"/>
                          </a:solidFill>
                          <a:latin typeface="BIZ UDPゴシック"/>
                          <a:cs typeface="BIZ UDPゴシック"/>
                        </a:rPr>
                        <a:t>*</a:t>
                      </a:r>
                      <a:r>
                        <a:rPr sz="900" spc="10" dirty="0" smtClean="0">
                          <a:solidFill>
                            <a:srgbClr val="FF0000"/>
                          </a:solidFill>
                          <a:latin typeface="BIZ UDPゴシック"/>
                          <a:cs typeface="BIZ UDPゴシック"/>
                        </a:rPr>
                        <a:t>0,000</a:t>
                      </a:r>
                      <a:r>
                        <a:rPr sz="900" spc="-210" dirty="0" smtClean="0">
                          <a:solidFill>
                            <a:srgbClr val="FF0000"/>
                          </a:solidFill>
                          <a:latin typeface="BIZ UDPゴシック"/>
                          <a:cs typeface="BIZ UDPゴシック"/>
                        </a:rPr>
                        <a:t> </a:t>
                      </a:r>
                      <a:r>
                        <a:rPr sz="900" spc="20" dirty="0">
                          <a:solidFill>
                            <a:srgbClr val="FF0000"/>
                          </a:solidFill>
                          <a:latin typeface="BIZ UDPゴシック"/>
                          <a:cs typeface="BIZ UDPゴシック"/>
                        </a:rPr>
                        <a:t>円</a:t>
                      </a:r>
                      <a:endParaRPr sz="900" dirty="0">
                        <a:solidFill>
                          <a:srgbClr val="FF0000"/>
                        </a:solidFill>
                        <a:latin typeface="BIZ UDPゴシック"/>
                        <a:cs typeface="BIZ UDPゴシック"/>
                      </a:endParaRPr>
                    </a:p>
                  </a:txBody>
                  <a:tcPr marL="0" marR="0" marT="38100" marB="0">
                    <a:lnL w="12700">
                      <a:solidFill>
                        <a:srgbClr val="FFFFFF"/>
                      </a:solidFill>
                      <a:prstDash val="solid"/>
                    </a:lnL>
                    <a:lnT w="12700">
                      <a:solidFill>
                        <a:srgbClr val="FFFFFF"/>
                      </a:solidFill>
                      <a:prstDash val="solid"/>
                    </a:lnT>
                    <a:lnB w="12700">
                      <a:solidFill>
                        <a:srgbClr val="FFFFFF"/>
                      </a:solidFill>
                      <a:prstDash val="solid"/>
                    </a:lnB>
                    <a:solidFill>
                      <a:srgbClr val="FAD5E5"/>
                    </a:solidFill>
                  </a:tcPr>
                </a:tc>
                <a:extLst>
                  <a:ext uri="{0D108BD9-81ED-4DB2-BD59-A6C34878D82A}">
                    <a16:rowId xmlns:a16="http://schemas.microsoft.com/office/drawing/2014/main" val="10001"/>
                  </a:ext>
                </a:extLst>
              </a:tr>
              <a:tr h="216005">
                <a:tc>
                  <a:txBody>
                    <a:bodyPr/>
                    <a:lstStyle/>
                    <a:p>
                      <a:pPr marL="35560">
                        <a:lnSpc>
                          <a:spcPct val="100000"/>
                        </a:lnSpc>
                        <a:spcBef>
                          <a:spcPts val="300"/>
                        </a:spcBef>
                      </a:pPr>
                      <a:r>
                        <a:rPr sz="900" spc="20" dirty="0">
                          <a:solidFill>
                            <a:srgbClr val="231F20"/>
                          </a:solidFill>
                          <a:latin typeface="BIZ UDPゴシック"/>
                          <a:cs typeface="BIZ UDPゴシック"/>
                        </a:rPr>
                        <a:t>組合員の配偶者が死亡</a:t>
                      </a:r>
                      <a:r>
                        <a:rPr sz="900" spc="15" dirty="0">
                          <a:solidFill>
                            <a:srgbClr val="231F20"/>
                          </a:solidFill>
                          <a:latin typeface="BIZ UDPゴシック"/>
                          <a:cs typeface="BIZ UDPゴシック"/>
                        </a:rPr>
                        <a:t>し</a:t>
                      </a:r>
                      <a:r>
                        <a:rPr sz="900" spc="20" dirty="0">
                          <a:solidFill>
                            <a:srgbClr val="231F20"/>
                          </a:solidFill>
                          <a:latin typeface="BIZ UDPゴシック"/>
                          <a:cs typeface="BIZ UDPゴシック"/>
                        </a:rPr>
                        <a:t>たとき</a:t>
                      </a:r>
                      <a:endParaRPr sz="900" dirty="0">
                        <a:latin typeface="BIZ UDPゴシック"/>
                        <a:cs typeface="BIZ UDPゴシック"/>
                      </a:endParaRPr>
                    </a:p>
                  </a:txBody>
                  <a:tcPr marL="0" marR="0" marT="38100" marB="0">
                    <a:lnR w="12700">
                      <a:solidFill>
                        <a:srgbClr val="FFFFFF"/>
                      </a:solidFill>
                      <a:prstDash val="solid"/>
                    </a:lnR>
                    <a:lnT w="12700">
                      <a:solidFill>
                        <a:srgbClr val="FFFFFF"/>
                      </a:solidFill>
                      <a:prstDash val="solid"/>
                    </a:lnT>
                    <a:lnB w="12700">
                      <a:solidFill>
                        <a:srgbClr val="FFFFFF"/>
                      </a:solidFill>
                      <a:prstDash val="solid"/>
                    </a:lnB>
                    <a:solidFill>
                      <a:srgbClr val="FAD5E5"/>
                    </a:solidFill>
                  </a:tcPr>
                </a:tc>
                <a:tc>
                  <a:txBody>
                    <a:bodyPr/>
                    <a:lstStyle/>
                    <a:p>
                      <a:pPr marL="107314" algn="ctr">
                        <a:lnSpc>
                          <a:spcPct val="100000"/>
                        </a:lnSpc>
                        <a:spcBef>
                          <a:spcPts val="300"/>
                        </a:spcBef>
                      </a:pPr>
                      <a:r>
                        <a:rPr lang="ja-JP" altLang="en-US" sz="900" spc="10" dirty="0">
                          <a:solidFill>
                            <a:srgbClr val="FF0000"/>
                          </a:solidFill>
                          <a:latin typeface="BIZ UDPゴシック"/>
                          <a:cs typeface="BIZ UDPゴシック"/>
                        </a:rPr>
                        <a:t>*</a:t>
                      </a:r>
                      <a:r>
                        <a:rPr sz="900" spc="10" dirty="0" smtClean="0">
                          <a:solidFill>
                            <a:srgbClr val="FF0000"/>
                          </a:solidFill>
                          <a:latin typeface="BIZ UDPゴシック"/>
                          <a:cs typeface="BIZ UDPゴシック"/>
                        </a:rPr>
                        <a:t>0,000</a:t>
                      </a:r>
                      <a:r>
                        <a:rPr sz="900" spc="-210" dirty="0" smtClean="0">
                          <a:solidFill>
                            <a:srgbClr val="FF0000"/>
                          </a:solidFill>
                          <a:latin typeface="BIZ UDPゴシック"/>
                          <a:cs typeface="BIZ UDPゴシック"/>
                        </a:rPr>
                        <a:t> </a:t>
                      </a:r>
                      <a:r>
                        <a:rPr sz="900" spc="20" dirty="0">
                          <a:solidFill>
                            <a:srgbClr val="FF0000"/>
                          </a:solidFill>
                          <a:latin typeface="BIZ UDPゴシック"/>
                          <a:cs typeface="BIZ UDPゴシック"/>
                        </a:rPr>
                        <a:t>円</a:t>
                      </a:r>
                      <a:endParaRPr sz="900" dirty="0">
                        <a:solidFill>
                          <a:srgbClr val="FF0000"/>
                        </a:solidFill>
                        <a:latin typeface="BIZ UDPゴシック"/>
                        <a:cs typeface="BIZ UDPゴシック"/>
                      </a:endParaRPr>
                    </a:p>
                  </a:txBody>
                  <a:tcPr marL="0" marR="0" marT="38100" marB="0">
                    <a:lnL w="12700">
                      <a:solidFill>
                        <a:srgbClr val="FFFFFF"/>
                      </a:solidFill>
                      <a:prstDash val="solid"/>
                    </a:lnL>
                    <a:lnT w="12700">
                      <a:solidFill>
                        <a:srgbClr val="FFFFFF"/>
                      </a:solidFill>
                      <a:prstDash val="solid"/>
                    </a:lnT>
                    <a:lnB w="12700">
                      <a:solidFill>
                        <a:srgbClr val="FFFFFF"/>
                      </a:solidFill>
                      <a:prstDash val="solid"/>
                    </a:lnB>
                    <a:solidFill>
                      <a:srgbClr val="FAD5E5"/>
                    </a:solidFill>
                  </a:tcPr>
                </a:tc>
                <a:extLst>
                  <a:ext uri="{0D108BD9-81ED-4DB2-BD59-A6C34878D82A}">
                    <a16:rowId xmlns:a16="http://schemas.microsoft.com/office/drawing/2014/main" val="10002"/>
                  </a:ext>
                </a:extLst>
              </a:tr>
              <a:tr h="215999">
                <a:tc>
                  <a:txBody>
                    <a:bodyPr/>
                    <a:lstStyle/>
                    <a:p>
                      <a:pPr marL="35560">
                        <a:lnSpc>
                          <a:spcPct val="100000"/>
                        </a:lnSpc>
                        <a:spcBef>
                          <a:spcPts val="300"/>
                        </a:spcBef>
                      </a:pPr>
                      <a:r>
                        <a:rPr sz="900" spc="20" dirty="0">
                          <a:solidFill>
                            <a:srgbClr val="231F20"/>
                          </a:solidFill>
                          <a:latin typeface="BIZ UDPゴシック"/>
                          <a:cs typeface="BIZ UDPゴシック"/>
                        </a:rPr>
                        <a:t>組合員が扶養する子供が死亡</a:t>
                      </a:r>
                      <a:r>
                        <a:rPr sz="900" spc="15" dirty="0">
                          <a:solidFill>
                            <a:srgbClr val="231F20"/>
                          </a:solidFill>
                          <a:latin typeface="BIZ UDPゴシック"/>
                          <a:cs typeface="BIZ UDPゴシック"/>
                        </a:rPr>
                        <a:t>し</a:t>
                      </a:r>
                      <a:r>
                        <a:rPr sz="900" spc="20" dirty="0">
                          <a:solidFill>
                            <a:srgbClr val="231F20"/>
                          </a:solidFill>
                          <a:latin typeface="BIZ UDPゴシック"/>
                          <a:cs typeface="BIZ UDPゴシック"/>
                        </a:rPr>
                        <a:t>たとき</a:t>
                      </a:r>
                      <a:endParaRPr sz="900" dirty="0">
                        <a:latin typeface="BIZ UDPゴシック"/>
                        <a:cs typeface="BIZ UDPゴシック"/>
                      </a:endParaRPr>
                    </a:p>
                  </a:txBody>
                  <a:tcPr marL="0" marR="0" marT="38100" marB="0">
                    <a:lnR w="12700">
                      <a:solidFill>
                        <a:srgbClr val="FFFFFF"/>
                      </a:solidFill>
                      <a:prstDash val="solid"/>
                    </a:lnR>
                    <a:lnT w="12700">
                      <a:solidFill>
                        <a:srgbClr val="FFFFFF"/>
                      </a:solidFill>
                      <a:prstDash val="solid"/>
                    </a:lnT>
                    <a:lnB w="12700">
                      <a:solidFill>
                        <a:srgbClr val="FFFFFF"/>
                      </a:solidFill>
                      <a:prstDash val="solid"/>
                    </a:lnB>
                    <a:solidFill>
                      <a:srgbClr val="FAD5E5"/>
                    </a:solidFill>
                  </a:tcPr>
                </a:tc>
                <a:tc>
                  <a:txBody>
                    <a:bodyPr/>
                    <a:lstStyle/>
                    <a:p>
                      <a:pPr marL="107314" algn="ctr">
                        <a:lnSpc>
                          <a:spcPct val="100000"/>
                        </a:lnSpc>
                        <a:spcBef>
                          <a:spcPts val="300"/>
                        </a:spcBef>
                      </a:pPr>
                      <a:r>
                        <a:rPr lang="ja-JP" altLang="en-US" sz="900" spc="10" dirty="0">
                          <a:solidFill>
                            <a:srgbClr val="FF0000"/>
                          </a:solidFill>
                          <a:latin typeface="BIZ UDPゴシック"/>
                          <a:cs typeface="BIZ UDPゴシック"/>
                        </a:rPr>
                        <a:t>*</a:t>
                      </a:r>
                      <a:r>
                        <a:rPr sz="900" spc="10" dirty="0" smtClean="0">
                          <a:solidFill>
                            <a:srgbClr val="FF0000"/>
                          </a:solidFill>
                          <a:latin typeface="BIZ UDPゴシック"/>
                          <a:cs typeface="BIZ UDPゴシック"/>
                        </a:rPr>
                        <a:t>0,000</a:t>
                      </a:r>
                      <a:r>
                        <a:rPr sz="900" spc="-210" dirty="0" smtClean="0">
                          <a:solidFill>
                            <a:srgbClr val="FF0000"/>
                          </a:solidFill>
                          <a:latin typeface="BIZ UDPゴシック"/>
                          <a:cs typeface="BIZ UDPゴシック"/>
                        </a:rPr>
                        <a:t> </a:t>
                      </a:r>
                      <a:r>
                        <a:rPr sz="900" spc="20" dirty="0">
                          <a:solidFill>
                            <a:srgbClr val="FF0000"/>
                          </a:solidFill>
                          <a:latin typeface="BIZ UDPゴシック"/>
                          <a:cs typeface="BIZ UDPゴシック"/>
                        </a:rPr>
                        <a:t>円</a:t>
                      </a:r>
                      <a:endParaRPr sz="900" dirty="0">
                        <a:solidFill>
                          <a:srgbClr val="FF0000"/>
                        </a:solidFill>
                        <a:latin typeface="BIZ UDPゴシック"/>
                        <a:cs typeface="BIZ UDPゴシック"/>
                      </a:endParaRPr>
                    </a:p>
                  </a:txBody>
                  <a:tcPr marL="0" marR="0" marT="38100" marB="0">
                    <a:lnL w="12700">
                      <a:solidFill>
                        <a:srgbClr val="FFFFFF"/>
                      </a:solidFill>
                      <a:prstDash val="solid"/>
                    </a:lnL>
                    <a:lnT w="12700">
                      <a:solidFill>
                        <a:srgbClr val="FFFFFF"/>
                      </a:solidFill>
                      <a:prstDash val="solid"/>
                    </a:lnT>
                    <a:lnB w="12700">
                      <a:solidFill>
                        <a:srgbClr val="FFFFFF"/>
                      </a:solidFill>
                      <a:prstDash val="solid"/>
                    </a:lnB>
                    <a:solidFill>
                      <a:srgbClr val="FAD5E5"/>
                    </a:solidFill>
                  </a:tcPr>
                </a:tc>
                <a:extLst>
                  <a:ext uri="{0D108BD9-81ED-4DB2-BD59-A6C34878D82A}">
                    <a16:rowId xmlns:a16="http://schemas.microsoft.com/office/drawing/2014/main" val="10003"/>
                  </a:ext>
                </a:extLst>
              </a:tr>
            </a:tbl>
          </a:graphicData>
        </a:graphic>
      </p:graphicFrame>
      <p:graphicFrame>
        <p:nvGraphicFramePr>
          <p:cNvPr id="38" name="object 38"/>
          <p:cNvGraphicFramePr>
            <a:graphicFrameLocks noGrp="1"/>
          </p:cNvGraphicFramePr>
          <p:nvPr>
            <p:extLst>
              <p:ext uri="{D42A27DB-BD31-4B8C-83A1-F6EECF244321}">
                <p14:modId xmlns:p14="http://schemas.microsoft.com/office/powerpoint/2010/main" val="3029527181"/>
              </p:ext>
            </p:extLst>
          </p:nvPr>
        </p:nvGraphicFramePr>
        <p:xfrm>
          <a:off x="540004" y="3020406"/>
          <a:ext cx="3095624" cy="1313997"/>
        </p:xfrm>
        <a:graphic>
          <a:graphicData uri="http://schemas.openxmlformats.org/drawingml/2006/table">
            <a:tbl>
              <a:tblPr firstRow="1" bandRow="1">
                <a:tableStyleId>{2D5ABB26-0587-4C30-8999-92F81FD0307C}</a:tableStyleId>
              </a:tblPr>
              <a:tblGrid>
                <a:gridCol w="1511935">
                  <a:extLst>
                    <a:ext uri="{9D8B030D-6E8A-4147-A177-3AD203B41FA5}">
                      <a16:colId xmlns:a16="http://schemas.microsoft.com/office/drawing/2014/main" val="20000"/>
                    </a:ext>
                  </a:extLst>
                </a:gridCol>
                <a:gridCol w="791845">
                  <a:extLst>
                    <a:ext uri="{9D8B030D-6E8A-4147-A177-3AD203B41FA5}">
                      <a16:colId xmlns:a16="http://schemas.microsoft.com/office/drawing/2014/main" val="20001"/>
                    </a:ext>
                  </a:extLst>
                </a:gridCol>
                <a:gridCol w="791844">
                  <a:extLst>
                    <a:ext uri="{9D8B030D-6E8A-4147-A177-3AD203B41FA5}">
                      <a16:colId xmlns:a16="http://schemas.microsoft.com/office/drawing/2014/main" val="20002"/>
                    </a:ext>
                  </a:extLst>
                </a:gridCol>
              </a:tblGrid>
              <a:tr h="234001">
                <a:tc gridSpan="3">
                  <a:txBody>
                    <a:bodyPr/>
                    <a:lstStyle/>
                    <a:p>
                      <a:pPr marL="635" algn="ctr">
                        <a:lnSpc>
                          <a:spcPct val="100000"/>
                        </a:lnSpc>
                        <a:spcBef>
                          <a:spcPts val="130"/>
                        </a:spcBef>
                      </a:pPr>
                      <a:r>
                        <a:rPr sz="1250" spc="-15" dirty="0">
                          <a:solidFill>
                            <a:srgbClr val="FFFFFF"/>
                          </a:solidFill>
                          <a:latin typeface="HGP創英角ｺﾞｼｯｸUB"/>
                          <a:cs typeface="HGP創英角ｺﾞｼｯｸUB"/>
                        </a:rPr>
                        <a:t>災害見舞</a:t>
                      </a:r>
                      <a:r>
                        <a:rPr sz="1250" spc="25" dirty="0">
                          <a:solidFill>
                            <a:srgbClr val="FFFFFF"/>
                          </a:solidFill>
                          <a:latin typeface="HGP創英角ｺﾞｼｯｸUB"/>
                          <a:cs typeface="HGP創英角ｺﾞｼｯｸUB"/>
                        </a:rPr>
                        <a:t>金</a:t>
                      </a:r>
                      <a:endParaRPr sz="1250">
                        <a:latin typeface="HGP創英角ｺﾞｼｯｸUB"/>
                        <a:cs typeface="HGP創英角ｺﾞｼｯｸUB"/>
                      </a:endParaRPr>
                    </a:p>
                  </a:txBody>
                  <a:tcPr marL="0" marR="0" marT="16510" marB="0">
                    <a:lnT w="12700">
                      <a:solidFill>
                        <a:srgbClr val="FFFFFF"/>
                      </a:solidFill>
                      <a:prstDash val="solid"/>
                    </a:lnT>
                    <a:lnB w="12700">
                      <a:solidFill>
                        <a:srgbClr val="FFFFFF"/>
                      </a:solidFill>
                      <a:prstDash val="solid"/>
                    </a:lnB>
                    <a:solidFill>
                      <a:srgbClr val="EF5BA1"/>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215999">
                <a:tc rowSpan="2">
                  <a:txBody>
                    <a:bodyPr/>
                    <a:lstStyle/>
                    <a:p>
                      <a:pPr>
                        <a:lnSpc>
                          <a:spcPct val="100000"/>
                        </a:lnSpc>
                      </a:pPr>
                      <a:endParaRPr sz="1000">
                        <a:latin typeface="Times New Roman"/>
                        <a:cs typeface="Times New Roman"/>
                      </a:endParaRPr>
                    </a:p>
                    <a:p>
                      <a:pPr marL="404495">
                        <a:lnSpc>
                          <a:spcPct val="100000"/>
                        </a:lnSpc>
                      </a:pPr>
                      <a:r>
                        <a:rPr sz="900" spc="20" dirty="0">
                          <a:solidFill>
                            <a:srgbClr val="231F20"/>
                          </a:solidFill>
                          <a:latin typeface="BIZ UDPゴシック"/>
                          <a:cs typeface="BIZ UDPゴシック"/>
                        </a:rPr>
                        <a:t>被害程度区分</a:t>
                      </a:r>
                      <a:endParaRPr sz="900">
                        <a:latin typeface="BIZ UDPゴシック"/>
                        <a:cs typeface="BIZ UDPゴシック"/>
                      </a:endParaRPr>
                    </a:p>
                  </a:txBody>
                  <a:tcPr marL="0" marR="0" marT="0" marB="0">
                    <a:lnR w="12700">
                      <a:solidFill>
                        <a:srgbClr val="FFFFFF"/>
                      </a:solidFill>
                      <a:prstDash val="solid"/>
                    </a:lnR>
                    <a:lnT w="12700">
                      <a:solidFill>
                        <a:srgbClr val="FFFFFF"/>
                      </a:solidFill>
                      <a:prstDash val="solid"/>
                    </a:lnT>
                    <a:lnB w="12700">
                      <a:solidFill>
                        <a:srgbClr val="FFFFFF"/>
                      </a:solidFill>
                      <a:prstDash val="solid"/>
                    </a:lnB>
                    <a:solidFill>
                      <a:srgbClr val="FAD5E5"/>
                    </a:solidFill>
                  </a:tcPr>
                </a:tc>
                <a:tc gridSpan="2">
                  <a:txBody>
                    <a:bodyPr/>
                    <a:lstStyle/>
                    <a:p>
                      <a:pPr marL="382270">
                        <a:lnSpc>
                          <a:spcPct val="100000"/>
                        </a:lnSpc>
                        <a:spcBef>
                          <a:spcPts val="300"/>
                        </a:spcBef>
                      </a:pPr>
                      <a:r>
                        <a:rPr sz="900" spc="20" dirty="0">
                          <a:solidFill>
                            <a:srgbClr val="231F20"/>
                          </a:solidFill>
                          <a:latin typeface="BIZ UDPゴシック"/>
                          <a:cs typeface="BIZ UDPゴシック"/>
                        </a:rPr>
                        <a:t>災害住居の区分</a:t>
                      </a:r>
                      <a:endParaRPr sz="900">
                        <a:latin typeface="BIZ UDPゴシック"/>
                        <a:cs typeface="BIZ UDPゴシック"/>
                      </a:endParaRPr>
                    </a:p>
                  </a:txBody>
                  <a:tcPr marL="0" marR="0" marT="38100" marB="0">
                    <a:lnL w="12700">
                      <a:solidFill>
                        <a:srgbClr val="FFFFFF"/>
                      </a:solidFill>
                      <a:prstDash val="solid"/>
                    </a:lnL>
                    <a:lnT w="12700">
                      <a:solidFill>
                        <a:srgbClr val="FFFFFF"/>
                      </a:solidFill>
                      <a:prstDash val="solid"/>
                    </a:lnT>
                    <a:lnB w="12700">
                      <a:solidFill>
                        <a:srgbClr val="FFFFFF"/>
                      </a:solidFill>
                      <a:prstDash val="solid"/>
                    </a:lnB>
                    <a:solidFill>
                      <a:srgbClr val="FAD5E5"/>
                    </a:solidFill>
                  </a:tcPr>
                </a:tc>
                <a:tc hMerge="1">
                  <a:txBody>
                    <a:bodyPr/>
                    <a:lstStyle/>
                    <a:p>
                      <a:endParaRPr/>
                    </a:p>
                  </a:txBody>
                  <a:tcPr marL="0" marR="0" marT="0" marB="0"/>
                </a:tc>
                <a:extLst>
                  <a:ext uri="{0D108BD9-81ED-4DB2-BD59-A6C34878D82A}">
                    <a16:rowId xmlns:a16="http://schemas.microsoft.com/office/drawing/2014/main" val="10001"/>
                  </a:ext>
                </a:extLst>
              </a:tr>
              <a:tr h="215999">
                <a:tc vMerge="1">
                  <a:txBody>
                    <a:bodyPr/>
                    <a:lstStyle/>
                    <a:p>
                      <a:endParaRPr/>
                    </a:p>
                  </a:txBody>
                  <a:tcPr marL="0" marR="0" marT="0" marB="0">
                    <a:lnR w="12700">
                      <a:solidFill>
                        <a:srgbClr val="FFFFFF"/>
                      </a:solidFill>
                      <a:prstDash val="solid"/>
                    </a:lnR>
                    <a:lnT w="12700">
                      <a:solidFill>
                        <a:srgbClr val="FFFFFF"/>
                      </a:solidFill>
                      <a:prstDash val="solid"/>
                    </a:lnT>
                    <a:lnB w="12700">
                      <a:solidFill>
                        <a:srgbClr val="FFFFFF"/>
                      </a:solidFill>
                      <a:prstDash val="solid"/>
                    </a:lnB>
                    <a:solidFill>
                      <a:srgbClr val="FAD5E5"/>
                    </a:solidFill>
                  </a:tcPr>
                </a:tc>
                <a:tc>
                  <a:txBody>
                    <a:bodyPr/>
                    <a:lstStyle/>
                    <a:p>
                      <a:pPr marL="222250">
                        <a:lnSpc>
                          <a:spcPct val="100000"/>
                        </a:lnSpc>
                        <a:spcBef>
                          <a:spcPts val="300"/>
                        </a:spcBef>
                      </a:pPr>
                      <a:r>
                        <a:rPr sz="900" spc="20" dirty="0">
                          <a:solidFill>
                            <a:srgbClr val="231F20"/>
                          </a:solidFill>
                          <a:latin typeface="BIZ UDPゴシック"/>
                          <a:cs typeface="BIZ UDPゴシック"/>
                        </a:rPr>
                        <a:t>持ち家</a:t>
                      </a:r>
                      <a:endParaRPr sz="900">
                        <a:latin typeface="BIZ UDPゴシック"/>
                        <a:cs typeface="BIZ UDPゴシック"/>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AD5E5"/>
                    </a:solidFill>
                  </a:tcPr>
                </a:tc>
                <a:tc>
                  <a:txBody>
                    <a:bodyPr/>
                    <a:lstStyle/>
                    <a:p>
                      <a:pPr algn="ctr">
                        <a:lnSpc>
                          <a:spcPct val="100000"/>
                        </a:lnSpc>
                        <a:spcBef>
                          <a:spcPts val="300"/>
                        </a:spcBef>
                      </a:pPr>
                      <a:r>
                        <a:rPr sz="900" spc="20" dirty="0">
                          <a:solidFill>
                            <a:srgbClr val="231F20"/>
                          </a:solidFill>
                          <a:latin typeface="BIZ UDPゴシック"/>
                          <a:cs typeface="BIZ UDPゴシック"/>
                        </a:rPr>
                        <a:t>借</a:t>
                      </a:r>
                      <a:r>
                        <a:rPr sz="900" spc="5" dirty="0">
                          <a:solidFill>
                            <a:srgbClr val="231F20"/>
                          </a:solidFill>
                          <a:latin typeface="BIZ UDPゴシック"/>
                          <a:cs typeface="BIZ UDPゴシック"/>
                        </a:rPr>
                        <a:t>　</a:t>
                      </a:r>
                      <a:r>
                        <a:rPr sz="900" spc="20" dirty="0">
                          <a:solidFill>
                            <a:srgbClr val="231F20"/>
                          </a:solidFill>
                          <a:latin typeface="BIZ UDPゴシック"/>
                          <a:cs typeface="BIZ UDPゴシック"/>
                        </a:rPr>
                        <a:t>家</a:t>
                      </a:r>
                      <a:endParaRPr sz="900">
                        <a:latin typeface="BIZ UDPゴシック"/>
                        <a:cs typeface="BIZ UDPゴシック"/>
                      </a:endParaRPr>
                    </a:p>
                  </a:txBody>
                  <a:tcPr marL="0" marR="0" marT="38100" marB="0">
                    <a:lnL w="12700">
                      <a:solidFill>
                        <a:srgbClr val="FFFFFF"/>
                      </a:solidFill>
                      <a:prstDash val="solid"/>
                    </a:lnL>
                    <a:lnT w="12700">
                      <a:solidFill>
                        <a:srgbClr val="FFFFFF"/>
                      </a:solidFill>
                      <a:prstDash val="solid"/>
                    </a:lnT>
                    <a:lnB w="12700">
                      <a:solidFill>
                        <a:srgbClr val="FFFFFF"/>
                      </a:solidFill>
                      <a:prstDash val="solid"/>
                    </a:lnB>
                    <a:solidFill>
                      <a:srgbClr val="FAD5E5"/>
                    </a:solidFill>
                  </a:tcPr>
                </a:tc>
                <a:extLst>
                  <a:ext uri="{0D108BD9-81ED-4DB2-BD59-A6C34878D82A}">
                    <a16:rowId xmlns:a16="http://schemas.microsoft.com/office/drawing/2014/main" val="10002"/>
                  </a:ext>
                </a:extLst>
              </a:tr>
              <a:tr h="215999">
                <a:tc>
                  <a:txBody>
                    <a:bodyPr/>
                    <a:lstStyle/>
                    <a:p>
                      <a:pPr marL="35560">
                        <a:lnSpc>
                          <a:spcPct val="100000"/>
                        </a:lnSpc>
                        <a:spcBef>
                          <a:spcPts val="300"/>
                        </a:spcBef>
                      </a:pPr>
                      <a:r>
                        <a:rPr sz="900" spc="20" dirty="0">
                          <a:solidFill>
                            <a:srgbClr val="231F20"/>
                          </a:solidFill>
                          <a:latin typeface="BIZ UDPゴシック"/>
                          <a:cs typeface="BIZ UDPゴシック"/>
                        </a:rPr>
                        <a:t>全焼</a:t>
                      </a:r>
                      <a:r>
                        <a:rPr sz="900" spc="-80" dirty="0">
                          <a:solidFill>
                            <a:srgbClr val="231F20"/>
                          </a:solidFill>
                          <a:latin typeface="BIZ UDPゴシック"/>
                          <a:cs typeface="BIZ UDPゴシック"/>
                        </a:rPr>
                        <a:t> </a:t>
                      </a:r>
                      <a:r>
                        <a:rPr sz="900" spc="10" dirty="0">
                          <a:solidFill>
                            <a:srgbClr val="231F20"/>
                          </a:solidFill>
                          <a:latin typeface="BIZ UDPゴシック"/>
                          <a:cs typeface="BIZ UDPゴシック"/>
                        </a:rPr>
                        <a:t>・</a:t>
                      </a:r>
                      <a:r>
                        <a:rPr sz="900" spc="-75" dirty="0">
                          <a:solidFill>
                            <a:srgbClr val="231F20"/>
                          </a:solidFill>
                          <a:latin typeface="BIZ UDPゴシック"/>
                          <a:cs typeface="BIZ UDPゴシック"/>
                        </a:rPr>
                        <a:t> </a:t>
                      </a:r>
                      <a:r>
                        <a:rPr sz="900" spc="20" dirty="0">
                          <a:solidFill>
                            <a:srgbClr val="231F20"/>
                          </a:solidFill>
                          <a:latin typeface="BIZ UDPゴシック"/>
                          <a:cs typeface="BIZ UDPゴシック"/>
                        </a:rPr>
                        <a:t>全損壊</a:t>
                      </a:r>
                      <a:endParaRPr sz="900">
                        <a:latin typeface="BIZ UDPゴシック"/>
                        <a:cs typeface="BIZ UDPゴシック"/>
                      </a:endParaRPr>
                    </a:p>
                  </a:txBody>
                  <a:tcPr marL="0" marR="0" marT="38100" marB="0">
                    <a:lnR w="12700">
                      <a:solidFill>
                        <a:srgbClr val="FFFFFF"/>
                      </a:solidFill>
                      <a:prstDash val="solid"/>
                    </a:lnR>
                    <a:lnT w="12700">
                      <a:solidFill>
                        <a:srgbClr val="FFFFFF"/>
                      </a:solidFill>
                      <a:prstDash val="solid"/>
                    </a:lnT>
                    <a:lnB w="12700">
                      <a:solidFill>
                        <a:srgbClr val="FFFFFF"/>
                      </a:solidFill>
                      <a:prstDash val="solid"/>
                    </a:lnB>
                    <a:solidFill>
                      <a:srgbClr val="FAD5E5"/>
                    </a:solidFill>
                  </a:tcPr>
                </a:tc>
                <a:tc>
                  <a:txBody>
                    <a:bodyPr/>
                    <a:lstStyle/>
                    <a:p>
                      <a:pPr marR="27940" algn="r">
                        <a:lnSpc>
                          <a:spcPct val="100000"/>
                        </a:lnSpc>
                        <a:spcBef>
                          <a:spcPts val="300"/>
                        </a:spcBef>
                      </a:pPr>
                      <a:r>
                        <a:rPr lang="ja-JP" altLang="en-US" sz="900" spc="10" dirty="0" smtClean="0">
                          <a:solidFill>
                            <a:srgbClr val="FF0000"/>
                          </a:solidFill>
                          <a:latin typeface="BIZ UDPゴシック"/>
                          <a:cs typeface="BIZ UDPゴシック"/>
                        </a:rPr>
                        <a:t>*</a:t>
                      </a:r>
                      <a:r>
                        <a:rPr sz="900" spc="10" dirty="0" smtClean="0">
                          <a:solidFill>
                            <a:srgbClr val="FF0000"/>
                          </a:solidFill>
                          <a:latin typeface="BIZ UDPゴシック"/>
                          <a:cs typeface="BIZ UDPゴシック"/>
                        </a:rPr>
                        <a:t>0,000</a:t>
                      </a:r>
                      <a:r>
                        <a:rPr sz="900" spc="-260" dirty="0" smtClean="0">
                          <a:solidFill>
                            <a:srgbClr val="FF0000"/>
                          </a:solidFill>
                          <a:latin typeface="BIZ UDPゴシック"/>
                          <a:cs typeface="BIZ UDPゴシック"/>
                        </a:rPr>
                        <a:t> </a:t>
                      </a:r>
                      <a:r>
                        <a:rPr sz="900" spc="20" dirty="0">
                          <a:solidFill>
                            <a:srgbClr val="FF0000"/>
                          </a:solidFill>
                          <a:latin typeface="BIZ UDPゴシック"/>
                          <a:cs typeface="BIZ UDPゴシック"/>
                        </a:rPr>
                        <a:t>円</a:t>
                      </a:r>
                      <a:endParaRPr sz="900" dirty="0">
                        <a:solidFill>
                          <a:srgbClr val="FF0000"/>
                        </a:solidFill>
                        <a:latin typeface="BIZ UDPゴシック"/>
                        <a:cs typeface="BIZ UDPゴシック"/>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AD5E5"/>
                    </a:solidFill>
                  </a:tcPr>
                </a:tc>
                <a:tc>
                  <a:txBody>
                    <a:bodyPr/>
                    <a:lstStyle/>
                    <a:p>
                      <a:pPr marL="18415" algn="ctr">
                        <a:lnSpc>
                          <a:spcPct val="100000"/>
                        </a:lnSpc>
                        <a:spcBef>
                          <a:spcPts val="300"/>
                        </a:spcBef>
                      </a:pPr>
                      <a:r>
                        <a:rPr lang="ja-JP" altLang="en-US" sz="900" spc="10" dirty="0" smtClean="0">
                          <a:solidFill>
                            <a:srgbClr val="FF0000"/>
                          </a:solidFill>
                          <a:latin typeface="BIZ UDPゴシック"/>
                          <a:cs typeface="BIZ UDPゴシック"/>
                        </a:rPr>
                        <a:t>*</a:t>
                      </a:r>
                      <a:r>
                        <a:rPr sz="900" spc="10" dirty="0" smtClean="0">
                          <a:solidFill>
                            <a:srgbClr val="FF0000"/>
                          </a:solidFill>
                          <a:latin typeface="BIZ UDPゴシック"/>
                          <a:cs typeface="BIZ UDPゴシック"/>
                        </a:rPr>
                        <a:t>0,000</a:t>
                      </a:r>
                      <a:r>
                        <a:rPr sz="900" spc="-210" dirty="0" smtClean="0">
                          <a:solidFill>
                            <a:srgbClr val="FF0000"/>
                          </a:solidFill>
                          <a:latin typeface="BIZ UDPゴシック"/>
                          <a:cs typeface="BIZ UDPゴシック"/>
                        </a:rPr>
                        <a:t> </a:t>
                      </a:r>
                      <a:r>
                        <a:rPr sz="900" spc="20" dirty="0">
                          <a:solidFill>
                            <a:srgbClr val="FF0000"/>
                          </a:solidFill>
                          <a:latin typeface="BIZ UDPゴシック"/>
                          <a:cs typeface="BIZ UDPゴシック"/>
                        </a:rPr>
                        <a:t>円</a:t>
                      </a:r>
                      <a:endParaRPr sz="900" dirty="0">
                        <a:solidFill>
                          <a:srgbClr val="FF0000"/>
                        </a:solidFill>
                        <a:latin typeface="BIZ UDPゴシック"/>
                        <a:cs typeface="BIZ UDPゴシック"/>
                      </a:endParaRPr>
                    </a:p>
                  </a:txBody>
                  <a:tcPr marL="0" marR="0" marT="38100" marB="0">
                    <a:lnL w="12700">
                      <a:solidFill>
                        <a:srgbClr val="FFFFFF"/>
                      </a:solidFill>
                      <a:prstDash val="solid"/>
                    </a:lnL>
                    <a:lnT w="12700">
                      <a:solidFill>
                        <a:srgbClr val="FFFFFF"/>
                      </a:solidFill>
                      <a:prstDash val="solid"/>
                    </a:lnT>
                    <a:lnB w="12700">
                      <a:solidFill>
                        <a:srgbClr val="FFFFFF"/>
                      </a:solidFill>
                      <a:prstDash val="solid"/>
                    </a:lnB>
                    <a:solidFill>
                      <a:srgbClr val="FAD5E5"/>
                    </a:solidFill>
                  </a:tcPr>
                </a:tc>
                <a:extLst>
                  <a:ext uri="{0D108BD9-81ED-4DB2-BD59-A6C34878D82A}">
                    <a16:rowId xmlns:a16="http://schemas.microsoft.com/office/drawing/2014/main" val="10003"/>
                  </a:ext>
                </a:extLst>
              </a:tr>
              <a:tr h="215999">
                <a:tc>
                  <a:txBody>
                    <a:bodyPr/>
                    <a:lstStyle/>
                    <a:p>
                      <a:pPr marL="35560">
                        <a:lnSpc>
                          <a:spcPct val="100000"/>
                        </a:lnSpc>
                        <a:spcBef>
                          <a:spcPts val="300"/>
                        </a:spcBef>
                      </a:pPr>
                      <a:r>
                        <a:rPr sz="900" spc="20" dirty="0">
                          <a:solidFill>
                            <a:srgbClr val="231F20"/>
                          </a:solidFill>
                          <a:latin typeface="BIZ UDPゴシック"/>
                          <a:cs typeface="BIZ UDPゴシック"/>
                        </a:rPr>
                        <a:t>半焼</a:t>
                      </a:r>
                      <a:r>
                        <a:rPr sz="900" spc="-80" dirty="0">
                          <a:solidFill>
                            <a:srgbClr val="231F20"/>
                          </a:solidFill>
                          <a:latin typeface="BIZ UDPゴシック"/>
                          <a:cs typeface="BIZ UDPゴシック"/>
                        </a:rPr>
                        <a:t> </a:t>
                      </a:r>
                      <a:r>
                        <a:rPr sz="900" spc="10" dirty="0">
                          <a:solidFill>
                            <a:srgbClr val="231F20"/>
                          </a:solidFill>
                          <a:latin typeface="BIZ UDPゴシック"/>
                          <a:cs typeface="BIZ UDPゴシック"/>
                        </a:rPr>
                        <a:t>・</a:t>
                      </a:r>
                      <a:r>
                        <a:rPr sz="900" spc="-75" dirty="0">
                          <a:solidFill>
                            <a:srgbClr val="231F20"/>
                          </a:solidFill>
                          <a:latin typeface="BIZ UDPゴシック"/>
                          <a:cs typeface="BIZ UDPゴシック"/>
                        </a:rPr>
                        <a:t> </a:t>
                      </a:r>
                      <a:r>
                        <a:rPr sz="900" spc="20" dirty="0">
                          <a:solidFill>
                            <a:srgbClr val="231F20"/>
                          </a:solidFill>
                          <a:latin typeface="BIZ UDPゴシック"/>
                          <a:cs typeface="BIZ UDPゴシック"/>
                        </a:rPr>
                        <a:t>半損壊</a:t>
                      </a:r>
                      <a:endParaRPr sz="900">
                        <a:latin typeface="BIZ UDPゴシック"/>
                        <a:cs typeface="BIZ UDPゴシック"/>
                      </a:endParaRPr>
                    </a:p>
                  </a:txBody>
                  <a:tcPr marL="0" marR="0" marT="38100" marB="0">
                    <a:lnR w="12700">
                      <a:solidFill>
                        <a:srgbClr val="FFFFFF"/>
                      </a:solidFill>
                      <a:prstDash val="solid"/>
                    </a:lnR>
                    <a:lnT w="12700">
                      <a:solidFill>
                        <a:srgbClr val="FFFFFF"/>
                      </a:solidFill>
                      <a:prstDash val="solid"/>
                    </a:lnT>
                    <a:lnB w="12700">
                      <a:solidFill>
                        <a:srgbClr val="FFFFFF"/>
                      </a:solidFill>
                      <a:prstDash val="solid"/>
                    </a:lnB>
                    <a:solidFill>
                      <a:srgbClr val="FAD5E5"/>
                    </a:solidFill>
                  </a:tcPr>
                </a:tc>
                <a:tc>
                  <a:txBody>
                    <a:bodyPr/>
                    <a:lstStyle/>
                    <a:p>
                      <a:pPr marR="28575" algn="r">
                        <a:lnSpc>
                          <a:spcPct val="100000"/>
                        </a:lnSpc>
                        <a:spcBef>
                          <a:spcPts val="300"/>
                        </a:spcBef>
                      </a:pPr>
                      <a:r>
                        <a:rPr lang="ja-JP" altLang="en-US" sz="900" spc="10" dirty="0" smtClean="0">
                          <a:solidFill>
                            <a:srgbClr val="FF0000"/>
                          </a:solidFill>
                          <a:latin typeface="BIZ UDPゴシック"/>
                          <a:cs typeface="BIZ UDPゴシック"/>
                        </a:rPr>
                        <a:t>*</a:t>
                      </a:r>
                      <a:r>
                        <a:rPr sz="900" spc="10" dirty="0" smtClean="0">
                          <a:solidFill>
                            <a:srgbClr val="FF0000"/>
                          </a:solidFill>
                          <a:latin typeface="BIZ UDPゴシック"/>
                          <a:cs typeface="BIZ UDPゴシック"/>
                        </a:rPr>
                        <a:t>0,000</a:t>
                      </a:r>
                      <a:r>
                        <a:rPr sz="900" spc="-260" dirty="0" smtClean="0">
                          <a:solidFill>
                            <a:srgbClr val="FF0000"/>
                          </a:solidFill>
                          <a:latin typeface="BIZ UDPゴシック"/>
                          <a:cs typeface="BIZ UDPゴシック"/>
                        </a:rPr>
                        <a:t> </a:t>
                      </a:r>
                      <a:r>
                        <a:rPr sz="900" spc="20" dirty="0">
                          <a:solidFill>
                            <a:srgbClr val="FF0000"/>
                          </a:solidFill>
                          <a:latin typeface="BIZ UDPゴシック"/>
                          <a:cs typeface="BIZ UDPゴシック"/>
                        </a:rPr>
                        <a:t>円</a:t>
                      </a:r>
                      <a:endParaRPr sz="900" dirty="0">
                        <a:solidFill>
                          <a:srgbClr val="FF0000"/>
                        </a:solidFill>
                        <a:latin typeface="BIZ UDPゴシック"/>
                        <a:cs typeface="BIZ UDPゴシック"/>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AD5E5"/>
                    </a:solidFill>
                  </a:tcPr>
                </a:tc>
                <a:tc>
                  <a:txBody>
                    <a:bodyPr/>
                    <a:lstStyle/>
                    <a:p>
                      <a:pPr marL="33020" algn="ctr">
                        <a:lnSpc>
                          <a:spcPct val="100000"/>
                        </a:lnSpc>
                        <a:spcBef>
                          <a:spcPts val="300"/>
                        </a:spcBef>
                      </a:pPr>
                      <a:r>
                        <a:rPr lang="ja-JP" altLang="en-US" sz="900" spc="10" dirty="0" smtClean="0">
                          <a:solidFill>
                            <a:srgbClr val="FF0000"/>
                          </a:solidFill>
                          <a:latin typeface="BIZ UDPゴシック"/>
                          <a:cs typeface="BIZ UDPゴシック"/>
                        </a:rPr>
                        <a:t>*</a:t>
                      </a:r>
                      <a:r>
                        <a:rPr sz="900" spc="10" dirty="0" smtClean="0">
                          <a:solidFill>
                            <a:srgbClr val="FF0000"/>
                          </a:solidFill>
                          <a:latin typeface="BIZ UDPゴシック"/>
                          <a:cs typeface="BIZ UDPゴシック"/>
                        </a:rPr>
                        <a:t>0,000</a:t>
                      </a:r>
                      <a:r>
                        <a:rPr sz="900" spc="-210" dirty="0" smtClean="0">
                          <a:solidFill>
                            <a:srgbClr val="FF0000"/>
                          </a:solidFill>
                          <a:latin typeface="BIZ UDPゴシック"/>
                          <a:cs typeface="BIZ UDPゴシック"/>
                        </a:rPr>
                        <a:t> </a:t>
                      </a:r>
                      <a:r>
                        <a:rPr sz="900" spc="20" dirty="0">
                          <a:solidFill>
                            <a:srgbClr val="FF0000"/>
                          </a:solidFill>
                          <a:latin typeface="BIZ UDPゴシック"/>
                          <a:cs typeface="BIZ UDPゴシック"/>
                        </a:rPr>
                        <a:t>円</a:t>
                      </a:r>
                      <a:endParaRPr sz="900" dirty="0">
                        <a:solidFill>
                          <a:srgbClr val="FF0000"/>
                        </a:solidFill>
                        <a:latin typeface="BIZ UDPゴシック"/>
                        <a:cs typeface="BIZ UDPゴシック"/>
                      </a:endParaRPr>
                    </a:p>
                  </a:txBody>
                  <a:tcPr marL="0" marR="0" marT="38100" marB="0">
                    <a:lnL w="12700">
                      <a:solidFill>
                        <a:srgbClr val="FFFFFF"/>
                      </a:solidFill>
                      <a:prstDash val="solid"/>
                    </a:lnL>
                    <a:lnT w="12700">
                      <a:solidFill>
                        <a:srgbClr val="FFFFFF"/>
                      </a:solidFill>
                      <a:prstDash val="solid"/>
                    </a:lnT>
                    <a:lnB w="12700">
                      <a:solidFill>
                        <a:srgbClr val="FFFFFF"/>
                      </a:solidFill>
                      <a:prstDash val="solid"/>
                    </a:lnB>
                    <a:solidFill>
                      <a:srgbClr val="FAD5E5"/>
                    </a:solidFill>
                  </a:tcPr>
                </a:tc>
                <a:extLst>
                  <a:ext uri="{0D108BD9-81ED-4DB2-BD59-A6C34878D82A}">
                    <a16:rowId xmlns:a16="http://schemas.microsoft.com/office/drawing/2014/main" val="10004"/>
                  </a:ext>
                </a:extLst>
              </a:tr>
              <a:tr h="216000">
                <a:tc>
                  <a:txBody>
                    <a:bodyPr/>
                    <a:lstStyle/>
                    <a:p>
                      <a:pPr marL="35560">
                        <a:lnSpc>
                          <a:spcPct val="100000"/>
                        </a:lnSpc>
                        <a:spcBef>
                          <a:spcPts val="300"/>
                        </a:spcBef>
                      </a:pPr>
                      <a:r>
                        <a:rPr sz="900" spc="20" dirty="0">
                          <a:solidFill>
                            <a:srgbClr val="231F20"/>
                          </a:solidFill>
                          <a:latin typeface="BIZ UDPゴシック"/>
                          <a:cs typeface="BIZ UDPゴシック"/>
                        </a:rPr>
                        <a:t>相当な被害</a:t>
                      </a:r>
                      <a:endParaRPr sz="900">
                        <a:latin typeface="BIZ UDPゴシック"/>
                        <a:cs typeface="BIZ UDPゴシック"/>
                      </a:endParaRPr>
                    </a:p>
                  </a:txBody>
                  <a:tcPr marL="0" marR="0" marT="38100" marB="0">
                    <a:lnR w="12700">
                      <a:solidFill>
                        <a:srgbClr val="FFFFFF"/>
                      </a:solidFill>
                      <a:prstDash val="solid"/>
                    </a:lnR>
                    <a:lnT w="12700">
                      <a:solidFill>
                        <a:srgbClr val="FFFFFF"/>
                      </a:solidFill>
                      <a:prstDash val="solid"/>
                    </a:lnT>
                    <a:lnB w="12700">
                      <a:solidFill>
                        <a:srgbClr val="FFFFFF"/>
                      </a:solidFill>
                      <a:prstDash val="solid"/>
                    </a:lnB>
                    <a:solidFill>
                      <a:srgbClr val="FAD5E5"/>
                    </a:solidFill>
                  </a:tcPr>
                </a:tc>
                <a:tc>
                  <a:txBody>
                    <a:bodyPr/>
                    <a:lstStyle/>
                    <a:p>
                      <a:pPr marR="27940" algn="r">
                        <a:lnSpc>
                          <a:spcPct val="100000"/>
                        </a:lnSpc>
                        <a:spcBef>
                          <a:spcPts val="300"/>
                        </a:spcBef>
                      </a:pPr>
                      <a:r>
                        <a:rPr lang="ja-JP" altLang="en-US" sz="900" spc="10" dirty="0">
                          <a:solidFill>
                            <a:srgbClr val="FF0000"/>
                          </a:solidFill>
                          <a:latin typeface="BIZ UDPゴシック"/>
                          <a:cs typeface="BIZ UDPゴシック"/>
                        </a:rPr>
                        <a:t>*</a:t>
                      </a:r>
                      <a:r>
                        <a:rPr sz="900" spc="10" dirty="0" smtClean="0">
                          <a:solidFill>
                            <a:srgbClr val="FF0000"/>
                          </a:solidFill>
                          <a:latin typeface="BIZ UDPゴシック"/>
                          <a:cs typeface="BIZ UDPゴシック"/>
                        </a:rPr>
                        <a:t>0,000</a:t>
                      </a:r>
                      <a:r>
                        <a:rPr sz="900" spc="-265" dirty="0" smtClean="0">
                          <a:solidFill>
                            <a:srgbClr val="FF0000"/>
                          </a:solidFill>
                          <a:latin typeface="BIZ UDPゴシック"/>
                          <a:cs typeface="BIZ UDPゴシック"/>
                        </a:rPr>
                        <a:t> </a:t>
                      </a:r>
                      <a:r>
                        <a:rPr sz="900" spc="20" dirty="0">
                          <a:solidFill>
                            <a:srgbClr val="FF0000"/>
                          </a:solidFill>
                          <a:latin typeface="BIZ UDPゴシック"/>
                          <a:cs typeface="BIZ UDPゴシック"/>
                        </a:rPr>
                        <a:t>円</a:t>
                      </a:r>
                      <a:endParaRPr sz="900" dirty="0">
                        <a:solidFill>
                          <a:srgbClr val="FF0000"/>
                        </a:solidFill>
                        <a:latin typeface="BIZ UDPゴシック"/>
                        <a:cs typeface="BIZ UDPゴシック"/>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AD5E5"/>
                    </a:solidFill>
                  </a:tcPr>
                </a:tc>
                <a:tc>
                  <a:txBody>
                    <a:bodyPr/>
                    <a:lstStyle/>
                    <a:p>
                      <a:pPr marL="106680" algn="ctr">
                        <a:lnSpc>
                          <a:spcPct val="100000"/>
                        </a:lnSpc>
                        <a:spcBef>
                          <a:spcPts val="300"/>
                        </a:spcBef>
                      </a:pPr>
                      <a:r>
                        <a:rPr lang="ja-JP" altLang="en-US" sz="900" spc="10" dirty="0" smtClean="0">
                          <a:solidFill>
                            <a:srgbClr val="FF0000"/>
                          </a:solidFill>
                          <a:latin typeface="BIZ UDPゴシック" panose="020B0400000000000000" pitchFamily="50" charset="-128"/>
                          <a:ea typeface="BIZ UDPゴシック" panose="020B0400000000000000" pitchFamily="50" charset="-128"/>
                          <a:cs typeface="BIZ UDPゴシック"/>
                        </a:rPr>
                        <a:t>*</a:t>
                      </a:r>
                      <a:r>
                        <a:rPr sz="900" spc="10" dirty="0" smtClean="0">
                          <a:solidFill>
                            <a:srgbClr val="FF0000"/>
                          </a:solidFill>
                          <a:latin typeface="BIZ UDPゴシック" panose="020B0400000000000000" pitchFamily="50" charset="-128"/>
                          <a:ea typeface="BIZ UDPゴシック" panose="020B0400000000000000" pitchFamily="50" charset="-128"/>
                          <a:cs typeface="BIZ UDPゴシック"/>
                        </a:rPr>
                        <a:t>0,000 </a:t>
                      </a:r>
                      <a:r>
                        <a:rPr sz="900" spc="10" dirty="0">
                          <a:solidFill>
                            <a:srgbClr val="FF0000"/>
                          </a:solidFill>
                          <a:latin typeface="BIZ UDPゴシック" panose="020B0400000000000000" pitchFamily="50" charset="-128"/>
                          <a:ea typeface="BIZ UDPゴシック" panose="020B0400000000000000" pitchFamily="50" charset="-128"/>
                          <a:cs typeface="BIZ UDPゴシック"/>
                        </a:rPr>
                        <a:t>円</a:t>
                      </a:r>
                    </a:p>
                  </a:txBody>
                  <a:tcPr marL="0" marR="0" marT="38100" marB="0">
                    <a:lnL w="12700">
                      <a:solidFill>
                        <a:srgbClr val="FFFFFF"/>
                      </a:solidFill>
                      <a:prstDash val="solid"/>
                    </a:lnL>
                    <a:lnT w="12700">
                      <a:solidFill>
                        <a:srgbClr val="FFFFFF"/>
                      </a:solidFill>
                      <a:prstDash val="solid"/>
                    </a:lnT>
                    <a:lnB w="12700">
                      <a:solidFill>
                        <a:srgbClr val="FFFFFF"/>
                      </a:solidFill>
                      <a:prstDash val="solid"/>
                    </a:lnB>
                    <a:solidFill>
                      <a:srgbClr val="FAD5E5"/>
                    </a:solidFill>
                  </a:tcPr>
                </a:tc>
                <a:extLst>
                  <a:ext uri="{0D108BD9-81ED-4DB2-BD59-A6C34878D82A}">
                    <a16:rowId xmlns:a16="http://schemas.microsoft.com/office/drawing/2014/main" val="10005"/>
                  </a:ext>
                </a:extLst>
              </a:tr>
            </a:tbl>
          </a:graphicData>
        </a:graphic>
      </p:graphicFrame>
      <p:sp>
        <p:nvSpPr>
          <p:cNvPr id="39" name="object 39"/>
          <p:cNvSpPr txBox="1"/>
          <p:nvPr/>
        </p:nvSpPr>
        <p:spPr>
          <a:xfrm>
            <a:off x="2768885" y="4373711"/>
            <a:ext cx="844550" cy="144780"/>
          </a:xfrm>
          <a:prstGeom prst="rect">
            <a:avLst/>
          </a:prstGeom>
        </p:spPr>
        <p:txBody>
          <a:bodyPr vert="horz" wrap="square" lIns="0" tIns="16510" rIns="0" bIns="0" rtlCol="0">
            <a:spAutoFit/>
          </a:bodyPr>
          <a:lstStyle/>
          <a:p>
            <a:pPr marL="12700" marR="0" lvl="0" indent="0" algn="l" defTabSz="914400" rtl="0" eaLnBrk="1" fontAlgn="auto" latinLnBrk="0" hangingPunct="1">
              <a:lnSpc>
                <a:spcPct val="100000"/>
              </a:lnSpc>
              <a:spcBef>
                <a:spcPts val="130"/>
              </a:spcBef>
              <a:spcAft>
                <a:spcPts val="0"/>
              </a:spcAft>
              <a:buClrTx/>
              <a:buSzTx/>
              <a:buFontTx/>
              <a:buNone/>
              <a:tabLst/>
              <a:defRPr/>
            </a:pPr>
            <a:r>
              <a:rPr kumimoji="1" sz="750" b="0" i="0" u="none" strike="noStrike" kern="1200" cap="none" spc="-10" normalizeH="0" baseline="0" noProof="0" dirty="0">
                <a:ln>
                  <a:noFill/>
                </a:ln>
                <a:solidFill>
                  <a:srgbClr val="231F20"/>
                </a:solidFill>
                <a:effectLst/>
                <a:uLnTx/>
                <a:uFillTx/>
                <a:latin typeface="BIZ UDPゴシック"/>
                <a:ea typeface="+mn-ea"/>
                <a:cs typeface="BIZ UDPゴシック"/>
              </a:rPr>
              <a:t>　</a:t>
            </a:r>
            <a:r>
              <a:rPr kumimoji="1" sz="750" b="0" i="0" u="none" strike="noStrike" kern="1200" cap="none" spc="0" normalizeH="0" baseline="0" noProof="0" dirty="0">
                <a:ln>
                  <a:noFill/>
                </a:ln>
                <a:solidFill>
                  <a:srgbClr val="231F20"/>
                </a:solidFill>
                <a:effectLst/>
                <a:uLnTx/>
                <a:uFillTx/>
                <a:latin typeface="BIZ UDPゴシック"/>
                <a:ea typeface="+mn-ea"/>
                <a:cs typeface="BIZ UDPゴシック"/>
              </a:rPr>
              <a:t>※自然災害は除</a:t>
            </a:r>
            <a:r>
              <a:rPr kumimoji="1" sz="750" b="0" i="0" u="none" strike="noStrike" kern="1200" cap="none" spc="25" normalizeH="0" baseline="0" noProof="0" dirty="0">
                <a:ln>
                  <a:noFill/>
                </a:ln>
                <a:solidFill>
                  <a:srgbClr val="231F20"/>
                </a:solidFill>
                <a:effectLst/>
                <a:uLnTx/>
                <a:uFillTx/>
                <a:latin typeface="BIZ UDPゴシック"/>
                <a:ea typeface="+mn-ea"/>
                <a:cs typeface="BIZ UDPゴシック"/>
              </a:rPr>
              <a:t>く</a:t>
            </a:r>
            <a:endParaRPr kumimoji="1" sz="750" b="0" i="0" u="none" strike="noStrike" kern="1200" cap="none" spc="0" normalizeH="0" baseline="0" noProof="0">
              <a:ln>
                <a:noFill/>
              </a:ln>
              <a:solidFill>
                <a:prstClr val="black"/>
              </a:solidFill>
              <a:effectLst/>
              <a:uLnTx/>
              <a:uFillTx/>
              <a:latin typeface="BIZ UDPゴシック"/>
              <a:ea typeface="+mn-ea"/>
              <a:cs typeface="BIZ UDPゴシック"/>
            </a:endParaRPr>
          </a:p>
        </p:txBody>
      </p:sp>
      <p:sp>
        <p:nvSpPr>
          <p:cNvPr id="40" name="object 40"/>
          <p:cNvSpPr txBox="1"/>
          <p:nvPr/>
        </p:nvSpPr>
        <p:spPr>
          <a:xfrm>
            <a:off x="557999" y="4589996"/>
            <a:ext cx="3060065" cy="559768"/>
          </a:xfrm>
          <a:prstGeom prst="rect">
            <a:avLst/>
          </a:prstGeom>
          <a:ln w="36004">
            <a:solidFill>
              <a:srgbClr val="E4C9B0"/>
            </a:solidFill>
          </a:ln>
        </p:spPr>
        <p:txBody>
          <a:bodyPr vert="horz" wrap="square" lIns="0" tIns="48894" rIns="0" bIns="0" rtlCol="0">
            <a:spAutoFit/>
          </a:bodyPr>
          <a:lstStyle/>
          <a:p>
            <a:pPr marL="0" marR="0" lvl="0" indent="0" algn="ctr" defTabSz="914400" rtl="0" eaLnBrk="1" fontAlgn="auto" latinLnBrk="0" hangingPunct="1">
              <a:lnSpc>
                <a:spcPct val="100000"/>
              </a:lnSpc>
              <a:spcBef>
                <a:spcPts val="384"/>
              </a:spcBef>
              <a:spcAft>
                <a:spcPts val="0"/>
              </a:spcAft>
              <a:buClrTx/>
              <a:buSzTx/>
              <a:buFontTx/>
              <a:buNone/>
              <a:tabLst/>
              <a:defRPr/>
            </a:pPr>
            <a:r>
              <a:rPr kumimoji="1" sz="1000" b="0" i="0" u="none" strike="noStrike" kern="1200" cap="none" spc="-15" normalizeH="0" baseline="0" noProof="0" dirty="0">
                <a:ln>
                  <a:noFill/>
                </a:ln>
                <a:solidFill>
                  <a:srgbClr val="231F20"/>
                </a:solidFill>
                <a:effectLst/>
                <a:uLnTx/>
                <a:uFillTx/>
                <a:latin typeface="HGP創英角ｺﾞｼｯｸUB"/>
                <a:ea typeface="+mn-ea"/>
                <a:cs typeface="HGP創英角ｺﾞｼｯｸUB"/>
              </a:rPr>
              <a:t>お問い合せ</a:t>
            </a:r>
            <a:endParaRPr kumimoji="1" sz="1000" b="0" i="0" u="none" strike="noStrike" kern="1200" cap="none" spc="0" normalizeH="0" baseline="0" noProof="0" dirty="0">
              <a:ln>
                <a:noFill/>
              </a:ln>
              <a:solidFill>
                <a:prstClr val="black"/>
              </a:solidFill>
              <a:effectLst/>
              <a:uLnTx/>
              <a:uFillTx/>
              <a:latin typeface="HGP創英角ｺﾞｼｯｸUB"/>
              <a:ea typeface="+mn-ea"/>
              <a:cs typeface="HGP創英角ｺﾞｼｯｸUB"/>
            </a:endParaRPr>
          </a:p>
          <a:p>
            <a:pPr marL="0" marR="0" lvl="0" indent="0" algn="ctr" defTabSz="914400" rtl="0" eaLnBrk="1" fontAlgn="auto" latinLnBrk="0" hangingPunct="1">
              <a:lnSpc>
                <a:spcPct val="100000"/>
              </a:lnSpc>
              <a:spcBef>
                <a:spcPts val="215"/>
              </a:spcBef>
              <a:spcAft>
                <a:spcPts val="0"/>
              </a:spcAft>
              <a:buClrTx/>
              <a:buSzTx/>
              <a:buFontTx/>
              <a:buNone/>
              <a:tabLst/>
              <a:defRPr/>
            </a:pPr>
            <a:r>
              <a:rPr kumimoji="1" sz="1000" b="0" i="0" u="none" strike="noStrike" kern="1200" cap="none" spc="-10" normalizeH="0" baseline="0" noProof="0" dirty="0" smtClean="0">
                <a:ln>
                  <a:noFill/>
                </a:ln>
                <a:solidFill>
                  <a:srgbClr val="231F20"/>
                </a:solidFill>
                <a:effectLst/>
                <a:uLnTx/>
                <a:uFillTx/>
                <a:latin typeface="HGP創英角ｺﾞｼｯｸUB"/>
                <a:ea typeface="+mn-ea"/>
                <a:cs typeface="HGP創英角ｺﾞｼｯｸUB"/>
              </a:rPr>
              <a:t>❖</a:t>
            </a:r>
            <a:r>
              <a:rPr lang="ja-JP" altLang="en-US" sz="1000" spc="-10" dirty="0">
                <a:solidFill>
                  <a:srgbClr val="231F20"/>
                </a:solidFill>
                <a:latin typeface="HGP創英角ｺﾞｼｯｸUB"/>
                <a:cs typeface="HGP創英角ｺﾞｼｯｸUB"/>
              </a:rPr>
              <a:t>○○</a:t>
            </a:r>
            <a:r>
              <a:rPr kumimoji="1" sz="1000" b="0" i="0" u="none" strike="noStrike" kern="1200" cap="none" spc="-10" normalizeH="0" baseline="0" noProof="0" dirty="0" err="1" smtClean="0">
                <a:ln>
                  <a:noFill/>
                </a:ln>
                <a:solidFill>
                  <a:srgbClr val="231F20"/>
                </a:solidFill>
                <a:effectLst/>
                <a:uLnTx/>
                <a:uFillTx/>
                <a:latin typeface="HGP創英角ｺﾞｼｯｸUB"/>
                <a:ea typeface="+mn-ea"/>
                <a:cs typeface="HGP創英角ｺﾞｼｯｸUB"/>
              </a:rPr>
              <a:t>連合本部</a:t>
            </a:r>
            <a:r>
              <a:rPr kumimoji="1" sz="1000" b="0" i="0" u="none" strike="noStrike" kern="1200" cap="none" spc="-10" normalizeH="0" baseline="0" noProof="0" dirty="0">
                <a:ln>
                  <a:noFill/>
                </a:ln>
                <a:solidFill>
                  <a:srgbClr val="231F20"/>
                </a:solidFill>
                <a:effectLst/>
                <a:uLnTx/>
                <a:uFillTx/>
                <a:latin typeface="HGP創英角ｺﾞｼｯｸUB"/>
                <a:ea typeface="+mn-ea"/>
                <a:cs typeface="HGP創英角ｺﾞｼｯｸUB"/>
              </a:rPr>
              <a:t>❖</a:t>
            </a:r>
            <a:endParaRPr kumimoji="1" sz="1000" b="0" i="0" u="none" strike="noStrike" kern="1200" cap="none" spc="0" normalizeH="0" baseline="0" noProof="0" dirty="0">
              <a:ln>
                <a:noFill/>
              </a:ln>
              <a:solidFill>
                <a:prstClr val="black"/>
              </a:solidFill>
              <a:effectLst/>
              <a:uLnTx/>
              <a:uFillTx/>
              <a:latin typeface="HGP創英角ｺﾞｼｯｸUB"/>
              <a:ea typeface="+mn-ea"/>
              <a:cs typeface="HGP創英角ｺﾞｼｯｸUB"/>
            </a:endParaRPr>
          </a:p>
          <a:p>
            <a:pPr marL="635" marR="0" lvl="0" indent="0" algn="ctr" defTabSz="914400" rtl="0" eaLnBrk="1" fontAlgn="auto" latinLnBrk="0" hangingPunct="1">
              <a:lnSpc>
                <a:spcPct val="100000"/>
              </a:lnSpc>
              <a:spcBef>
                <a:spcPts val="254"/>
              </a:spcBef>
              <a:spcAft>
                <a:spcPts val="0"/>
              </a:spcAft>
              <a:buClrTx/>
              <a:buSzTx/>
              <a:buFontTx/>
              <a:buNone/>
              <a:tabLst/>
              <a:defRPr/>
            </a:pPr>
            <a:r>
              <a:rPr kumimoji="1" sz="900" b="0" i="0" u="none" strike="noStrike" kern="1200" cap="none" spc="0" normalizeH="0" baseline="0" noProof="0" dirty="0">
                <a:ln>
                  <a:noFill/>
                </a:ln>
                <a:solidFill>
                  <a:srgbClr val="231F20"/>
                </a:solidFill>
                <a:effectLst/>
                <a:uLnTx/>
                <a:uFillTx/>
                <a:latin typeface="HGP創英角ｺﾞｼｯｸUB"/>
                <a:ea typeface="+mn-ea"/>
                <a:cs typeface="HGP創英角ｺﾞｼｯｸUB"/>
              </a:rPr>
              <a:t>TEL </a:t>
            </a:r>
            <a:r>
              <a:rPr kumimoji="1" sz="900" b="0" i="0" u="none" strike="noStrike" kern="1200" cap="none" spc="10" normalizeH="0" baseline="0" noProof="0" dirty="0">
                <a:ln>
                  <a:noFill/>
                </a:ln>
                <a:solidFill>
                  <a:srgbClr val="231F20"/>
                </a:solidFill>
                <a:effectLst/>
                <a:uLnTx/>
                <a:uFillTx/>
                <a:latin typeface="HGP創英角ｺﾞｼｯｸUB"/>
                <a:ea typeface="+mn-ea"/>
                <a:cs typeface="HGP創英角ｺﾞｼｯｸUB"/>
              </a:rPr>
              <a:t>： </a:t>
            </a:r>
            <a:r>
              <a:rPr kumimoji="1" sz="900" b="0" i="0" u="none" strike="noStrike" kern="1200" cap="none" spc="-5" normalizeH="0" baseline="0" noProof="0" dirty="0" smtClean="0">
                <a:ln>
                  <a:noFill/>
                </a:ln>
                <a:solidFill>
                  <a:srgbClr val="231F20"/>
                </a:solidFill>
                <a:effectLst/>
                <a:uLnTx/>
                <a:uFillTx/>
                <a:latin typeface="HGP創英角ｺﾞｼｯｸUB"/>
                <a:ea typeface="+mn-ea"/>
                <a:cs typeface="HGP創英角ｺﾞｼｯｸUB"/>
              </a:rPr>
              <a:t>０３－</a:t>
            </a:r>
            <a:r>
              <a:rPr kumimoji="1" lang="ja-JP" altLang="en-US" sz="900" b="0" i="0" u="none" strike="noStrike" kern="1200" cap="none" spc="-5" normalizeH="0" baseline="0" noProof="0" dirty="0" smtClean="0">
                <a:ln>
                  <a:noFill/>
                </a:ln>
                <a:solidFill>
                  <a:srgbClr val="231F20"/>
                </a:solidFill>
                <a:effectLst/>
                <a:uLnTx/>
                <a:uFillTx/>
                <a:latin typeface="HGP創英角ｺﾞｼｯｸUB"/>
                <a:ea typeface="+mn-ea"/>
                <a:cs typeface="HGP創英角ｺﾞｼｯｸUB"/>
              </a:rPr>
              <a:t>****</a:t>
            </a:r>
            <a:r>
              <a:rPr kumimoji="1" sz="900" b="0" i="0" u="none" strike="noStrike" kern="1200" cap="none" spc="-5" normalizeH="0" baseline="0" noProof="0" dirty="0" smtClean="0">
                <a:ln>
                  <a:noFill/>
                </a:ln>
                <a:solidFill>
                  <a:srgbClr val="231F20"/>
                </a:solidFill>
                <a:effectLst/>
                <a:uLnTx/>
                <a:uFillTx/>
                <a:latin typeface="HGP創英角ｺﾞｼｯｸUB"/>
                <a:ea typeface="+mn-ea"/>
                <a:cs typeface="HGP創英角ｺﾞｼｯｸUB"/>
              </a:rPr>
              <a:t>－</a:t>
            </a:r>
            <a:r>
              <a:rPr kumimoji="1" lang="ja-JP" altLang="en-US" sz="900" b="0" i="0" u="none" strike="noStrike" kern="1200" cap="none" spc="-5" normalizeH="0" baseline="0" noProof="0" dirty="0" smtClean="0">
                <a:ln>
                  <a:noFill/>
                </a:ln>
                <a:solidFill>
                  <a:srgbClr val="231F20"/>
                </a:solidFill>
                <a:effectLst/>
                <a:uLnTx/>
                <a:uFillTx/>
                <a:latin typeface="HGP創英角ｺﾞｼｯｸUB"/>
                <a:ea typeface="+mn-ea"/>
                <a:cs typeface="HGP創英角ｺﾞｼｯｸUB"/>
              </a:rPr>
              <a:t>****</a:t>
            </a:r>
            <a:r>
              <a:rPr kumimoji="1" sz="900" b="0" i="0" u="none" strike="noStrike" kern="1200" cap="none" spc="-105" normalizeH="0" baseline="0" noProof="0" dirty="0" smtClean="0">
                <a:ln>
                  <a:noFill/>
                </a:ln>
                <a:solidFill>
                  <a:srgbClr val="231F20"/>
                </a:solidFill>
                <a:effectLst/>
                <a:uLnTx/>
                <a:uFillTx/>
                <a:latin typeface="HGP創英角ｺﾞｼｯｸUB"/>
                <a:ea typeface="+mn-ea"/>
                <a:cs typeface="HGP創英角ｺﾞｼｯｸUB"/>
              </a:rPr>
              <a:t> </a:t>
            </a:r>
            <a:r>
              <a:rPr kumimoji="1" sz="900" b="0" i="0" u="none" strike="noStrike" kern="1200" cap="none" spc="5" normalizeH="0" baseline="0" noProof="0" dirty="0">
                <a:ln>
                  <a:noFill/>
                </a:ln>
                <a:solidFill>
                  <a:srgbClr val="231F20"/>
                </a:solidFill>
                <a:effectLst/>
                <a:uLnTx/>
                <a:uFillTx/>
                <a:latin typeface="HGP創英角ｺﾞｼｯｸUB"/>
                <a:ea typeface="+mn-ea"/>
                <a:cs typeface="HGP創英角ｺﾞｼｯｸUB"/>
              </a:rPr>
              <a:t>FAX </a:t>
            </a:r>
            <a:r>
              <a:rPr kumimoji="1" sz="900" b="0" i="0" u="none" strike="noStrike" kern="1200" cap="none" spc="10" normalizeH="0" baseline="0" noProof="0" dirty="0">
                <a:ln>
                  <a:noFill/>
                </a:ln>
                <a:solidFill>
                  <a:srgbClr val="231F20"/>
                </a:solidFill>
                <a:effectLst/>
                <a:uLnTx/>
                <a:uFillTx/>
                <a:latin typeface="HGP創英角ｺﾞｼｯｸUB"/>
                <a:ea typeface="+mn-ea"/>
                <a:cs typeface="HGP創英角ｺﾞｼｯｸUB"/>
              </a:rPr>
              <a:t>： </a:t>
            </a:r>
            <a:r>
              <a:rPr kumimoji="1" sz="900" b="0" i="0" u="none" strike="noStrike" kern="1200" cap="none" spc="-5" normalizeH="0" baseline="0" noProof="0" dirty="0" smtClean="0">
                <a:ln>
                  <a:noFill/>
                </a:ln>
                <a:solidFill>
                  <a:srgbClr val="231F20"/>
                </a:solidFill>
                <a:effectLst/>
                <a:uLnTx/>
                <a:uFillTx/>
                <a:latin typeface="HGP創英角ｺﾞｼｯｸUB"/>
                <a:ea typeface="+mn-ea"/>
                <a:cs typeface="HGP創英角ｺﾞｼｯｸUB"/>
              </a:rPr>
              <a:t>０３－</a:t>
            </a:r>
            <a:r>
              <a:rPr kumimoji="1" lang="ja-JP" altLang="en-US" sz="900" b="0" i="0" u="none" strike="noStrike" kern="1200" cap="none" spc="-5" normalizeH="0" baseline="0" noProof="0" dirty="0" smtClean="0">
                <a:ln>
                  <a:noFill/>
                </a:ln>
                <a:solidFill>
                  <a:srgbClr val="231F20"/>
                </a:solidFill>
                <a:effectLst/>
                <a:uLnTx/>
                <a:uFillTx/>
                <a:latin typeface="HGP創英角ｺﾞｼｯｸUB"/>
                <a:ea typeface="+mn-ea"/>
                <a:cs typeface="HGP創英角ｺﾞｼｯｸUB"/>
              </a:rPr>
              <a:t>****</a:t>
            </a:r>
            <a:r>
              <a:rPr kumimoji="1" sz="900" b="0" i="0" u="none" strike="noStrike" kern="1200" cap="none" spc="-5" normalizeH="0" baseline="0" noProof="0" dirty="0" smtClean="0">
                <a:ln>
                  <a:noFill/>
                </a:ln>
                <a:solidFill>
                  <a:srgbClr val="231F20"/>
                </a:solidFill>
                <a:effectLst/>
                <a:uLnTx/>
                <a:uFillTx/>
                <a:latin typeface="HGP創英角ｺﾞｼｯｸUB"/>
                <a:ea typeface="+mn-ea"/>
                <a:cs typeface="HGP創英角ｺﾞｼｯｸUB"/>
              </a:rPr>
              <a:t>－</a:t>
            </a:r>
            <a:r>
              <a:rPr kumimoji="1" lang="ja-JP" altLang="en-US" sz="900" b="0" i="0" u="none" strike="noStrike" kern="1200" cap="none" spc="-5" normalizeH="0" baseline="0" noProof="0" dirty="0" smtClean="0">
                <a:ln>
                  <a:noFill/>
                </a:ln>
                <a:solidFill>
                  <a:srgbClr val="231F20"/>
                </a:solidFill>
                <a:effectLst/>
                <a:uLnTx/>
                <a:uFillTx/>
                <a:latin typeface="HGP創英角ｺﾞｼｯｸUB"/>
                <a:ea typeface="+mn-ea"/>
                <a:cs typeface="HGP創英角ｺﾞｼｯｸUB"/>
              </a:rPr>
              <a:t>****</a:t>
            </a:r>
            <a:endParaRPr kumimoji="1" sz="900" b="0" i="0" u="none" strike="noStrike" kern="1200" cap="none" spc="0" normalizeH="0" baseline="0" noProof="0" dirty="0">
              <a:ln>
                <a:noFill/>
              </a:ln>
              <a:solidFill>
                <a:prstClr val="black"/>
              </a:solidFill>
              <a:effectLst/>
              <a:uLnTx/>
              <a:uFillTx/>
              <a:latin typeface="HGP創英角ｺﾞｼｯｸUB"/>
              <a:ea typeface="+mn-ea"/>
              <a:cs typeface="HGP創英角ｺﾞｼｯｸUB"/>
            </a:endParaRPr>
          </a:p>
        </p:txBody>
      </p:sp>
      <p:sp>
        <p:nvSpPr>
          <p:cNvPr id="41" name="object 41"/>
          <p:cNvSpPr txBox="1"/>
          <p:nvPr/>
        </p:nvSpPr>
        <p:spPr>
          <a:xfrm>
            <a:off x="347296" y="10414326"/>
            <a:ext cx="146050" cy="15557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850" b="1" i="0" u="none" strike="noStrike" kern="1200" cap="none" spc="0" normalizeH="0" baseline="0" noProof="0" dirty="0">
                <a:ln>
                  <a:noFill/>
                </a:ln>
                <a:solidFill>
                  <a:srgbClr val="231F20"/>
                </a:solidFill>
                <a:effectLst/>
                <a:uLnTx/>
                <a:uFillTx/>
                <a:latin typeface="A-OTF 太ゴB101 Pro Bold"/>
                <a:ea typeface="+mn-ea"/>
                <a:cs typeface="A-OTF 太ゴB101 Pro Bold"/>
              </a:rPr>
              <a:t>10</a:t>
            </a:r>
            <a:endParaRPr kumimoji="1" sz="850" b="0" i="0" u="none" strike="noStrike" kern="1200" cap="none" spc="0" normalizeH="0" baseline="0" noProof="0">
              <a:ln>
                <a:noFill/>
              </a:ln>
              <a:solidFill>
                <a:prstClr val="black"/>
              </a:solidFill>
              <a:effectLst/>
              <a:uLnTx/>
              <a:uFillTx/>
              <a:latin typeface="A-OTF 太ゴB101 Pro Bold"/>
              <a:ea typeface="+mn-ea"/>
              <a:cs typeface="A-OTF 太ゴB101 Pro Bold"/>
            </a:endParaRPr>
          </a:p>
        </p:txBody>
      </p:sp>
      <p:sp>
        <p:nvSpPr>
          <p:cNvPr id="42" name="object 42"/>
          <p:cNvSpPr/>
          <p:nvPr/>
        </p:nvSpPr>
        <p:spPr>
          <a:xfrm>
            <a:off x="234001" y="10162808"/>
            <a:ext cx="325755" cy="278130"/>
          </a:xfrm>
          <a:custGeom>
            <a:avLst/>
            <a:gdLst/>
            <a:ahLst/>
            <a:cxnLst/>
            <a:rect l="l" t="t" r="r" b="b"/>
            <a:pathLst>
              <a:path w="325755" h="278129">
                <a:moveTo>
                  <a:pt x="0" y="0"/>
                </a:moveTo>
                <a:lnTo>
                  <a:pt x="8465" y="40767"/>
                </a:lnTo>
                <a:lnTo>
                  <a:pt x="42930" y="131867"/>
                </a:lnTo>
                <a:lnTo>
                  <a:pt x="116998" y="226496"/>
                </a:lnTo>
                <a:lnTo>
                  <a:pt x="244271" y="277850"/>
                </a:lnTo>
                <a:lnTo>
                  <a:pt x="278533" y="275190"/>
                </a:lnTo>
                <a:lnTo>
                  <a:pt x="295148" y="269905"/>
                </a:lnTo>
                <a:lnTo>
                  <a:pt x="298789" y="258035"/>
                </a:lnTo>
                <a:lnTo>
                  <a:pt x="294132" y="235623"/>
                </a:lnTo>
                <a:lnTo>
                  <a:pt x="298257" y="234547"/>
                </a:lnTo>
                <a:lnTo>
                  <a:pt x="307678" y="230463"/>
                </a:lnTo>
                <a:lnTo>
                  <a:pt x="317958" y="222089"/>
                </a:lnTo>
                <a:lnTo>
                  <a:pt x="324662" y="208140"/>
                </a:lnTo>
                <a:lnTo>
                  <a:pt x="325753" y="183572"/>
                </a:lnTo>
                <a:lnTo>
                  <a:pt x="318111" y="148983"/>
                </a:lnTo>
                <a:lnTo>
                  <a:pt x="295678" y="111528"/>
                </a:lnTo>
                <a:lnTo>
                  <a:pt x="252399" y="78359"/>
                </a:lnTo>
                <a:lnTo>
                  <a:pt x="195862" y="57320"/>
                </a:lnTo>
                <a:lnTo>
                  <a:pt x="140952" y="47393"/>
                </a:lnTo>
                <a:lnTo>
                  <a:pt x="92531" y="42518"/>
                </a:lnTo>
                <a:lnTo>
                  <a:pt x="55460" y="36639"/>
                </a:lnTo>
                <a:lnTo>
                  <a:pt x="32262" y="29773"/>
                </a:lnTo>
                <a:lnTo>
                  <a:pt x="18753" y="23668"/>
                </a:lnTo>
                <a:lnTo>
                  <a:pt x="9731" y="14888"/>
                </a:lnTo>
                <a:lnTo>
                  <a:pt x="0" y="0"/>
                </a:lnTo>
                <a:close/>
              </a:path>
            </a:pathLst>
          </a:custGeom>
          <a:solidFill>
            <a:srgbClr val="8DC6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object 43"/>
          <p:cNvSpPr/>
          <p:nvPr/>
        </p:nvSpPr>
        <p:spPr>
          <a:xfrm>
            <a:off x="233997" y="10162806"/>
            <a:ext cx="325738" cy="27785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object 44"/>
          <p:cNvSpPr/>
          <p:nvPr/>
        </p:nvSpPr>
        <p:spPr>
          <a:xfrm>
            <a:off x="377620" y="10288678"/>
            <a:ext cx="202565" cy="250825"/>
          </a:xfrm>
          <a:custGeom>
            <a:avLst/>
            <a:gdLst/>
            <a:ahLst/>
            <a:cxnLst/>
            <a:rect l="l" t="t" r="r" b="b"/>
            <a:pathLst>
              <a:path w="202565" h="250825">
                <a:moveTo>
                  <a:pt x="0" y="0"/>
                </a:moveTo>
                <a:lnTo>
                  <a:pt x="55907" y="34717"/>
                </a:lnTo>
                <a:lnTo>
                  <a:pt x="89498" y="58473"/>
                </a:lnTo>
                <a:lnTo>
                  <a:pt x="143573" y="116966"/>
                </a:lnTo>
                <a:lnTo>
                  <a:pt x="171173" y="162518"/>
                </a:lnTo>
                <a:lnTo>
                  <a:pt x="184915" y="205735"/>
                </a:lnTo>
                <a:lnTo>
                  <a:pt x="190119" y="250659"/>
                </a:lnTo>
                <a:lnTo>
                  <a:pt x="201286" y="198073"/>
                </a:lnTo>
                <a:lnTo>
                  <a:pt x="191494" y="139731"/>
                </a:lnTo>
                <a:lnTo>
                  <a:pt x="166014" y="107048"/>
                </a:lnTo>
                <a:lnTo>
                  <a:pt x="121241" y="67481"/>
                </a:lnTo>
                <a:lnTo>
                  <a:pt x="66267" y="33221"/>
                </a:lnTo>
                <a:lnTo>
                  <a:pt x="19662" y="9112"/>
                </a:lnTo>
                <a:lnTo>
                  <a:pt x="0" y="0"/>
                </a:lnTo>
                <a:close/>
              </a:path>
            </a:pathLst>
          </a:custGeom>
          <a:solidFill>
            <a:srgbClr val="8453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object 45"/>
          <p:cNvSpPr/>
          <p:nvPr/>
        </p:nvSpPr>
        <p:spPr>
          <a:xfrm>
            <a:off x="574188" y="10325426"/>
            <a:ext cx="181610" cy="154940"/>
          </a:xfrm>
          <a:custGeom>
            <a:avLst/>
            <a:gdLst/>
            <a:ahLst/>
            <a:cxnLst/>
            <a:rect l="l" t="t" r="r" b="b"/>
            <a:pathLst>
              <a:path w="181609" h="154940">
                <a:moveTo>
                  <a:pt x="181337" y="0"/>
                </a:moveTo>
                <a:lnTo>
                  <a:pt x="129814" y="23657"/>
                </a:lnTo>
                <a:lnTo>
                  <a:pt x="102857" y="26379"/>
                </a:lnTo>
                <a:lnTo>
                  <a:pt x="72291" y="31913"/>
                </a:lnTo>
                <a:lnTo>
                  <a:pt x="40824" y="43637"/>
                </a:lnTo>
                <a:lnTo>
                  <a:pt x="16746" y="62082"/>
                </a:lnTo>
                <a:lnTo>
                  <a:pt x="4259" y="82926"/>
                </a:lnTo>
                <a:lnTo>
                  <a:pt x="0" y="102182"/>
                </a:lnTo>
                <a:lnTo>
                  <a:pt x="603" y="115862"/>
                </a:lnTo>
                <a:lnTo>
                  <a:pt x="3156" y="128600"/>
                </a:lnTo>
                <a:lnTo>
                  <a:pt x="17596" y="131140"/>
                </a:lnTo>
                <a:lnTo>
                  <a:pt x="15008" y="143616"/>
                </a:lnTo>
                <a:lnTo>
                  <a:pt x="17037" y="150225"/>
                </a:lnTo>
                <a:lnTo>
                  <a:pt x="26286" y="153171"/>
                </a:lnTo>
                <a:lnTo>
                  <a:pt x="45358" y="154660"/>
                </a:lnTo>
                <a:lnTo>
                  <a:pt x="116202" y="126074"/>
                </a:lnTo>
                <a:lnTo>
                  <a:pt x="157434" y="73401"/>
                </a:lnTo>
                <a:lnTo>
                  <a:pt x="176623" y="22692"/>
                </a:lnTo>
                <a:lnTo>
                  <a:pt x="181337" y="0"/>
                </a:lnTo>
                <a:close/>
              </a:path>
            </a:pathLst>
          </a:custGeom>
          <a:solidFill>
            <a:srgbClr val="8DC6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object 46"/>
          <p:cNvSpPr/>
          <p:nvPr/>
        </p:nvSpPr>
        <p:spPr>
          <a:xfrm>
            <a:off x="574201" y="10325417"/>
            <a:ext cx="181321" cy="154660"/>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object 47"/>
          <p:cNvSpPr/>
          <p:nvPr/>
        </p:nvSpPr>
        <p:spPr>
          <a:xfrm>
            <a:off x="562179" y="10403549"/>
            <a:ext cx="102235" cy="131445"/>
          </a:xfrm>
          <a:custGeom>
            <a:avLst/>
            <a:gdLst/>
            <a:ahLst/>
            <a:cxnLst/>
            <a:rect l="l" t="t" r="r" b="b"/>
            <a:pathLst>
              <a:path w="102234" h="131445">
                <a:moveTo>
                  <a:pt x="101915" y="0"/>
                </a:moveTo>
                <a:lnTo>
                  <a:pt x="44640" y="29853"/>
                </a:lnTo>
                <a:lnTo>
                  <a:pt x="6520" y="67928"/>
                </a:lnTo>
                <a:lnTo>
                  <a:pt x="0" y="82321"/>
                </a:lnTo>
                <a:lnTo>
                  <a:pt x="168" y="100886"/>
                </a:lnTo>
                <a:lnTo>
                  <a:pt x="5561" y="131229"/>
                </a:lnTo>
                <a:lnTo>
                  <a:pt x="6033" y="123941"/>
                </a:lnTo>
                <a:lnTo>
                  <a:pt x="9153" y="105522"/>
                </a:lnTo>
                <a:lnTo>
                  <a:pt x="33539" y="55956"/>
                </a:lnTo>
                <a:lnTo>
                  <a:pt x="62860" y="25120"/>
                </a:lnTo>
                <a:lnTo>
                  <a:pt x="77966" y="14468"/>
                </a:lnTo>
                <a:lnTo>
                  <a:pt x="101915" y="0"/>
                </a:lnTo>
                <a:close/>
              </a:path>
            </a:pathLst>
          </a:custGeom>
          <a:solidFill>
            <a:srgbClr val="8453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object 33">
            <a:extLst>
              <a:ext uri="{FF2B5EF4-FFF2-40B4-BE49-F238E27FC236}">
                <a16:creationId xmlns:a16="http://schemas.microsoft.com/office/drawing/2014/main" id="{A81C267C-3EED-49AD-A412-8F1B177015FA}"/>
              </a:ext>
            </a:extLst>
          </p:cNvPr>
          <p:cNvSpPr txBox="1"/>
          <p:nvPr/>
        </p:nvSpPr>
        <p:spPr>
          <a:xfrm>
            <a:off x="557999" y="2151707"/>
            <a:ext cx="5947189" cy="579902"/>
          </a:xfrm>
          <a:prstGeom prst="rect">
            <a:avLst/>
          </a:prstGeom>
        </p:spPr>
        <p:txBody>
          <a:bodyPr vert="horz" wrap="square" lIns="0" tIns="11430" rIns="0" bIns="0" rtlCol="0">
            <a:spAutoFit/>
          </a:bodyPr>
          <a:lstStyle/>
          <a:p>
            <a:pPr marL="4566285" marR="0" lvl="0" indent="0" algn="l" defTabSz="914400" rtl="0" eaLnBrk="1" fontAlgn="auto" latinLnBrk="0" hangingPunct="1">
              <a:lnSpc>
                <a:spcPct val="100000"/>
              </a:lnSpc>
              <a:spcBef>
                <a:spcPts val="890"/>
              </a:spcBef>
              <a:spcAft>
                <a:spcPts val="0"/>
              </a:spcAft>
              <a:buClrTx/>
              <a:buSzTx/>
              <a:buFontTx/>
              <a:buNone/>
              <a:tabLst/>
              <a:defRPr/>
            </a:pPr>
            <a:r>
              <a:rPr kumimoji="1" sz="1000" b="1" i="0" u="none" strike="noStrike" kern="1200" cap="none" spc="-10" normalizeH="0" baseline="0" noProof="0" dirty="0">
                <a:ln>
                  <a:noFill/>
                </a:ln>
                <a:solidFill>
                  <a:srgbClr val="57CBF5"/>
                </a:solidFill>
                <a:effectLst/>
                <a:uLnTx/>
                <a:uFillTx/>
                <a:latin typeface="HGP創英角ｺﾞｼｯｸUB"/>
                <a:ea typeface="+mn-ea"/>
                <a:cs typeface="HGP創英角ｺﾞｼｯｸUB"/>
              </a:rPr>
              <a:t>★</a:t>
            </a:r>
            <a:r>
              <a:rPr kumimoji="1" sz="1000" b="1" i="0" u="none" strike="noStrike" kern="1200" cap="none" spc="-10" normalizeH="0" baseline="0" noProof="0" dirty="0">
                <a:ln>
                  <a:noFill/>
                </a:ln>
                <a:solidFill>
                  <a:srgbClr val="EF5BA1"/>
                </a:solidFill>
                <a:effectLst/>
                <a:uLnTx/>
                <a:uFillTx/>
                <a:latin typeface="HGP創英角ｺﾞｼｯｸUB"/>
                <a:ea typeface="+mn-ea"/>
                <a:cs typeface="HGP創英角ｺﾞｼｯｸUB"/>
              </a:rPr>
              <a:t>申請方法</a:t>
            </a:r>
            <a:r>
              <a:rPr kumimoji="1" sz="1000" b="1" i="0" u="none" strike="noStrike" kern="1200" cap="none" spc="-10" normalizeH="0" baseline="0" noProof="0" dirty="0">
                <a:ln>
                  <a:noFill/>
                </a:ln>
                <a:solidFill>
                  <a:srgbClr val="57CBF5"/>
                </a:solidFill>
                <a:effectLst/>
                <a:uLnTx/>
                <a:uFillTx/>
                <a:latin typeface="HGP創英角ｺﾞｼｯｸUB"/>
                <a:ea typeface="+mn-ea"/>
                <a:cs typeface="HGP創英角ｺﾞｼｯｸUB"/>
              </a:rPr>
              <a:t>★</a:t>
            </a:r>
            <a:endParaRPr kumimoji="1" sz="1000" b="1" i="0" u="none" strike="noStrike" kern="1200" cap="none" spc="0" normalizeH="0" baseline="0" noProof="0" dirty="0">
              <a:ln>
                <a:noFill/>
              </a:ln>
              <a:solidFill>
                <a:prstClr val="black"/>
              </a:solidFill>
              <a:effectLst/>
              <a:uLnTx/>
              <a:uFillTx/>
              <a:latin typeface="HGP創英角ｺﾞｼｯｸUB"/>
              <a:ea typeface="+mn-ea"/>
              <a:cs typeface="HGP創英角ｺﾞｼｯｸUB"/>
            </a:endParaRPr>
          </a:p>
          <a:p>
            <a:pPr marL="3966845" marR="5080" lvl="0" indent="0" algn="ctr" defTabSz="914400" rtl="0" eaLnBrk="1" fontAlgn="auto" latinLnBrk="0" hangingPunct="1">
              <a:lnSpc>
                <a:spcPct val="118100"/>
              </a:lnSpc>
              <a:spcBef>
                <a:spcPts val="425"/>
              </a:spcBef>
              <a:spcAft>
                <a:spcPts val="0"/>
              </a:spcAft>
              <a:buClrTx/>
              <a:buSzTx/>
              <a:buFontTx/>
              <a:buNone/>
              <a:tabLst/>
              <a:defRPr/>
            </a:pPr>
            <a:r>
              <a:rPr kumimoji="1" sz="1000" b="1" i="0" u="none" strike="noStrike" kern="1200" cap="none" spc="-10" normalizeH="0" baseline="0" noProof="0" dirty="0">
                <a:ln>
                  <a:noFill/>
                </a:ln>
                <a:solidFill>
                  <a:srgbClr val="231F20"/>
                </a:solidFill>
                <a:effectLst/>
                <a:uLnTx/>
                <a:uFillTx/>
                <a:latin typeface="HGP創英角ｺﾞｼｯｸUB"/>
                <a:ea typeface="+mn-ea"/>
                <a:cs typeface="HGP創英角ｺﾞｼｯｸUB"/>
              </a:rPr>
              <a:t>左記のような事由が発生した場合は、 </a:t>
            </a:r>
            <a:r>
              <a:rPr kumimoji="1" sz="1000" b="0" i="0" u="none" strike="noStrike" kern="1200" cap="none" spc="-10" normalizeH="0" baseline="0" noProof="0" dirty="0">
                <a:ln>
                  <a:noFill/>
                </a:ln>
                <a:solidFill>
                  <a:srgbClr val="231F20"/>
                </a:solidFill>
                <a:effectLst/>
                <a:uLnTx/>
                <a:uFillTx/>
                <a:latin typeface="HGP創英角ｺﾞｼｯｸUB"/>
                <a:ea typeface="+mn-ea"/>
                <a:cs typeface="HGP創英角ｺﾞｼｯｸUB"/>
              </a:rPr>
              <a:t>以下の手続きをお願いします。</a:t>
            </a:r>
            <a:endParaRPr kumimoji="1" sz="1000" b="0" i="0" u="none" strike="noStrike" kern="1200" cap="none" spc="0" normalizeH="0" baseline="0" noProof="0" dirty="0">
              <a:ln>
                <a:noFill/>
              </a:ln>
              <a:solidFill>
                <a:prstClr val="black"/>
              </a:solidFill>
              <a:effectLst/>
              <a:uLnTx/>
              <a:uFillTx/>
              <a:latin typeface="HGP創英角ｺﾞｼｯｸUB"/>
              <a:ea typeface="+mn-ea"/>
              <a:cs typeface="HGP創英角ｺﾞｼｯｸUB"/>
            </a:endParaRPr>
          </a:p>
        </p:txBody>
      </p:sp>
      <p:sp>
        <p:nvSpPr>
          <p:cNvPr id="49" name="object 8">
            <a:extLst>
              <a:ext uri="{FF2B5EF4-FFF2-40B4-BE49-F238E27FC236}">
                <a16:creationId xmlns:a16="http://schemas.microsoft.com/office/drawing/2014/main" id="{2B4F7565-40C9-4560-934F-0E4DD239F580}"/>
              </a:ext>
            </a:extLst>
          </p:cNvPr>
          <p:cNvSpPr/>
          <p:nvPr/>
        </p:nvSpPr>
        <p:spPr>
          <a:xfrm>
            <a:off x="355522" y="5891105"/>
            <a:ext cx="1143266" cy="169875"/>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テキスト ボックス 49">
            <a:extLst>
              <a:ext uri="{FF2B5EF4-FFF2-40B4-BE49-F238E27FC236}">
                <a16:creationId xmlns:a16="http://schemas.microsoft.com/office/drawing/2014/main" id="{9A2BD3B9-03D9-43A3-984A-03C56D392A52}"/>
              </a:ext>
            </a:extLst>
          </p:cNvPr>
          <p:cNvSpPr txBox="1"/>
          <p:nvPr/>
        </p:nvSpPr>
        <p:spPr>
          <a:xfrm rot="-1380000">
            <a:off x="250034" y="4855828"/>
            <a:ext cx="6510210" cy="1175982"/>
          </a:xfrm>
          <a:prstGeom prst="rect">
            <a:avLst/>
          </a:prstGeom>
          <a:solidFill>
            <a:schemeClr val="bg1">
              <a:lumMod val="95000"/>
              <a:alpha val="67000"/>
            </a:schemeClr>
          </a:solidFill>
          <a:ln w="36004">
            <a:noFill/>
          </a:ln>
        </p:spPr>
        <p:txBody>
          <a:bodyPr vert="horz" wrap="square" lIns="0" tIns="64769" rIns="0" bIns="0" rtlCol="0" anchor="ctr" anchorCtr="0">
            <a:noAutofit/>
          </a:bodyPr>
          <a:lstStyle/>
          <a:p>
            <a:pPr algn="ctr">
              <a:spcBef>
                <a:spcPts val="509"/>
              </a:spcBef>
            </a:pPr>
            <a:r>
              <a:rPr lang="en-US" altLang="ja-JP" sz="9600" baseline="30000" dirty="0">
                <a:solidFill>
                  <a:schemeClr val="bg1">
                    <a:lumMod val="75000"/>
                  </a:schemeClr>
                </a:solidFill>
                <a:latin typeface="HGP創英角ｺﾞｼｯｸUB" panose="020B0900000000000000" pitchFamily="50" charset="-128"/>
                <a:ea typeface="HGP創英角ｺﾞｼｯｸUB" panose="020B0900000000000000" pitchFamily="50" charset="-128"/>
              </a:rPr>
              <a:t>Sample</a:t>
            </a:r>
            <a:endParaRPr kumimoji="1" lang="ja-JP" altLang="en-US" sz="9600" spc="-10" dirty="0">
              <a:solidFill>
                <a:schemeClr val="bg1">
                  <a:lumMod val="75000"/>
                </a:schemeClr>
              </a:solidFill>
              <a:latin typeface="HGP創英角ｺﾞｼｯｸUB" panose="020B0900000000000000" pitchFamily="50" charset="-128"/>
              <a:ea typeface="HGP創英角ｺﾞｼｯｸUB" panose="020B0900000000000000" pitchFamily="50" charset="-128"/>
              <a:cs typeface="Noto Sans CJK JP Regular"/>
            </a:endParaRPr>
          </a:p>
        </p:txBody>
      </p:sp>
      <p:sp>
        <p:nvSpPr>
          <p:cNvPr id="8" name="テキスト ボックス 7"/>
          <p:cNvSpPr txBox="1"/>
          <p:nvPr/>
        </p:nvSpPr>
        <p:spPr>
          <a:xfrm>
            <a:off x="1941401" y="1428300"/>
            <a:ext cx="4161604" cy="215444"/>
          </a:xfrm>
          <a:prstGeom prst="rect">
            <a:avLst/>
          </a:prstGeom>
          <a:noFill/>
        </p:spPr>
        <p:txBody>
          <a:bodyPr wrap="square" rtlCol="0">
            <a:spAutoFit/>
          </a:bodyPr>
          <a:lstStyle/>
          <a:p>
            <a:r>
              <a:rPr kumimoji="1" lang="ja-JP" altLang="en-US" sz="800" u="sng" dirty="0" smtClean="0">
                <a:solidFill>
                  <a:srgbClr val="FF0000"/>
                </a:solidFill>
              </a:rPr>
              <a:t>＊独自共済がない場合は産別共済や企業共済、国民共済</a:t>
            </a:r>
            <a:r>
              <a:rPr kumimoji="1" lang="en-US" altLang="ja-JP" sz="800" u="sng" dirty="0" smtClean="0">
                <a:solidFill>
                  <a:srgbClr val="FF0000"/>
                </a:solidFill>
              </a:rPr>
              <a:t>coop</a:t>
            </a:r>
            <a:r>
              <a:rPr kumimoji="1" lang="ja-JP" altLang="en-US" sz="800" u="sng" dirty="0" smtClean="0">
                <a:solidFill>
                  <a:srgbClr val="FF0000"/>
                </a:solidFill>
              </a:rPr>
              <a:t>の紹介などに活用ください</a:t>
            </a:r>
            <a:endParaRPr kumimoji="1" lang="ja-JP" altLang="en-US" sz="800" u="sng" dirty="0">
              <a:solidFill>
                <a:srgbClr val="FF0000"/>
              </a:solidFill>
            </a:endParaRPr>
          </a:p>
        </p:txBody>
      </p:sp>
    </p:spTree>
    <p:extLst>
      <p:ext uri="{BB962C8B-B14F-4D97-AF65-F5344CB8AC3E}">
        <p14:creationId xmlns:p14="http://schemas.microsoft.com/office/powerpoint/2010/main" val="2898414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5503" y="170218"/>
            <a:ext cx="1217930" cy="1645920"/>
          </a:xfrm>
          <a:prstGeom prst="rect">
            <a:avLst/>
          </a:prstGeom>
        </p:spPr>
        <p:txBody>
          <a:bodyPr vert="horz" wrap="square" lIns="0" tIns="16510" rIns="0" bIns="0" rtlCol="0">
            <a:spAutoFit/>
          </a:bodyPr>
          <a:lstStyle/>
          <a:p>
            <a:pPr marL="12700" marR="0" lvl="0" indent="0" algn="l" defTabSz="914400" rtl="0" eaLnBrk="1" fontAlgn="auto" latinLnBrk="0" hangingPunct="1">
              <a:lnSpc>
                <a:spcPct val="100000"/>
              </a:lnSpc>
              <a:spcBef>
                <a:spcPts val="130"/>
              </a:spcBef>
              <a:spcAft>
                <a:spcPts val="0"/>
              </a:spcAft>
              <a:buClrTx/>
              <a:buSzTx/>
              <a:buFontTx/>
              <a:buNone/>
              <a:tabLst/>
              <a:defRPr/>
            </a:pPr>
            <a:r>
              <a:rPr kumimoji="1" sz="10600" b="0" i="0" u="none" strike="noStrike" kern="1200" cap="none" spc="10" normalizeH="0" baseline="0" noProof="0" dirty="0">
                <a:ln>
                  <a:noFill/>
                </a:ln>
                <a:solidFill>
                  <a:srgbClr val="E4C9B0"/>
                </a:solidFill>
                <a:effectLst/>
                <a:uLnTx/>
                <a:uFillTx/>
                <a:latin typeface="Impact"/>
                <a:ea typeface="+mn-ea"/>
                <a:cs typeface="Impact"/>
              </a:rPr>
              <a:t>12</a:t>
            </a:r>
            <a:endParaRPr kumimoji="1" sz="10600" b="0" i="0" u="none" strike="noStrike" kern="1200" cap="none" spc="0" normalizeH="0" baseline="0" noProof="0">
              <a:ln>
                <a:noFill/>
              </a:ln>
              <a:solidFill>
                <a:prstClr val="black"/>
              </a:solidFill>
              <a:effectLst/>
              <a:uLnTx/>
              <a:uFillTx/>
              <a:latin typeface="Impact"/>
              <a:ea typeface="+mn-ea"/>
              <a:cs typeface="Impact"/>
            </a:endParaRPr>
          </a:p>
        </p:txBody>
      </p:sp>
      <p:sp>
        <p:nvSpPr>
          <p:cNvPr id="3" name="object 3"/>
          <p:cNvSpPr txBox="1">
            <a:spLocks noGrp="1"/>
          </p:cNvSpPr>
          <p:nvPr>
            <p:ph type="title"/>
          </p:nvPr>
        </p:nvSpPr>
        <p:spPr>
          <a:prstGeom prst="rect">
            <a:avLst/>
          </a:prstGeom>
        </p:spPr>
        <p:txBody>
          <a:bodyPr vert="horz" wrap="square" lIns="0" tIns="11430" rIns="0" bIns="0" rtlCol="0">
            <a:spAutoFit/>
          </a:bodyPr>
          <a:lstStyle/>
          <a:p>
            <a:pPr marL="12700">
              <a:lnSpc>
                <a:spcPct val="100000"/>
              </a:lnSpc>
              <a:spcBef>
                <a:spcPts val="90"/>
              </a:spcBef>
            </a:pPr>
            <a:r>
              <a:rPr spc="-10" dirty="0"/>
              <a:t>産業別労働組合</a:t>
            </a:r>
          </a:p>
        </p:txBody>
      </p:sp>
      <p:sp>
        <p:nvSpPr>
          <p:cNvPr id="4" name="object 4"/>
          <p:cNvSpPr txBox="1"/>
          <p:nvPr/>
        </p:nvSpPr>
        <p:spPr>
          <a:xfrm>
            <a:off x="2255300" y="978637"/>
            <a:ext cx="3541395" cy="427040"/>
          </a:xfrm>
          <a:prstGeom prst="rect">
            <a:avLst/>
          </a:prstGeom>
        </p:spPr>
        <p:txBody>
          <a:bodyPr vert="horz" wrap="square" lIns="0" tIns="11430" rIns="0" bIns="0" rtlCol="0">
            <a:spAutoFit/>
          </a:bodyPr>
          <a:lstStyle/>
          <a:p>
            <a:pPr marL="12700" marR="0" lvl="0" indent="0" algn="l" defTabSz="914400" rtl="0" eaLnBrk="1" fontAlgn="auto" latinLnBrk="0" hangingPunct="1">
              <a:lnSpc>
                <a:spcPct val="100000"/>
              </a:lnSpc>
              <a:spcBef>
                <a:spcPts val="90"/>
              </a:spcBef>
              <a:spcAft>
                <a:spcPts val="0"/>
              </a:spcAft>
              <a:buClrTx/>
              <a:buSzTx/>
              <a:buFontTx/>
              <a:buNone/>
              <a:tabLst/>
              <a:defRPr/>
            </a:pPr>
            <a:r>
              <a:rPr kumimoji="1" sz="2700" b="0" i="0" u="none" strike="noStrike" kern="1200" cap="none" spc="-5" normalizeH="0" baseline="0" noProof="0" dirty="0" smtClean="0">
                <a:ln>
                  <a:noFill/>
                </a:ln>
                <a:solidFill>
                  <a:srgbClr val="FF0000"/>
                </a:solidFill>
                <a:effectLst/>
                <a:uLnTx/>
                <a:uFillTx/>
                <a:latin typeface="HGP創英角ｺﾞｼｯｸUB"/>
                <a:ea typeface="+mn-ea"/>
                <a:cs typeface="HGP創英角ｺﾞｼｯｸUB"/>
              </a:rPr>
              <a:t>「</a:t>
            </a:r>
            <a:r>
              <a:rPr lang="ja-JP" altLang="en-US" sz="2700" spc="-10" dirty="0">
                <a:solidFill>
                  <a:srgbClr val="FF0000"/>
                </a:solidFill>
                <a:latin typeface="HGP創英角ｺﾞｼｯｸUB"/>
                <a:cs typeface="HGP創英角ｺﾞｼｯｸUB"/>
              </a:rPr>
              <a:t>○○</a:t>
            </a:r>
            <a:r>
              <a:rPr kumimoji="1" sz="2700" b="0" i="0" u="none" strike="noStrike" kern="1200" cap="none" spc="-10" normalizeH="0" baseline="0" noProof="0" dirty="0" smtClean="0">
                <a:ln>
                  <a:noFill/>
                </a:ln>
                <a:solidFill>
                  <a:srgbClr val="FF0000"/>
                </a:solidFill>
                <a:effectLst/>
                <a:uLnTx/>
                <a:uFillTx/>
                <a:latin typeface="HGP創英角ｺﾞｼｯｸUB"/>
                <a:ea typeface="+mn-ea"/>
                <a:cs typeface="HGP創英角ｺﾞｼｯｸUB"/>
              </a:rPr>
              <a:t>連合</a:t>
            </a:r>
            <a:r>
              <a:rPr kumimoji="1" sz="2700" b="0" i="0" u="none" strike="noStrike" kern="1200" cap="none" spc="-5" normalizeH="0" baseline="0" noProof="0" dirty="0">
                <a:ln>
                  <a:noFill/>
                </a:ln>
                <a:solidFill>
                  <a:srgbClr val="FF0000"/>
                </a:solidFill>
                <a:effectLst/>
                <a:uLnTx/>
                <a:uFillTx/>
                <a:latin typeface="HGP創英角ｺﾞｼｯｸUB"/>
                <a:ea typeface="+mn-ea"/>
                <a:cs typeface="HGP創英角ｺﾞｼｯｸUB"/>
              </a:rPr>
              <a:t>」</a:t>
            </a:r>
            <a:r>
              <a:rPr kumimoji="1" sz="2700" b="0" i="0" u="none" strike="noStrike" kern="1200" cap="none" spc="-370" normalizeH="0" baseline="0" noProof="0" dirty="0">
                <a:ln>
                  <a:noFill/>
                </a:ln>
                <a:solidFill>
                  <a:srgbClr val="FF0000"/>
                </a:solidFill>
                <a:effectLst/>
                <a:uLnTx/>
                <a:uFillTx/>
                <a:latin typeface="HGP創英角ｺﾞｼｯｸUB"/>
                <a:ea typeface="+mn-ea"/>
                <a:cs typeface="HGP創英角ｺﾞｼｯｸUB"/>
              </a:rPr>
              <a:t> </a:t>
            </a:r>
            <a:r>
              <a:rPr kumimoji="1" sz="2700" b="0" i="0" u="none" strike="noStrike" kern="1200" cap="none" spc="-10" normalizeH="0" baseline="0" noProof="0" dirty="0">
                <a:ln>
                  <a:noFill/>
                </a:ln>
                <a:solidFill>
                  <a:srgbClr val="00B9F2"/>
                </a:solidFill>
                <a:effectLst/>
                <a:uLnTx/>
                <a:uFillTx/>
                <a:latin typeface="HGP創英角ｺﾞｼｯｸUB"/>
                <a:ea typeface="+mn-ea"/>
                <a:cs typeface="HGP創英角ｺﾞｼｯｸUB"/>
              </a:rPr>
              <a:t>について</a:t>
            </a:r>
            <a:endParaRPr kumimoji="1" sz="2700" b="0" i="0" u="none" strike="noStrike" kern="1200" cap="none" spc="0" normalizeH="0" baseline="0" noProof="0" dirty="0">
              <a:ln>
                <a:noFill/>
              </a:ln>
              <a:solidFill>
                <a:prstClr val="black"/>
              </a:solidFill>
              <a:effectLst/>
              <a:uLnTx/>
              <a:uFillTx/>
              <a:latin typeface="HGP創英角ｺﾞｼｯｸUB"/>
              <a:ea typeface="+mn-ea"/>
              <a:cs typeface="HGP創英角ｺﾞｼｯｸUB"/>
            </a:endParaRPr>
          </a:p>
        </p:txBody>
      </p:sp>
      <p:sp>
        <p:nvSpPr>
          <p:cNvPr id="5" name="object 5"/>
          <p:cNvSpPr/>
          <p:nvPr/>
        </p:nvSpPr>
        <p:spPr>
          <a:xfrm>
            <a:off x="366322" y="933907"/>
            <a:ext cx="85725" cy="148590"/>
          </a:xfrm>
          <a:custGeom>
            <a:avLst/>
            <a:gdLst/>
            <a:ahLst/>
            <a:cxnLst/>
            <a:rect l="l" t="t" r="r" b="b"/>
            <a:pathLst>
              <a:path w="85725" h="148590">
                <a:moveTo>
                  <a:pt x="85610" y="61963"/>
                </a:moveTo>
                <a:lnTo>
                  <a:pt x="81661" y="19926"/>
                </a:lnTo>
                <a:lnTo>
                  <a:pt x="77965" y="14947"/>
                </a:lnTo>
                <a:lnTo>
                  <a:pt x="74269" y="9956"/>
                </a:lnTo>
                <a:lnTo>
                  <a:pt x="69392" y="6223"/>
                </a:lnTo>
                <a:lnTo>
                  <a:pt x="63334" y="3733"/>
                </a:lnTo>
                <a:lnTo>
                  <a:pt x="57264" y="1244"/>
                </a:lnTo>
                <a:lnTo>
                  <a:pt x="50419" y="0"/>
                </a:lnTo>
                <a:lnTo>
                  <a:pt x="42811" y="0"/>
                </a:lnTo>
                <a:lnTo>
                  <a:pt x="34785" y="0"/>
                </a:lnTo>
                <a:lnTo>
                  <a:pt x="1689" y="25654"/>
                </a:lnTo>
                <a:lnTo>
                  <a:pt x="0" y="61963"/>
                </a:lnTo>
                <a:lnTo>
                  <a:pt x="0" y="86309"/>
                </a:lnTo>
                <a:lnTo>
                  <a:pt x="3962" y="128346"/>
                </a:lnTo>
                <a:lnTo>
                  <a:pt x="22288" y="144538"/>
                </a:lnTo>
                <a:lnTo>
                  <a:pt x="28346" y="147027"/>
                </a:lnTo>
                <a:lnTo>
                  <a:pt x="35191" y="148272"/>
                </a:lnTo>
                <a:lnTo>
                  <a:pt x="42811" y="148272"/>
                </a:lnTo>
                <a:lnTo>
                  <a:pt x="50838" y="148272"/>
                </a:lnTo>
                <a:lnTo>
                  <a:pt x="83921" y="122618"/>
                </a:lnTo>
                <a:lnTo>
                  <a:pt x="85610" y="86309"/>
                </a:lnTo>
                <a:lnTo>
                  <a:pt x="85610" y="61963"/>
                </a:lnTo>
                <a:close/>
              </a:path>
            </a:pathLst>
          </a:custGeom>
          <a:ln w="2160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403330" y="957986"/>
            <a:ext cx="12065" cy="100330"/>
          </a:xfrm>
          <a:custGeom>
            <a:avLst/>
            <a:gdLst/>
            <a:ahLst/>
            <a:cxnLst/>
            <a:rect l="l" t="t" r="r" b="b"/>
            <a:pathLst>
              <a:path w="12065" h="100330">
                <a:moveTo>
                  <a:pt x="11595" y="80860"/>
                </a:moveTo>
                <a:lnTo>
                  <a:pt x="11595" y="89242"/>
                </a:lnTo>
                <a:lnTo>
                  <a:pt x="11252" y="94538"/>
                </a:lnTo>
                <a:lnTo>
                  <a:pt x="10540" y="96773"/>
                </a:lnTo>
                <a:lnTo>
                  <a:pt x="9842" y="98996"/>
                </a:lnTo>
                <a:lnTo>
                  <a:pt x="8229" y="100114"/>
                </a:lnTo>
                <a:lnTo>
                  <a:pt x="5714" y="100114"/>
                </a:lnTo>
                <a:lnTo>
                  <a:pt x="3251" y="100114"/>
                </a:lnTo>
                <a:lnTo>
                  <a:pt x="1689" y="99148"/>
                </a:lnTo>
                <a:lnTo>
                  <a:pt x="1015" y="97205"/>
                </a:lnTo>
                <a:lnTo>
                  <a:pt x="330" y="95275"/>
                </a:lnTo>
                <a:lnTo>
                  <a:pt x="0" y="90182"/>
                </a:lnTo>
                <a:lnTo>
                  <a:pt x="0" y="81914"/>
                </a:lnTo>
                <a:lnTo>
                  <a:pt x="0" y="15468"/>
                </a:lnTo>
                <a:lnTo>
                  <a:pt x="0" y="8153"/>
                </a:lnTo>
                <a:lnTo>
                  <a:pt x="507" y="3733"/>
                </a:lnTo>
                <a:lnTo>
                  <a:pt x="1536" y="2247"/>
                </a:lnTo>
                <a:lnTo>
                  <a:pt x="2565" y="749"/>
                </a:lnTo>
                <a:lnTo>
                  <a:pt x="4038" y="0"/>
                </a:lnTo>
                <a:lnTo>
                  <a:pt x="5981" y="0"/>
                </a:lnTo>
                <a:lnTo>
                  <a:pt x="8254" y="0"/>
                </a:lnTo>
                <a:lnTo>
                  <a:pt x="9766" y="927"/>
                </a:lnTo>
                <a:lnTo>
                  <a:pt x="10502" y="2768"/>
                </a:lnTo>
                <a:lnTo>
                  <a:pt x="11239" y="4622"/>
                </a:lnTo>
                <a:lnTo>
                  <a:pt x="11595" y="8851"/>
                </a:lnTo>
                <a:lnTo>
                  <a:pt x="11595" y="15468"/>
                </a:lnTo>
                <a:lnTo>
                  <a:pt x="11595" y="80860"/>
                </a:lnTo>
                <a:close/>
              </a:path>
            </a:pathLst>
          </a:custGeom>
          <a:ln w="2160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464151" y="962561"/>
            <a:ext cx="81915" cy="118745"/>
          </a:xfrm>
          <a:custGeom>
            <a:avLst/>
            <a:gdLst/>
            <a:ahLst/>
            <a:cxnLst/>
            <a:rect l="l" t="t" r="r" b="b"/>
            <a:pathLst>
              <a:path w="81915" h="118744">
                <a:moveTo>
                  <a:pt x="46316" y="0"/>
                </a:moveTo>
                <a:lnTo>
                  <a:pt x="46316" y="78486"/>
                </a:lnTo>
                <a:lnTo>
                  <a:pt x="46316" y="88036"/>
                </a:lnTo>
                <a:lnTo>
                  <a:pt x="46062" y="93687"/>
                </a:lnTo>
                <a:lnTo>
                  <a:pt x="45567" y="95453"/>
                </a:lnTo>
                <a:lnTo>
                  <a:pt x="45072" y="97205"/>
                </a:lnTo>
                <a:lnTo>
                  <a:pt x="43510" y="98082"/>
                </a:lnTo>
                <a:lnTo>
                  <a:pt x="40868" y="98082"/>
                </a:lnTo>
                <a:lnTo>
                  <a:pt x="38404" y="98082"/>
                </a:lnTo>
                <a:lnTo>
                  <a:pt x="36893" y="97231"/>
                </a:lnTo>
                <a:lnTo>
                  <a:pt x="36347" y="95542"/>
                </a:lnTo>
                <a:lnTo>
                  <a:pt x="35788" y="93840"/>
                </a:lnTo>
                <a:lnTo>
                  <a:pt x="35509" y="88442"/>
                </a:lnTo>
                <a:lnTo>
                  <a:pt x="35509" y="79362"/>
                </a:lnTo>
                <a:lnTo>
                  <a:pt x="35509" y="0"/>
                </a:lnTo>
                <a:lnTo>
                  <a:pt x="0" y="0"/>
                </a:lnTo>
                <a:lnTo>
                  <a:pt x="0" y="78663"/>
                </a:lnTo>
                <a:lnTo>
                  <a:pt x="0" y="88684"/>
                </a:lnTo>
                <a:lnTo>
                  <a:pt x="3733" y="108457"/>
                </a:lnTo>
                <a:lnTo>
                  <a:pt x="5397" y="111569"/>
                </a:lnTo>
                <a:lnTo>
                  <a:pt x="8000" y="114058"/>
                </a:lnTo>
                <a:lnTo>
                  <a:pt x="11506" y="115925"/>
                </a:lnTo>
                <a:lnTo>
                  <a:pt x="15024" y="117805"/>
                </a:lnTo>
                <a:lnTo>
                  <a:pt x="19456" y="118745"/>
                </a:lnTo>
                <a:lnTo>
                  <a:pt x="24777" y="118745"/>
                </a:lnTo>
                <a:lnTo>
                  <a:pt x="29476" y="118745"/>
                </a:lnTo>
                <a:lnTo>
                  <a:pt x="33616" y="117754"/>
                </a:lnTo>
                <a:lnTo>
                  <a:pt x="37223" y="115785"/>
                </a:lnTo>
                <a:lnTo>
                  <a:pt x="40817" y="113830"/>
                </a:lnTo>
                <a:lnTo>
                  <a:pt x="43853" y="110871"/>
                </a:lnTo>
                <a:lnTo>
                  <a:pt x="46316" y="106946"/>
                </a:lnTo>
                <a:lnTo>
                  <a:pt x="45707" y="116636"/>
                </a:lnTo>
                <a:lnTo>
                  <a:pt x="81826" y="116636"/>
                </a:lnTo>
                <a:lnTo>
                  <a:pt x="81826" y="0"/>
                </a:lnTo>
                <a:lnTo>
                  <a:pt x="46316" y="0"/>
                </a:lnTo>
                <a:close/>
              </a:path>
            </a:pathLst>
          </a:custGeom>
          <a:ln w="2160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558721" y="960452"/>
            <a:ext cx="56515" cy="118745"/>
          </a:xfrm>
          <a:custGeom>
            <a:avLst/>
            <a:gdLst/>
            <a:ahLst/>
            <a:cxnLst/>
            <a:rect l="l" t="t" r="r" b="b"/>
            <a:pathLst>
              <a:path w="56515" h="118744">
                <a:moveTo>
                  <a:pt x="0" y="2108"/>
                </a:moveTo>
                <a:lnTo>
                  <a:pt x="0" y="118745"/>
                </a:lnTo>
                <a:lnTo>
                  <a:pt x="35509" y="118745"/>
                </a:lnTo>
                <a:lnTo>
                  <a:pt x="35509" y="72682"/>
                </a:lnTo>
                <a:lnTo>
                  <a:pt x="35509" y="61379"/>
                </a:lnTo>
                <a:lnTo>
                  <a:pt x="35864" y="54152"/>
                </a:lnTo>
                <a:lnTo>
                  <a:pt x="36563" y="51015"/>
                </a:lnTo>
                <a:lnTo>
                  <a:pt x="37261" y="47879"/>
                </a:lnTo>
                <a:lnTo>
                  <a:pt x="39141" y="45440"/>
                </a:lnTo>
                <a:lnTo>
                  <a:pt x="42189" y="43675"/>
                </a:lnTo>
                <a:lnTo>
                  <a:pt x="45237" y="41922"/>
                </a:lnTo>
                <a:lnTo>
                  <a:pt x="50012" y="41046"/>
                </a:lnTo>
                <a:lnTo>
                  <a:pt x="56515" y="41046"/>
                </a:lnTo>
                <a:lnTo>
                  <a:pt x="56515" y="0"/>
                </a:lnTo>
                <a:lnTo>
                  <a:pt x="49606" y="1454"/>
                </a:lnTo>
                <a:lnTo>
                  <a:pt x="43568" y="4848"/>
                </a:lnTo>
                <a:lnTo>
                  <a:pt x="38400" y="10179"/>
                </a:lnTo>
                <a:lnTo>
                  <a:pt x="34099" y="17449"/>
                </a:lnTo>
                <a:lnTo>
                  <a:pt x="35509" y="2108"/>
                </a:lnTo>
                <a:lnTo>
                  <a:pt x="0" y="2108"/>
                </a:lnTo>
                <a:close/>
              </a:path>
            </a:pathLst>
          </a:custGeom>
          <a:ln w="2160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654875" y="936904"/>
            <a:ext cx="36830" cy="142875"/>
          </a:xfrm>
          <a:custGeom>
            <a:avLst/>
            <a:gdLst/>
            <a:ahLst/>
            <a:cxnLst/>
            <a:rect l="l" t="t" r="r" b="b"/>
            <a:pathLst>
              <a:path w="36829" h="142875">
                <a:moveTo>
                  <a:pt x="0" y="142290"/>
                </a:moveTo>
                <a:lnTo>
                  <a:pt x="36563" y="142290"/>
                </a:lnTo>
                <a:lnTo>
                  <a:pt x="36563" y="0"/>
                </a:lnTo>
                <a:lnTo>
                  <a:pt x="0" y="0"/>
                </a:lnTo>
                <a:lnTo>
                  <a:pt x="0" y="142290"/>
                </a:lnTo>
                <a:close/>
              </a:path>
            </a:pathLst>
          </a:custGeom>
          <a:ln w="2160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702595" y="960455"/>
            <a:ext cx="80645" cy="121285"/>
          </a:xfrm>
          <a:custGeom>
            <a:avLst/>
            <a:gdLst/>
            <a:ahLst/>
            <a:cxnLst/>
            <a:rect l="l" t="t" r="r" b="b"/>
            <a:pathLst>
              <a:path w="80645" h="121284">
                <a:moveTo>
                  <a:pt x="33312" y="35064"/>
                </a:moveTo>
                <a:lnTo>
                  <a:pt x="33312" y="28562"/>
                </a:lnTo>
                <a:lnTo>
                  <a:pt x="33604" y="24536"/>
                </a:lnTo>
                <a:lnTo>
                  <a:pt x="34188" y="22974"/>
                </a:lnTo>
                <a:lnTo>
                  <a:pt x="34772" y="21424"/>
                </a:lnTo>
                <a:lnTo>
                  <a:pt x="36271" y="20650"/>
                </a:lnTo>
                <a:lnTo>
                  <a:pt x="38671" y="20650"/>
                </a:lnTo>
                <a:lnTo>
                  <a:pt x="40779" y="20650"/>
                </a:lnTo>
                <a:lnTo>
                  <a:pt x="42290" y="21577"/>
                </a:lnTo>
                <a:lnTo>
                  <a:pt x="43205" y="23418"/>
                </a:lnTo>
                <a:lnTo>
                  <a:pt x="44107" y="25260"/>
                </a:lnTo>
                <a:lnTo>
                  <a:pt x="44564" y="29235"/>
                </a:lnTo>
                <a:lnTo>
                  <a:pt x="44564" y="35331"/>
                </a:lnTo>
                <a:lnTo>
                  <a:pt x="44564" y="40195"/>
                </a:lnTo>
                <a:lnTo>
                  <a:pt x="44157" y="43408"/>
                </a:lnTo>
                <a:lnTo>
                  <a:pt x="43332" y="44996"/>
                </a:lnTo>
                <a:lnTo>
                  <a:pt x="42506" y="46583"/>
                </a:lnTo>
                <a:lnTo>
                  <a:pt x="36271" y="49656"/>
                </a:lnTo>
                <a:lnTo>
                  <a:pt x="24612" y="54228"/>
                </a:lnTo>
                <a:lnTo>
                  <a:pt x="13715" y="58445"/>
                </a:lnTo>
                <a:lnTo>
                  <a:pt x="6883" y="62141"/>
                </a:lnTo>
                <a:lnTo>
                  <a:pt x="4127" y="65303"/>
                </a:lnTo>
                <a:lnTo>
                  <a:pt x="1371" y="68465"/>
                </a:lnTo>
                <a:lnTo>
                  <a:pt x="0" y="74409"/>
                </a:lnTo>
                <a:lnTo>
                  <a:pt x="0" y="83146"/>
                </a:lnTo>
                <a:lnTo>
                  <a:pt x="0" y="92722"/>
                </a:lnTo>
                <a:lnTo>
                  <a:pt x="0" y="104495"/>
                </a:lnTo>
                <a:lnTo>
                  <a:pt x="2590" y="112128"/>
                </a:lnTo>
                <a:lnTo>
                  <a:pt x="7785" y="115620"/>
                </a:lnTo>
                <a:lnTo>
                  <a:pt x="12966" y="119100"/>
                </a:lnTo>
                <a:lnTo>
                  <a:pt x="18668" y="120840"/>
                </a:lnTo>
                <a:lnTo>
                  <a:pt x="24879" y="120840"/>
                </a:lnTo>
                <a:lnTo>
                  <a:pt x="29616" y="120840"/>
                </a:lnTo>
                <a:lnTo>
                  <a:pt x="33705" y="119799"/>
                </a:lnTo>
                <a:lnTo>
                  <a:pt x="37134" y="117716"/>
                </a:lnTo>
                <a:lnTo>
                  <a:pt x="40563" y="115633"/>
                </a:lnTo>
                <a:lnTo>
                  <a:pt x="43357" y="112509"/>
                </a:lnTo>
                <a:lnTo>
                  <a:pt x="45529" y="108343"/>
                </a:lnTo>
                <a:lnTo>
                  <a:pt x="45529" y="118732"/>
                </a:lnTo>
                <a:lnTo>
                  <a:pt x="80073" y="118732"/>
                </a:lnTo>
                <a:lnTo>
                  <a:pt x="80073" y="60197"/>
                </a:lnTo>
                <a:lnTo>
                  <a:pt x="78219" y="22009"/>
                </a:lnTo>
                <a:lnTo>
                  <a:pt x="40081" y="0"/>
                </a:lnTo>
                <a:lnTo>
                  <a:pt x="30060" y="0"/>
                </a:lnTo>
                <a:lnTo>
                  <a:pt x="21920" y="1866"/>
                </a:lnTo>
                <a:lnTo>
                  <a:pt x="15646" y="5626"/>
                </a:lnTo>
                <a:lnTo>
                  <a:pt x="9372" y="9372"/>
                </a:lnTo>
                <a:lnTo>
                  <a:pt x="5206" y="13690"/>
                </a:lnTo>
                <a:lnTo>
                  <a:pt x="3124" y="18580"/>
                </a:lnTo>
                <a:lnTo>
                  <a:pt x="1041" y="23482"/>
                </a:lnTo>
                <a:lnTo>
                  <a:pt x="0" y="30441"/>
                </a:lnTo>
                <a:lnTo>
                  <a:pt x="0" y="39458"/>
                </a:lnTo>
                <a:lnTo>
                  <a:pt x="0" y="47282"/>
                </a:lnTo>
                <a:lnTo>
                  <a:pt x="33312" y="47282"/>
                </a:lnTo>
                <a:lnTo>
                  <a:pt x="33312" y="35064"/>
                </a:lnTo>
                <a:close/>
              </a:path>
            </a:pathLst>
          </a:custGeom>
          <a:ln w="2160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735907" y="1023726"/>
            <a:ext cx="11430" cy="37465"/>
          </a:xfrm>
          <a:custGeom>
            <a:avLst/>
            <a:gdLst/>
            <a:ahLst/>
            <a:cxnLst/>
            <a:rect l="l" t="t" r="r" b="b"/>
            <a:pathLst>
              <a:path w="11429" h="37465">
                <a:moveTo>
                  <a:pt x="11252" y="24002"/>
                </a:moveTo>
                <a:lnTo>
                  <a:pt x="11252" y="29857"/>
                </a:lnTo>
                <a:lnTo>
                  <a:pt x="10909" y="33477"/>
                </a:lnTo>
                <a:lnTo>
                  <a:pt x="10236" y="34848"/>
                </a:lnTo>
                <a:lnTo>
                  <a:pt x="9563" y="36233"/>
                </a:lnTo>
                <a:lnTo>
                  <a:pt x="8115" y="36918"/>
                </a:lnTo>
                <a:lnTo>
                  <a:pt x="5892" y="36918"/>
                </a:lnTo>
                <a:lnTo>
                  <a:pt x="3543" y="36918"/>
                </a:lnTo>
                <a:lnTo>
                  <a:pt x="1981" y="36042"/>
                </a:lnTo>
                <a:lnTo>
                  <a:pt x="1181" y="34277"/>
                </a:lnTo>
                <a:lnTo>
                  <a:pt x="393" y="32524"/>
                </a:lnTo>
                <a:lnTo>
                  <a:pt x="0" y="28625"/>
                </a:lnTo>
                <a:lnTo>
                  <a:pt x="0" y="22593"/>
                </a:lnTo>
                <a:lnTo>
                  <a:pt x="0" y="17322"/>
                </a:lnTo>
                <a:lnTo>
                  <a:pt x="11252" y="0"/>
                </a:lnTo>
                <a:lnTo>
                  <a:pt x="11252" y="24002"/>
                </a:lnTo>
                <a:close/>
              </a:path>
            </a:pathLst>
          </a:custGeom>
          <a:ln w="2160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794882" y="936895"/>
            <a:ext cx="81915" cy="144780"/>
          </a:xfrm>
          <a:custGeom>
            <a:avLst/>
            <a:gdLst/>
            <a:ahLst/>
            <a:cxnLst/>
            <a:rect l="l" t="t" r="r" b="b"/>
            <a:pathLst>
              <a:path w="81915" h="144780">
                <a:moveTo>
                  <a:pt x="0" y="0"/>
                </a:moveTo>
                <a:lnTo>
                  <a:pt x="0" y="142290"/>
                </a:lnTo>
                <a:lnTo>
                  <a:pt x="33223" y="142290"/>
                </a:lnTo>
                <a:lnTo>
                  <a:pt x="35509" y="133489"/>
                </a:lnTo>
                <a:lnTo>
                  <a:pt x="38493" y="137121"/>
                </a:lnTo>
                <a:lnTo>
                  <a:pt x="41795" y="139852"/>
                </a:lnTo>
                <a:lnTo>
                  <a:pt x="45389" y="141668"/>
                </a:lnTo>
                <a:lnTo>
                  <a:pt x="48996" y="143497"/>
                </a:lnTo>
                <a:lnTo>
                  <a:pt x="52882" y="144399"/>
                </a:lnTo>
                <a:lnTo>
                  <a:pt x="57035" y="144399"/>
                </a:lnTo>
                <a:lnTo>
                  <a:pt x="62839" y="144399"/>
                </a:lnTo>
                <a:lnTo>
                  <a:pt x="67856" y="142862"/>
                </a:lnTo>
                <a:lnTo>
                  <a:pt x="72072" y="139788"/>
                </a:lnTo>
                <a:lnTo>
                  <a:pt x="76288" y="136715"/>
                </a:lnTo>
                <a:lnTo>
                  <a:pt x="78968" y="133083"/>
                </a:lnTo>
                <a:lnTo>
                  <a:pt x="80111" y="128892"/>
                </a:lnTo>
                <a:lnTo>
                  <a:pt x="81254" y="124701"/>
                </a:lnTo>
                <a:lnTo>
                  <a:pt x="81826" y="118325"/>
                </a:lnTo>
                <a:lnTo>
                  <a:pt x="81826" y="109778"/>
                </a:lnTo>
                <a:lnTo>
                  <a:pt x="81826" y="57213"/>
                </a:lnTo>
                <a:lnTo>
                  <a:pt x="81826" y="48602"/>
                </a:lnTo>
                <a:lnTo>
                  <a:pt x="81635" y="42976"/>
                </a:lnTo>
                <a:lnTo>
                  <a:pt x="81254" y="40347"/>
                </a:lnTo>
                <a:lnTo>
                  <a:pt x="80873" y="37706"/>
                </a:lnTo>
                <a:lnTo>
                  <a:pt x="61899" y="23558"/>
                </a:lnTo>
                <a:lnTo>
                  <a:pt x="57035" y="23558"/>
                </a:lnTo>
                <a:lnTo>
                  <a:pt x="52819" y="23558"/>
                </a:lnTo>
                <a:lnTo>
                  <a:pt x="35509" y="33680"/>
                </a:lnTo>
                <a:lnTo>
                  <a:pt x="35509" y="0"/>
                </a:lnTo>
                <a:lnTo>
                  <a:pt x="0" y="0"/>
                </a:lnTo>
                <a:close/>
              </a:path>
            </a:pathLst>
          </a:custGeom>
          <a:ln w="2160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830392" y="981104"/>
            <a:ext cx="11430" cy="80010"/>
          </a:xfrm>
          <a:custGeom>
            <a:avLst/>
            <a:gdLst/>
            <a:ahLst/>
            <a:cxnLst/>
            <a:rect l="l" t="t" r="r" b="b"/>
            <a:pathLst>
              <a:path w="11430" h="80009">
                <a:moveTo>
                  <a:pt x="10807" y="63715"/>
                </a:moveTo>
                <a:lnTo>
                  <a:pt x="10807" y="70637"/>
                </a:lnTo>
                <a:lnTo>
                  <a:pt x="10477" y="75006"/>
                </a:lnTo>
                <a:lnTo>
                  <a:pt x="9804" y="76822"/>
                </a:lnTo>
                <a:lnTo>
                  <a:pt x="9118" y="78638"/>
                </a:lnTo>
                <a:lnTo>
                  <a:pt x="7670" y="79540"/>
                </a:lnTo>
                <a:lnTo>
                  <a:pt x="5448" y="79540"/>
                </a:lnTo>
                <a:lnTo>
                  <a:pt x="3276" y="79540"/>
                </a:lnTo>
                <a:lnTo>
                  <a:pt x="1828" y="78663"/>
                </a:lnTo>
                <a:lnTo>
                  <a:pt x="1092" y="76898"/>
                </a:lnTo>
                <a:lnTo>
                  <a:pt x="368" y="75145"/>
                </a:lnTo>
                <a:lnTo>
                  <a:pt x="0" y="71132"/>
                </a:lnTo>
                <a:lnTo>
                  <a:pt x="0" y="64858"/>
                </a:lnTo>
                <a:lnTo>
                  <a:pt x="0" y="14592"/>
                </a:lnTo>
                <a:lnTo>
                  <a:pt x="0" y="8089"/>
                </a:lnTo>
                <a:lnTo>
                  <a:pt x="317" y="4025"/>
                </a:lnTo>
                <a:lnTo>
                  <a:pt x="965" y="2413"/>
                </a:lnTo>
                <a:lnTo>
                  <a:pt x="1612" y="800"/>
                </a:lnTo>
                <a:lnTo>
                  <a:pt x="3009" y="0"/>
                </a:lnTo>
                <a:lnTo>
                  <a:pt x="5181" y="0"/>
                </a:lnTo>
                <a:lnTo>
                  <a:pt x="7404" y="0"/>
                </a:lnTo>
                <a:lnTo>
                  <a:pt x="8902" y="927"/>
                </a:lnTo>
                <a:lnTo>
                  <a:pt x="9664" y="2768"/>
                </a:lnTo>
                <a:lnTo>
                  <a:pt x="10426" y="4610"/>
                </a:lnTo>
                <a:lnTo>
                  <a:pt x="10807" y="8559"/>
                </a:lnTo>
                <a:lnTo>
                  <a:pt x="10807" y="14592"/>
                </a:lnTo>
                <a:lnTo>
                  <a:pt x="10807" y="63715"/>
                </a:lnTo>
                <a:close/>
              </a:path>
            </a:pathLst>
          </a:custGeom>
          <a:ln w="2160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887349" y="960447"/>
            <a:ext cx="81915" cy="121285"/>
          </a:xfrm>
          <a:custGeom>
            <a:avLst/>
            <a:gdLst/>
            <a:ahLst/>
            <a:cxnLst/>
            <a:rect l="l" t="t" r="r" b="b"/>
            <a:pathLst>
              <a:path w="81915" h="121284">
                <a:moveTo>
                  <a:pt x="79667" y="24612"/>
                </a:moveTo>
                <a:lnTo>
                  <a:pt x="78524" y="20573"/>
                </a:lnTo>
                <a:lnTo>
                  <a:pt x="76403" y="16649"/>
                </a:lnTo>
                <a:lnTo>
                  <a:pt x="73291" y="12839"/>
                </a:lnTo>
                <a:lnTo>
                  <a:pt x="70192" y="9029"/>
                </a:lnTo>
                <a:lnTo>
                  <a:pt x="65785" y="5930"/>
                </a:lnTo>
                <a:lnTo>
                  <a:pt x="60070" y="3568"/>
                </a:lnTo>
                <a:lnTo>
                  <a:pt x="54355" y="1193"/>
                </a:lnTo>
                <a:lnTo>
                  <a:pt x="47510" y="0"/>
                </a:lnTo>
                <a:lnTo>
                  <a:pt x="39547" y="0"/>
                </a:lnTo>
                <a:lnTo>
                  <a:pt x="30048" y="0"/>
                </a:lnTo>
                <a:lnTo>
                  <a:pt x="876" y="31137"/>
                </a:lnTo>
                <a:lnTo>
                  <a:pt x="0" y="45618"/>
                </a:lnTo>
                <a:lnTo>
                  <a:pt x="0" y="75501"/>
                </a:lnTo>
                <a:lnTo>
                  <a:pt x="0" y="85407"/>
                </a:lnTo>
                <a:lnTo>
                  <a:pt x="634" y="92836"/>
                </a:lnTo>
                <a:lnTo>
                  <a:pt x="1930" y="97777"/>
                </a:lnTo>
                <a:lnTo>
                  <a:pt x="3213" y="102730"/>
                </a:lnTo>
                <a:lnTo>
                  <a:pt x="33185" y="120853"/>
                </a:lnTo>
                <a:lnTo>
                  <a:pt x="41033" y="120853"/>
                </a:lnTo>
                <a:lnTo>
                  <a:pt x="48069" y="120853"/>
                </a:lnTo>
                <a:lnTo>
                  <a:pt x="79794" y="94703"/>
                </a:lnTo>
                <a:lnTo>
                  <a:pt x="80848" y="89814"/>
                </a:lnTo>
                <a:lnTo>
                  <a:pt x="81381" y="82118"/>
                </a:lnTo>
                <a:lnTo>
                  <a:pt x="81381" y="71627"/>
                </a:lnTo>
                <a:lnTo>
                  <a:pt x="81381" y="43065"/>
                </a:lnTo>
                <a:lnTo>
                  <a:pt x="81381" y="34810"/>
                </a:lnTo>
                <a:lnTo>
                  <a:pt x="80810" y="28651"/>
                </a:lnTo>
                <a:lnTo>
                  <a:pt x="79667" y="24612"/>
                </a:lnTo>
                <a:close/>
              </a:path>
            </a:pathLst>
          </a:custGeom>
          <a:ln w="2160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922845" y="981110"/>
            <a:ext cx="10795" cy="80010"/>
          </a:xfrm>
          <a:custGeom>
            <a:avLst/>
            <a:gdLst/>
            <a:ahLst/>
            <a:cxnLst/>
            <a:rect l="l" t="t" r="r" b="b"/>
            <a:pathLst>
              <a:path w="10794" h="80009">
                <a:moveTo>
                  <a:pt x="10375" y="67411"/>
                </a:moveTo>
                <a:lnTo>
                  <a:pt x="10375" y="72440"/>
                </a:lnTo>
                <a:lnTo>
                  <a:pt x="10032" y="75730"/>
                </a:lnTo>
                <a:lnTo>
                  <a:pt x="9359" y="77254"/>
                </a:lnTo>
                <a:lnTo>
                  <a:pt x="8686" y="78778"/>
                </a:lnTo>
                <a:lnTo>
                  <a:pt x="7302" y="79540"/>
                </a:lnTo>
                <a:lnTo>
                  <a:pt x="5194" y="79540"/>
                </a:lnTo>
                <a:lnTo>
                  <a:pt x="3136" y="79540"/>
                </a:lnTo>
                <a:lnTo>
                  <a:pt x="1765" y="78701"/>
                </a:lnTo>
                <a:lnTo>
                  <a:pt x="1054" y="77025"/>
                </a:lnTo>
                <a:lnTo>
                  <a:pt x="355" y="75361"/>
                </a:lnTo>
                <a:lnTo>
                  <a:pt x="0" y="71767"/>
                </a:lnTo>
                <a:lnTo>
                  <a:pt x="0" y="66268"/>
                </a:lnTo>
                <a:lnTo>
                  <a:pt x="0" y="13614"/>
                </a:lnTo>
                <a:lnTo>
                  <a:pt x="0" y="7645"/>
                </a:lnTo>
                <a:lnTo>
                  <a:pt x="355" y="3873"/>
                </a:lnTo>
                <a:lnTo>
                  <a:pt x="1054" y="2324"/>
                </a:lnTo>
                <a:lnTo>
                  <a:pt x="1765" y="774"/>
                </a:lnTo>
                <a:lnTo>
                  <a:pt x="3174" y="0"/>
                </a:lnTo>
                <a:lnTo>
                  <a:pt x="5283" y="0"/>
                </a:lnTo>
                <a:lnTo>
                  <a:pt x="7391" y="0"/>
                </a:lnTo>
                <a:lnTo>
                  <a:pt x="8762" y="774"/>
                </a:lnTo>
                <a:lnTo>
                  <a:pt x="9410" y="2324"/>
                </a:lnTo>
                <a:lnTo>
                  <a:pt x="10058" y="3873"/>
                </a:lnTo>
                <a:lnTo>
                  <a:pt x="10375" y="7645"/>
                </a:lnTo>
                <a:lnTo>
                  <a:pt x="10375" y="13614"/>
                </a:lnTo>
                <a:lnTo>
                  <a:pt x="10375" y="67411"/>
                </a:lnTo>
                <a:close/>
              </a:path>
            </a:pathLst>
          </a:custGeom>
          <a:ln w="2160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980419" y="960452"/>
            <a:ext cx="56515" cy="118745"/>
          </a:xfrm>
          <a:custGeom>
            <a:avLst/>
            <a:gdLst/>
            <a:ahLst/>
            <a:cxnLst/>
            <a:rect l="l" t="t" r="r" b="b"/>
            <a:pathLst>
              <a:path w="56515" h="118744">
                <a:moveTo>
                  <a:pt x="0" y="2108"/>
                </a:moveTo>
                <a:lnTo>
                  <a:pt x="0" y="118745"/>
                </a:lnTo>
                <a:lnTo>
                  <a:pt x="35509" y="118745"/>
                </a:lnTo>
                <a:lnTo>
                  <a:pt x="35509" y="72682"/>
                </a:lnTo>
                <a:lnTo>
                  <a:pt x="35509" y="61379"/>
                </a:lnTo>
                <a:lnTo>
                  <a:pt x="35864" y="54152"/>
                </a:lnTo>
                <a:lnTo>
                  <a:pt x="36563" y="51015"/>
                </a:lnTo>
                <a:lnTo>
                  <a:pt x="37261" y="47879"/>
                </a:lnTo>
                <a:lnTo>
                  <a:pt x="39141" y="45440"/>
                </a:lnTo>
                <a:lnTo>
                  <a:pt x="42189" y="43675"/>
                </a:lnTo>
                <a:lnTo>
                  <a:pt x="45237" y="41922"/>
                </a:lnTo>
                <a:lnTo>
                  <a:pt x="50012" y="41046"/>
                </a:lnTo>
                <a:lnTo>
                  <a:pt x="56515" y="41046"/>
                </a:lnTo>
                <a:lnTo>
                  <a:pt x="56515" y="0"/>
                </a:lnTo>
                <a:lnTo>
                  <a:pt x="49606" y="1454"/>
                </a:lnTo>
                <a:lnTo>
                  <a:pt x="43568" y="4848"/>
                </a:lnTo>
                <a:lnTo>
                  <a:pt x="38400" y="10179"/>
                </a:lnTo>
                <a:lnTo>
                  <a:pt x="34099" y="17449"/>
                </a:lnTo>
                <a:lnTo>
                  <a:pt x="35509" y="2108"/>
                </a:lnTo>
                <a:lnTo>
                  <a:pt x="0" y="2108"/>
                </a:lnTo>
                <a:close/>
              </a:path>
            </a:pathLst>
          </a:custGeom>
          <a:ln w="2160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1076045" y="962561"/>
            <a:ext cx="81915" cy="118745"/>
          </a:xfrm>
          <a:custGeom>
            <a:avLst/>
            <a:gdLst/>
            <a:ahLst/>
            <a:cxnLst/>
            <a:rect l="l" t="t" r="r" b="b"/>
            <a:pathLst>
              <a:path w="81915" h="118744">
                <a:moveTo>
                  <a:pt x="46316" y="0"/>
                </a:moveTo>
                <a:lnTo>
                  <a:pt x="46316" y="78486"/>
                </a:lnTo>
                <a:lnTo>
                  <a:pt x="46316" y="88036"/>
                </a:lnTo>
                <a:lnTo>
                  <a:pt x="46062" y="93687"/>
                </a:lnTo>
                <a:lnTo>
                  <a:pt x="45567" y="95453"/>
                </a:lnTo>
                <a:lnTo>
                  <a:pt x="45072" y="97205"/>
                </a:lnTo>
                <a:lnTo>
                  <a:pt x="43510" y="98082"/>
                </a:lnTo>
                <a:lnTo>
                  <a:pt x="40868" y="98082"/>
                </a:lnTo>
                <a:lnTo>
                  <a:pt x="38404" y="98082"/>
                </a:lnTo>
                <a:lnTo>
                  <a:pt x="36893" y="97231"/>
                </a:lnTo>
                <a:lnTo>
                  <a:pt x="36347" y="95542"/>
                </a:lnTo>
                <a:lnTo>
                  <a:pt x="35788" y="93840"/>
                </a:lnTo>
                <a:lnTo>
                  <a:pt x="35509" y="88442"/>
                </a:lnTo>
                <a:lnTo>
                  <a:pt x="35509" y="79362"/>
                </a:lnTo>
                <a:lnTo>
                  <a:pt x="35509" y="0"/>
                </a:lnTo>
                <a:lnTo>
                  <a:pt x="0" y="0"/>
                </a:lnTo>
                <a:lnTo>
                  <a:pt x="0" y="78663"/>
                </a:lnTo>
                <a:lnTo>
                  <a:pt x="0" y="88684"/>
                </a:lnTo>
                <a:lnTo>
                  <a:pt x="3733" y="108457"/>
                </a:lnTo>
                <a:lnTo>
                  <a:pt x="5397" y="111569"/>
                </a:lnTo>
                <a:lnTo>
                  <a:pt x="8001" y="114058"/>
                </a:lnTo>
                <a:lnTo>
                  <a:pt x="11506" y="115925"/>
                </a:lnTo>
                <a:lnTo>
                  <a:pt x="15024" y="117805"/>
                </a:lnTo>
                <a:lnTo>
                  <a:pt x="19456" y="118745"/>
                </a:lnTo>
                <a:lnTo>
                  <a:pt x="24777" y="118745"/>
                </a:lnTo>
                <a:lnTo>
                  <a:pt x="29476" y="118745"/>
                </a:lnTo>
                <a:lnTo>
                  <a:pt x="33616" y="117754"/>
                </a:lnTo>
                <a:lnTo>
                  <a:pt x="37223" y="115785"/>
                </a:lnTo>
                <a:lnTo>
                  <a:pt x="40817" y="113830"/>
                </a:lnTo>
                <a:lnTo>
                  <a:pt x="43853" y="110871"/>
                </a:lnTo>
                <a:lnTo>
                  <a:pt x="46316" y="106946"/>
                </a:lnTo>
                <a:lnTo>
                  <a:pt x="45707" y="116636"/>
                </a:lnTo>
                <a:lnTo>
                  <a:pt x="81826" y="116636"/>
                </a:lnTo>
                <a:lnTo>
                  <a:pt x="81826" y="0"/>
                </a:lnTo>
                <a:lnTo>
                  <a:pt x="46316" y="0"/>
                </a:lnTo>
                <a:close/>
              </a:path>
            </a:pathLst>
          </a:custGeom>
          <a:ln w="2160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1170614" y="960452"/>
            <a:ext cx="81915" cy="118745"/>
          </a:xfrm>
          <a:custGeom>
            <a:avLst/>
            <a:gdLst/>
            <a:ahLst/>
            <a:cxnLst/>
            <a:rect l="l" t="t" r="r" b="b"/>
            <a:pathLst>
              <a:path w="81915" h="118744">
                <a:moveTo>
                  <a:pt x="0" y="2108"/>
                </a:moveTo>
                <a:lnTo>
                  <a:pt x="0" y="118745"/>
                </a:lnTo>
                <a:lnTo>
                  <a:pt x="35509" y="118745"/>
                </a:lnTo>
                <a:lnTo>
                  <a:pt x="35509" y="39903"/>
                </a:lnTo>
                <a:lnTo>
                  <a:pt x="35509" y="31115"/>
                </a:lnTo>
                <a:lnTo>
                  <a:pt x="35826" y="25704"/>
                </a:lnTo>
                <a:lnTo>
                  <a:pt x="36474" y="23685"/>
                </a:lnTo>
                <a:lnTo>
                  <a:pt x="37122" y="21666"/>
                </a:lnTo>
                <a:lnTo>
                  <a:pt x="38696" y="20650"/>
                </a:lnTo>
                <a:lnTo>
                  <a:pt x="41224" y="20650"/>
                </a:lnTo>
                <a:lnTo>
                  <a:pt x="43624" y="20650"/>
                </a:lnTo>
                <a:lnTo>
                  <a:pt x="45085" y="21526"/>
                </a:lnTo>
                <a:lnTo>
                  <a:pt x="45618" y="23291"/>
                </a:lnTo>
                <a:lnTo>
                  <a:pt x="46139" y="25044"/>
                </a:lnTo>
                <a:lnTo>
                  <a:pt x="46405" y="29946"/>
                </a:lnTo>
                <a:lnTo>
                  <a:pt x="46405" y="37973"/>
                </a:lnTo>
                <a:lnTo>
                  <a:pt x="46405" y="118745"/>
                </a:lnTo>
                <a:lnTo>
                  <a:pt x="81915" y="118745"/>
                </a:lnTo>
                <a:lnTo>
                  <a:pt x="81915" y="36995"/>
                </a:lnTo>
                <a:lnTo>
                  <a:pt x="81915" y="26809"/>
                </a:lnTo>
                <a:lnTo>
                  <a:pt x="81356" y="19519"/>
                </a:lnTo>
                <a:lnTo>
                  <a:pt x="80238" y="15163"/>
                </a:lnTo>
                <a:lnTo>
                  <a:pt x="79133" y="10795"/>
                </a:lnTo>
                <a:lnTo>
                  <a:pt x="76644" y="7175"/>
                </a:lnTo>
                <a:lnTo>
                  <a:pt x="72771" y="4305"/>
                </a:lnTo>
                <a:lnTo>
                  <a:pt x="68910" y="1435"/>
                </a:lnTo>
                <a:lnTo>
                  <a:pt x="63919" y="0"/>
                </a:lnTo>
                <a:lnTo>
                  <a:pt x="57835" y="0"/>
                </a:lnTo>
                <a:lnTo>
                  <a:pt x="52971" y="0"/>
                </a:lnTo>
                <a:lnTo>
                  <a:pt x="35509" y="12852"/>
                </a:lnTo>
                <a:lnTo>
                  <a:pt x="36118" y="2108"/>
                </a:lnTo>
                <a:lnTo>
                  <a:pt x="0" y="2108"/>
                </a:lnTo>
                <a:close/>
              </a:path>
            </a:pathLst>
          </a:custGeom>
          <a:ln w="2160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1264742" y="936904"/>
            <a:ext cx="36830" cy="19050"/>
          </a:xfrm>
          <a:custGeom>
            <a:avLst/>
            <a:gdLst/>
            <a:ahLst/>
            <a:cxnLst/>
            <a:rect l="l" t="t" r="r" b="b"/>
            <a:pathLst>
              <a:path w="36830" h="19050">
                <a:moveTo>
                  <a:pt x="0" y="18542"/>
                </a:moveTo>
                <a:lnTo>
                  <a:pt x="36563" y="18542"/>
                </a:lnTo>
                <a:lnTo>
                  <a:pt x="36563" y="0"/>
                </a:lnTo>
                <a:lnTo>
                  <a:pt x="0" y="0"/>
                </a:lnTo>
                <a:lnTo>
                  <a:pt x="0" y="18542"/>
                </a:lnTo>
                <a:close/>
              </a:path>
            </a:pathLst>
          </a:custGeom>
          <a:ln w="2160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1264742" y="962558"/>
            <a:ext cx="36830" cy="116839"/>
          </a:xfrm>
          <a:custGeom>
            <a:avLst/>
            <a:gdLst/>
            <a:ahLst/>
            <a:cxnLst/>
            <a:rect l="l" t="t" r="r" b="b"/>
            <a:pathLst>
              <a:path w="36830" h="116840">
                <a:moveTo>
                  <a:pt x="0" y="116636"/>
                </a:moveTo>
                <a:lnTo>
                  <a:pt x="36563" y="116636"/>
                </a:lnTo>
                <a:lnTo>
                  <a:pt x="36563" y="0"/>
                </a:lnTo>
                <a:lnTo>
                  <a:pt x="0" y="0"/>
                </a:lnTo>
                <a:lnTo>
                  <a:pt x="0" y="116636"/>
                </a:lnTo>
                <a:close/>
              </a:path>
            </a:pathLst>
          </a:custGeom>
          <a:ln w="2160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1313003" y="960447"/>
            <a:ext cx="81915" cy="121285"/>
          </a:xfrm>
          <a:custGeom>
            <a:avLst/>
            <a:gdLst/>
            <a:ahLst/>
            <a:cxnLst/>
            <a:rect l="l" t="t" r="r" b="b"/>
            <a:pathLst>
              <a:path w="81915" h="121284">
                <a:moveTo>
                  <a:pt x="79667" y="24612"/>
                </a:moveTo>
                <a:lnTo>
                  <a:pt x="78524" y="20573"/>
                </a:lnTo>
                <a:lnTo>
                  <a:pt x="76403" y="16649"/>
                </a:lnTo>
                <a:lnTo>
                  <a:pt x="73291" y="12839"/>
                </a:lnTo>
                <a:lnTo>
                  <a:pt x="70192" y="9029"/>
                </a:lnTo>
                <a:lnTo>
                  <a:pt x="65785" y="5930"/>
                </a:lnTo>
                <a:lnTo>
                  <a:pt x="60070" y="3568"/>
                </a:lnTo>
                <a:lnTo>
                  <a:pt x="54355" y="1193"/>
                </a:lnTo>
                <a:lnTo>
                  <a:pt x="47510" y="0"/>
                </a:lnTo>
                <a:lnTo>
                  <a:pt x="39547" y="0"/>
                </a:lnTo>
                <a:lnTo>
                  <a:pt x="30048" y="0"/>
                </a:lnTo>
                <a:lnTo>
                  <a:pt x="876" y="31137"/>
                </a:lnTo>
                <a:lnTo>
                  <a:pt x="0" y="45618"/>
                </a:lnTo>
                <a:lnTo>
                  <a:pt x="0" y="75501"/>
                </a:lnTo>
                <a:lnTo>
                  <a:pt x="0" y="85407"/>
                </a:lnTo>
                <a:lnTo>
                  <a:pt x="634" y="92836"/>
                </a:lnTo>
                <a:lnTo>
                  <a:pt x="1930" y="97777"/>
                </a:lnTo>
                <a:lnTo>
                  <a:pt x="3213" y="102730"/>
                </a:lnTo>
                <a:lnTo>
                  <a:pt x="33185" y="120853"/>
                </a:lnTo>
                <a:lnTo>
                  <a:pt x="41033" y="120853"/>
                </a:lnTo>
                <a:lnTo>
                  <a:pt x="48069" y="120853"/>
                </a:lnTo>
                <a:lnTo>
                  <a:pt x="79794" y="94703"/>
                </a:lnTo>
                <a:lnTo>
                  <a:pt x="80848" y="89814"/>
                </a:lnTo>
                <a:lnTo>
                  <a:pt x="81381" y="82118"/>
                </a:lnTo>
                <a:lnTo>
                  <a:pt x="81381" y="71627"/>
                </a:lnTo>
                <a:lnTo>
                  <a:pt x="81381" y="43065"/>
                </a:lnTo>
                <a:lnTo>
                  <a:pt x="81381" y="34810"/>
                </a:lnTo>
                <a:lnTo>
                  <a:pt x="80810" y="28651"/>
                </a:lnTo>
                <a:lnTo>
                  <a:pt x="79667" y="24612"/>
                </a:lnTo>
                <a:close/>
              </a:path>
            </a:pathLst>
          </a:custGeom>
          <a:ln w="2160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1348499" y="981110"/>
            <a:ext cx="10795" cy="80010"/>
          </a:xfrm>
          <a:custGeom>
            <a:avLst/>
            <a:gdLst/>
            <a:ahLst/>
            <a:cxnLst/>
            <a:rect l="l" t="t" r="r" b="b"/>
            <a:pathLst>
              <a:path w="10794" h="80009">
                <a:moveTo>
                  <a:pt x="10375" y="67411"/>
                </a:moveTo>
                <a:lnTo>
                  <a:pt x="10375" y="72440"/>
                </a:lnTo>
                <a:lnTo>
                  <a:pt x="10032" y="75730"/>
                </a:lnTo>
                <a:lnTo>
                  <a:pt x="9359" y="77254"/>
                </a:lnTo>
                <a:lnTo>
                  <a:pt x="8686" y="78778"/>
                </a:lnTo>
                <a:lnTo>
                  <a:pt x="7302" y="79540"/>
                </a:lnTo>
                <a:lnTo>
                  <a:pt x="5194" y="79540"/>
                </a:lnTo>
                <a:lnTo>
                  <a:pt x="3136" y="79540"/>
                </a:lnTo>
                <a:lnTo>
                  <a:pt x="1765" y="78701"/>
                </a:lnTo>
                <a:lnTo>
                  <a:pt x="1054" y="77025"/>
                </a:lnTo>
                <a:lnTo>
                  <a:pt x="355" y="75361"/>
                </a:lnTo>
                <a:lnTo>
                  <a:pt x="0" y="71767"/>
                </a:lnTo>
                <a:lnTo>
                  <a:pt x="0" y="66268"/>
                </a:lnTo>
                <a:lnTo>
                  <a:pt x="0" y="13614"/>
                </a:lnTo>
                <a:lnTo>
                  <a:pt x="0" y="7645"/>
                </a:lnTo>
                <a:lnTo>
                  <a:pt x="355" y="3873"/>
                </a:lnTo>
                <a:lnTo>
                  <a:pt x="1054" y="2324"/>
                </a:lnTo>
                <a:lnTo>
                  <a:pt x="1765" y="774"/>
                </a:lnTo>
                <a:lnTo>
                  <a:pt x="3174" y="0"/>
                </a:lnTo>
                <a:lnTo>
                  <a:pt x="5283" y="0"/>
                </a:lnTo>
                <a:lnTo>
                  <a:pt x="7391" y="0"/>
                </a:lnTo>
                <a:lnTo>
                  <a:pt x="8762" y="774"/>
                </a:lnTo>
                <a:lnTo>
                  <a:pt x="9410" y="2324"/>
                </a:lnTo>
                <a:lnTo>
                  <a:pt x="10058" y="3873"/>
                </a:lnTo>
                <a:lnTo>
                  <a:pt x="10375" y="7645"/>
                </a:lnTo>
                <a:lnTo>
                  <a:pt x="10375" y="13614"/>
                </a:lnTo>
                <a:lnTo>
                  <a:pt x="10375" y="67411"/>
                </a:lnTo>
                <a:close/>
              </a:path>
            </a:pathLst>
          </a:custGeom>
          <a:ln w="2160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1406072" y="960452"/>
            <a:ext cx="81915" cy="118745"/>
          </a:xfrm>
          <a:custGeom>
            <a:avLst/>
            <a:gdLst/>
            <a:ahLst/>
            <a:cxnLst/>
            <a:rect l="l" t="t" r="r" b="b"/>
            <a:pathLst>
              <a:path w="81915" h="118744">
                <a:moveTo>
                  <a:pt x="0" y="2108"/>
                </a:moveTo>
                <a:lnTo>
                  <a:pt x="0" y="118745"/>
                </a:lnTo>
                <a:lnTo>
                  <a:pt x="35509" y="118745"/>
                </a:lnTo>
                <a:lnTo>
                  <a:pt x="35509" y="39903"/>
                </a:lnTo>
                <a:lnTo>
                  <a:pt x="35509" y="31115"/>
                </a:lnTo>
                <a:lnTo>
                  <a:pt x="35826" y="25704"/>
                </a:lnTo>
                <a:lnTo>
                  <a:pt x="36474" y="23685"/>
                </a:lnTo>
                <a:lnTo>
                  <a:pt x="37122" y="21666"/>
                </a:lnTo>
                <a:lnTo>
                  <a:pt x="38696" y="20650"/>
                </a:lnTo>
                <a:lnTo>
                  <a:pt x="41224" y="20650"/>
                </a:lnTo>
                <a:lnTo>
                  <a:pt x="43624" y="20650"/>
                </a:lnTo>
                <a:lnTo>
                  <a:pt x="45085" y="21526"/>
                </a:lnTo>
                <a:lnTo>
                  <a:pt x="45618" y="23291"/>
                </a:lnTo>
                <a:lnTo>
                  <a:pt x="46139" y="25044"/>
                </a:lnTo>
                <a:lnTo>
                  <a:pt x="46405" y="29946"/>
                </a:lnTo>
                <a:lnTo>
                  <a:pt x="46405" y="37973"/>
                </a:lnTo>
                <a:lnTo>
                  <a:pt x="46405" y="118745"/>
                </a:lnTo>
                <a:lnTo>
                  <a:pt x="81915" y="118745"/>
                </a:lnTo>
                <a:lnTo>
                  <a:pt x="81915" y="36995"/>
                </a:lnTo>
                <a:lnTo>
                  <a:pt x="81915" y="26809"/>
                </a:lnTo>
                <a:lnTo>
                  <a:pt x="81356" y="19519"/>
                </a:lnTo>
                <a:lnTo>
                  <a:pt x="80238" y="15163"/>
                </a:lnTo>
                <a:lnTo>
                  <a:pt x="79133" y="10795"/>
                </a:lnTo>
                <a:lnTo>
                  <a:pt x="76644" y="7175"/>
                </a:lnTo>
                <a:lnTo>
                  <a:pt x="72771" y="4305"/>
                </a:lnTo>
                <a:lnTo>
                  <a:pt x="68910" y="1435"/>
                </a:lnTo>
                <a:lnTo>
                  <a:pt x="63919" y="0"/>
                </a:lnTo>
                <a:lnTo>
                  <a:pt x="57835" y="0"/>
                </a:lnTo>
                <a:lnTo>
                  <a:pt x="52971" y="0"/>
                </a:lnTo>
                <a:lnTo>
                  <a:pt x="35509" y="12852"/>
                </a:lnTo>
                <a:lnTo>
                  <a:pt x="36118" y="2108"/>
                </a:lnTo>
                <a:lnTo>
                  <a:pt x="0" y="2108"/>
                </a:lnTo>
                <a:close/>
              </a:path>
            </a:pathLst>
          </a:custGeom>
          <a:ln w="2160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txBox="1"/>
          <p:nvPr/>
        </p:nvSpPr>
        <p:spPr>
          <a:xfrm>
            <a:off x="349250" y="891254"/>
            <a:ext cx="1190550" cy="230190"/>
          </a:xfrm>
          <a:prstGeom prst="rect">
            <a:avLst/>
          </a:prstGeom>
        </p:spPr>
        <p:txBody>
          <a:bodyPr vert="horz" wrap="square" lIns="0" tIns="14604" rIns="0" bIns="0" rtlCol="0">
            <a:spAutoFit/>
          </a:bodyPr>
          <a:lstStyle/>
          <a:p>
            <a:pPr marL="12700" marR="0" lvl="0" indent="0" algn="l" defTabSz="914400" rtl="0" eaLnBrk="1" fontAlgn="auto" latinLnBrk="0" hangingPunct="1">
              <a:lnSpc>
                <a:spcPct val="100000"/>
              </a:lnSpc>
              <a:spcBef>
                <a:spcPts val="114"/>
              </a:spcBef>
              <a:spcAft>
                <a:spcPts val="0"/>
              </a:spcAft>
              <a:buClrTx/>
              <a:buSzTx/>
              <a:buFontTx/>
              <a:buNone/>
              <a:tabLst/>
              <a:defRPr/>
            </a:pPr>
            <a:r>
              <a:rPr kumimoji="1" sz="1400" b="0" i="0" u="none" strike="noStrike" kern="1200" cap="none" spc="0" normalizeH="0" baseline="0" noProof="0" dirty="0">
                <a:ln>
                  <a:noFill/>
                </a:ln>
                <a:solidFill>
                  <a:srgbClr val="E4C9B0"/>
                </a:solidFill>
                <a:effectLst/>
                <a:uLnTx/>
                <a:uFillTx/>
                <a:latin typeface="Impact"/>
                <a:ea typeface="+mn-ea"/>
                <a:cs typeface="Impact"/>
              </a:rPr>
              <a:t>Our labor union</a:t>
            </a:r>
            <a:endParaRPr kumimoji="1" sz="1400" b="0" i="0" u="none" strike="noStrike" kern="1200" cap="none" spc="0" normalizeH="0" baseline="0" noProof="0" dirty="0">
              <a:ln>
                <a:noFill/>
              </a:ln>
              <a:solidFill>
                <a:prstClr val="black"/>
              </a:solidFill>
              <a:effectLst/>
              <a:uLnTx/>
              <a:uFillTx/>
              <a:latin typeface="Impact"/>
              <a:ea typeface="+mn-ea"/>
              <a:cs typeface="Impact"/>
            </a:endParaRPr>
          </a:p>
        </p:txBody>
      </p:sp>
      <p:sp>
        <p:nvSpPr>
          <p:cNvPr id="25" name="object 25"/>
          <p:cNvSpPr/>
          <p:nvPr/>
        </p:nvSpPr>
        <p:spPr>
          <a:xfrm>
            <a:off x="359999" y="1152003"/>
            <a:ext cx="954405" cy="0"/>
          </a:xfrm>
          <a:custGeom>
            <a:avLst/>
            <a:gdLst/>
            <a:ahLst/>
            <a:cxnLst/>
            <a:rect l="l" t="t" r="r" b="b"/>
            <a:pathLst>
              <a:path w="954405">
                <a:moveTo>
                  <a:pt x="0" y="0"/>
                </a:moveTo>
                <a:lnTo>
                  <a:pt x="953998" y="0"/>
                </a:lnTo>
              </a:path>
            </a:pathLst>
          </a:custGeom>
          <a:ln w="36004">
            <a:solidFill>
              <a:srgbClr val="E4C9B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360075" y="738007"/>
            <a:ext cx="500380" cy="158750"/>
          </a:xfrm>
          <a:custGeom>
            <a:avLst/>
            <a:gdLst/>
            <a:ahLst/>
            <a:cxnLst/>
            <a:rect l="l" t="t" r="r" b="b"/>
            <a:pathLst>
              <a:path w="500380" h="158750">
                <a:moveTo>
                  <a:pt x="60337" y="37845"/>
                </a:moveTo>
                <a:lnTo>
                  <a:pt x="21971" y="51688"/>
                </a:lnTo>
                <a:lnTo>
                  <a:pt x="1155" y="86156"/>
                </a:lnTo>
                <a:lnTo>
                  <a:pt x="0" y="95122"/>
                </a:lnTo>
                <a:lnTo>
                  <a:pt x="0" y="101396"/>
                </a:lnTo>
                <a:lnTo>
                  <a:pt x="15684" y="138887"/>
                </a:lnTo>
                <a:lnTo>
                  <a:pt x="51244" y="158038"/>
                </a:lnTo>
                <a:lnTo>
                  <a:pt x="60337" y="158749"/>
                </a:lnTo>
                <a:lnTo>
                  <a:pt x="63487" y="158597"/>
                </a:lnTo>
                <a:lnTo>
                  <a:pt x="100952" y="142976"/>
                </a:lnTo>
                <a:lnTo>
                  <a:pt x="118204" y="115900"/>
                </a:lnTo>
                <a:lnTo>
                  <a:pt x="22250" y="115900"/>
                </a:lnTo>
                <a:lnTo>
                  <a:pt x="14401" y="108051"/>
                </a:lnTo>
                <a:lnTo>
                  <a:pt x="14401" y="88671"/>
                </a:lnTo>
                <a:lnTo>
                  <a:pt x="22250" y="80822"/>
                </a:lnTo>
                <a:lnTo>
                  <a:pt x="118255" y="80822"/>
                </a:lnTo>
                <a:lnTo>
                  <a:pt x="118122" y="80327"/>
                </a:lnTo>
                <a:lnTo>
                  <a:pt x="94107" y="48234"/>
                </a:lnTo>
                <a:lnTo>
                  <a:pt x="63487" y="37922"/>
                </a:lnTo>
                <a:lnTo>
                  <a:pt x="60337" y="37845"/>
                </a:lnTo>
                <a:close/>
              </a:path>
              <a:path w="500380" h="158750">
                <a:moveTo>
                  <a:pt x="394741" y="112280"/>
                </a:moveTo>
                <a:lnTo>
                  <a:pt x="369239" y="112280"/>
                </a:lnTo>
                <a:lnTo>
                  <a:pt x="371424" y="112560"/>
                </a:lnTo>
                <a:lnTo>
                  <a:pt x="373087" y="113195"/>
                </a:lnTo>
                <a:lnTo>
                  <a:pt x="374370" y="114020"/>
                </a:lnTo>
                <a:lnTo>
                  <a:pt x="375462" y="115112"/>
                </a:lnTo>
                <a:lnTo>
                  <a:pt x="376999" y="116903"/>
                </a:lnTo>
                <a:lnTo>
                  <a:pt x="377710" y="117538"/>
                </a:lnTo>
                <a:lnTo>
                  <a:pt x="378472" y="117792"/>
                </a:lnTo>
                <a:lnTo>
                  <a:pt x="390969" y="117792"/>
                </a:lnTo>
                <a:lnTo>
                  <a:pt x="394690" y="114731"/>
                </a:lnTo>
                <a:lnTo>
                  <a:pt x="394741" y="112280"/>
                </a:lnTo>
                <a:close/>
              </a:path>
              <a:path w="500380" h="158750">
                <a:moveTo>
                  <a:pt x="118255" y="80822"/>
                </a:moveTo>
                <a:lnTo>
                  <a:pt x="41617" y="80822"/>
                </a:lnTo>
                <a:lnTo>
                  <a:pt x="49466" y="88671"/>
                </a:lnTo>
                <a:lnTo>
                  <a:pt x="49466" y="108051"/>
                </a:lnTo>
                <a:lnTo>
                  <a:pt x="41617" y="115900"/>
                </a:lnTo>
                <a:lnTo>
                  <a:pt x="118204" y="115900"/>
                </a:lnTo>
                <a:lnTo>
                  <a:pt x="119189" y="112115"/>
                </a:lnTo>
                <a:lnTo>
                  <a:pt x="496985" y="112115"/>
                </a:lnTo>
                <a:lnTo>
                  <a:pt x="500253" y="108572"/>
                </a:lnTo>
                <a:lnTo>
                  <a:pt x="500137" y="89166"/>
                </a:lnTo>
                <a:lnTo>
                  <a:pt x="496733" y="85940"/>
                </a:lnTo>
                <a:lnTo>
                  <a:pt x="119557" y="85940"/>
                </a:lnTo>
                <a:lnTo>
                  <a:pt x="118255" y="80822"/>
                </a:lnTo>
                <a:close/>
              </a:path>
              <a:path w="500380" h="158750">
                <a:moveTo>
                  <a:pt x="496985" y="112115"/>
                </a:moveTo>
                <a:lnTo>
                  <a:pt x="119189" y="112115"/>
                </a:lnTo>
                <a:lnTo>
                  <a:pt x="120167" y="112280"/>
                </a:lnTo>
                <a:lnTo>
                  <a:pt x="495655" y="112280"/>
                </a:lnTo>
                <a:lnTo>
                  <a:pt x="496608" y="112229"/>
                </a:lnTo>
                <a:lnTo>
                  <a:pt x="496985" y="112115"/>
                </a:lnTo>
                <a:close/>
              </a:path>
              <a:path w="500380" h="158750">
                <a:moveTo>
                  <a:pt x="495655" y="85826"/>
                </a:moveTo>
                <a:lnTo>
                  <a:pt x="120167" y="85826"/>
                </a:lnTo>
                <a:lnTo>
                  <a:pt x="119557" y="85940"/>
                </a:lnTo>
                <a:lnTo>
                  <a:pt x="496733" y="85940"/>
                </a:lnTo>
                <a:lnTo>
                  <a:pt x="495655" y="85826"/>
                </a:lnTo>
                <a:close/>
              </a:path>
              <a:path w="500380" h="158750">
                <a:moveTo>
                  <a:pt x="390969" y="78854"/>
                </a:moveTo>
                <a:lnTo>
                  <a:pt x="378472" y="78854"/>
                </a:lnTo>
                <a:lnTo>
                  <a:pt x="377710" y="79108"/>
                </a:lnTo>
                <a:lnTo>
                  <a:pt x="376999" y="79870"/>
                </a:lnTo>
                <a:lnTo>
                  <a:pt x="375335" y="82372"/>
                </a:lnTo>
                <a:lnTo>
                  <a:pt x="374319" y="83591"/>
                </a:lnTo>
                <a:lnTo>
                  <a:pt x="373037" y="84683"/>
                </a:lnTo>
                <a:lnTo>
                  <a:pt x="371360" y="85445"/>
                </a:lnTo>
                <a:lnTo>
                  <a:pt x="369239" y="85775"/>
                </a:lnTo>
                <a:lnTo>
                  <a:pt x="394741" y="85826"/>
                </a:lnTo>
                <a:lnTo>
                  <a:pt x="394690" y="81927"/>
                </a:lnTo>
                <a:lnTo>
                  <a:pt x="394487" y="81229"/>
                </a:lnTo>
                <a:lnTo>
                  <a:pt x="394182" y="80517"/>
                </a:lnTo>
                <a:lnTo>
                  <a:pt x="393649" y="80009"/>
                </a:lnTo>
                <a:lnTo>
                  <a:pt x="393141" y="79489"/>
                </a:lnTo>
                <a:lnTo>
                  <a:pt x="392442" y="79108"/>
                </a:lnTo>
                <a:lnTo>
                  <a:pt x="390969" y="78854"/>
                </a:lnTo>
                <a:close/>
              </a:path>
              <a:path w="500380" h="158750">
                <a:moveTo>
                  <a:pt x="464451" y="72770"/>
                </a:moveTo>
                <a:lnTo>
                  <a:pt x="409041" y="72770"/>
                </a:lnTo>
                <a:lnTo>
                  <a:pt x="409041" y="85826"/>
                </a:lnTo>
                <a:lnTo>
                  <a:pt x="464451" y="85826"/>
                </a:lnTo>
                <a:lnTo>
                  <a:pt x="464451" y="72770"/>
                </a:lnTo>
                <a:close/>
              </a:path>
              <a:path w="500380" h="158750">
                <a:moveTo>
                  <a:pt x="475081" y="40728"/>
                </a:moveTo>
                <a:lnTo>
                  <a:pt x="398449" y="40728"/>
                </a:lnTo>
                <a:lnTo>
                  <a:pt x="398449" y="72770"/>
                </a:lnTo>
                <a:lnTo>
                  <a:pt x="475081" y="72770"/>
                </a:lnTo>
                <a:lnTo>
                  <a:pt x="475081" y="40728"/>
                </a:lnTo>
                <a:close/>
              </a:path>
              <a:path w="500380" h="158750">
                <a:moveTo>
                  <a:pt x="415505" y="0"/>
                </a:moveTo>
                <a:lnTo>
                  <a:pt x="414096" y="0"/>
                </a:lnTo>
                <a:lnTo>
                  <a:pt x="412800" y="126"/>
                </a:lnTo>
                <a:lnTo>
                  <a:pt x="408203" y="3517"/>
                </a:lnTo>
                <a:lnTo>
                  <a:pt x="408203" y="40728"/>
                </a:lnTo>
                <a:lnTo>
                  <a:pt x="465213" y="40728"/>
                </a:lnTo>
                <a:lnTo>
                  <a:pt x="465213" y="24980"/>
                </a:lnTo>
                <a:lnTo>
                  <a:pt x="422732" y="24980"/>
                </a:lnTo>
                <a:lnTo>
                  <a:pt x="422709" y="3517"/>
                </a:lnTo>
                <a:lnTo>
                  <a:pt x="416788" y="50"/>
                </a:lnTo>
                <a:lnTo>
                  <a:pt x="415505" y="0"/>
                </a:lnTo>
                <a:close/>
              </a:path>
              <a:path w="500380" h="158750">
                <a:moveTo>
                  <a:pt x="458228" y="50"/>
                </a:moveTo>
                <a:lnTo>
                  <a:pt x="451180" y="24980"/>
                </a:lnTo>
                <a:lnTo>
                  <a:pt x="465213" y="24980"/>
                </a:lnTo>
                <a:lnTo>
                  <a:pt x="465213" y="3517"/>
                </a:lnTo>
                <a:lnTo>
                  <a:pt x="465038" y="2806"/>
                </a:lnTo>
                <a:lnTo>
                  <a:pt x="458228" y="50"/>
                </a:lnTo>
                <a:close/>
              </a:path>
            </a:pathLst>
          </a:custGeom>
          <a:solidFill>
            <a:srgbClr val="E4C9B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3228389" y="9062038"/>
            <a:ext cx="652780" cy="652780"/>
          </a:xfrm>
          <a:custGeom>
            <a:avLst/>
            <a:gdLst/>
            <a:ahLst/>
            <a:cxnLst/>
            <a:rect l="l" t="t" r="r" b="b"/>
            <a:pathLst>
              <a:path w="652779" h="652779">
                <a:moveTo>
                  <a:pt x="326250" y="0"/>
                </a:moveTo>
                <a:lnTo>
                  <a:pt x="278041" y="3537"/>
                </a:lnTo>
                <a:lnTo>
                  <a:pt x="232027" y="13812"/>
                </a:lnTo>
                <a:lnTo>
                  <a:pt x="188714" y="30321"/>
                </a:lnTo>
                <a:lnTo>
                  <a:pt x="148607" y="52559"/>
                </a:lnTo>
                <a:lnTo>
                  <a:pt x="112209" y="80020"/>
                </a:lnTo>
                <a:lnTo>
                  <a:pt x="80026" y="112202"/>
                </a:lnTo>
                <a:lnTo>
                  <a:pt x="52563" y="148598"/>
                </a:lnTo>
                <a:lnTo>
                  <a:pt x="30323" y="188704"/>
                </a:lnTo>
                <a:lnTo>
                  <a:pt x="13813" y="232016"/>
                </a:lnTo>
                <a:lnTo>
                  <a:pt x="3537" y="278028"/>
                </a:lnTo>
                <a:lnTo>
                  <a:pt x="0" y="326237"/>
                </a:lnTo>
                <a:lnTo>
                  <a:pt x="3537" y="374449"/>
                </a:lnTo>
                <a:lnTo>
                  <a:pt x="13813" y="420464"/>
                </a:lnTo>
                <a:lnTo>
                  <a:pt x="30323" y="463778"/>
                </a:lnTo>
                <a:lnTo>
                  <a:pt x="52563" y="503886"/>
                </a:lnTo>
                <a:lnTo>
                  <a:pt x="80026" y="540283"/>
                </a:lnTo>
                <a:lnTo>
                  <a:pt x="112209" y="572465"/>
                </a:lnTo>
                <a:lnTo>
                  <a:pt x="148607" y="599928"/>
                </a:lnTo>
                <a:lnTo>
                  <a:pt x="188714" y="622166"/>
                </a:lnTo>
                <a:lnTo>
                  <a:pt x="232027" y="638675"/>
                </a:lnTo>
                <a:lnTo>
                  <a:pt x="278041" y="648950"/>
                </a:lnTo>
                <a:lnTo>
                  <a:pt x="326250" y="652487"/>
                </a:lnTo>
                <a:lnTo>
                  <a:pt x="374459" y="648950"/>
                </a:lnTo>
                <a:lnTo>
                  <a:pt x="420472" y="638675"/>
                </a:lnTo>
                <a:lnTo>
                  <a:pt x="463785" y="622166"/>
                </a:lnTo>
                <a:lnTo>
                  <a:pt x="503893" y="599928"/>
                </a:lnTo>
                <a:lnTo>
                  <a:pt x="540291" y="572465"/>
                </a:lnTo>
                <a:lnTo>
                  <a:pt x="572474" y="540283"/>
                </a:lnTo>
                <a:lnTo>
                  <a:pt x="599937" y="503886"/>
                </a:lnTo>
                <a:lnTo>
                  <a:pt x="622176" y="463778"/>
                </a:lnTo>
                <a:lnTo>
                  <a:pt x="638686" y="420464"/>
                </a:lnTo>
                <a:lnTo>
                  <a:pt x="648963" y="374449"/>
                </a:lnTo>
                <a:lnTo>
                  <a:pt x="652500" y="326237"/>
                </a:lnTo>
                <a:lnTo>
                  <a:pt x="648963" y="278028"/>
                </a:lnTo>
                <a:lnTo>
                  <a:pt x="638686" y="232016"/>
                </a:lnTo>
                <a:lnTo>
                  <a:pt x="622176" y="188704"/>
                </a:lnTo>
                <a:lnTo>
                  <a:pt x="599937" y="148598"/>
                </a:lnTo>
                <a:lnTo>
                  <a:pt x="572474" y="112202"/>
                </a:lnTo>
                <a:lnTo>
                  <a:pt x="540291" y="80020"/>
                </a:lnTo>
                <a:lnTo>
                  <a:pt x="503893" y="52559"/>
                </a:lnTo>
                <a:lnTo>
                  <a:pt x="463785" y="30321"/>
                </a:lnTo>
                <a:lnTo>
                  <a:pt x="420472" y="13812"/>
                </a:lnTo>
                <a:lnTo>
                  <a:pt x="374459" y="3537"/>
                </a:lnTo>
                <a:lnTo>
                  <a:pt x="326250" y="0"/>
                </a:lnTo>
                <a:close/>
              </a:path>
            </a:pathLst>
          </a:custGeom>
          <a:solidFill>
            <a:srgbClr val="8DC63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p:nvPr/>
        </p:nvSpPr>
        <p:spPr>
          <a:xfrm>
            <a:off x="2260709" y="9062038"/>
            <a:ext cx="652780" cy="652780"/>
          </a:xfrm>
          <a:custGeom>
            <a:avLst/>
            <a:gdLst/>
            <a:ahLst/>
            <a:cxnLst/>
            <a:rect l="l" t="t" r="r" b="b"/>
            <a:pathLst>
              <a:path w="652780" h="652779">
                <a:moveTo>
                  <a:pt x="326250" y="0"/>
                </a:moveTo>
                <a:lnTo>
                  <a:pt x="278041" y="3537"/>
                </a:lnTo>
                <a:lnTo>
                  <a:pt x="232027" y="13812"/>
                </a:lnTo>
                <a:lnTo>
                  <a:pt x="188714" y="30321"/>
                </a:lnTo>
                <a:lnTo>
                  <a:pt x="148607" y="52559"/>
                </a:lnTo>
                <a:lnTo>
                  <a:pt x="112209" y="80020"/>
                </a:lnTo>
                <a:lnTo>
                  <a:pt x="80026" y="112202"/>
                </a:lnTo>
                <a:lnTo>
                  <a:pt x="52563" y="148598"/>
                </a:lnTo>
                <a:lnTo>
                  <a:pt x="30323" y="188704"/>
                </a:lnTo>
                <a:lnTo>
                  <a:pt x="13813" y="232016"/>
                </a:lnTo>
                <a:lnTo>
                  <a:pt x="3537" y="278028"/>
                </a:lnTo>
                <a:lnTo>
                  <a:pt x="0" y="326237"/>
                </a:lnTo>
                <a:lnTo>
                  <a:pt x="3537" y="374449"/>
                </a:lnTo>
                <a:lnTo>
                  <a:pt x="13813" y="420464"/>
                </a:lnTo>
                <a:lnTo>
                  <a:pt x="30323" y="463778"/>
                </a:lnTo>
                <a:lnTo>
                  <a:pt x="52563" y="503886"/>
                </a:lnTo>
                <a:lnTo>
                  <a:pt x="80026" y="540283"/>
                </a:lnTo>
                <a:lnTo>
                  <a:pt x="112209" y="572465"/>
                </a:lnTo>
                <a:lnTo>
                  <a:pt x="148607" y="599928"/>
                </a:lnTo>
                <a:lnTo>
                  <a:pt x="188714" y="622166"/>
                </a:lnTo>
                <a:lnTo>
                  <a:pt x="232027" y="638675"/>
                </a:lnTo>
                <a:lnTo>
                  <a:pt x="278041" y="648950"/>
                </a:lnTo>
                <a:lnTo>
                  <a:pt x="326250" y="652487"/>
                </a:lnTo>
                <a:lnTo>
                  <a:pt x="374459" y="648950"/>
                </a:lnTo>
                <a:lnTo>
                  <a:pt x="420472" y="638675"/>
                </a:lnTo>
                <a:lnTo>
                  <a:pt x="463785" y="622166"/>
                </a:lnTo>
                <a:lnTo>
                  <a:pt x="503893" y="599928"/>
                </a:lnTo>
                <a:lnTo>
                  <a:pt x="540291" y="572465"/>
                </a:lnTo>
                <a:lnTo>
                  <a:pt x="572474" y="540283"/>
                </a:lnTo>
                <a:lnTo>
                  <a:pt x="599937" y="503886"/>
                </a:lnTo>
                <a:lnTo>
                  <a:pt x="622176" y="463778"/>
                </a:lnTo>
                <a:lnTo>
                  <a:pt x="638686" y="420464"/>
                </a:lnTo>
                <a:lnTo>
                  <a:pt x="648963" y="374449"/>
                </a:lnTo>
                <a:lnTo>
                  <a:pt x="652500" y="326237"/>
                </a:lnTo>
                <a:lnTo>
                  <a:pt x="648963" y="278028"/>
                </a:lnTo>
                <a:lnTo>
                  <a:pt x="638686" y="232016"/>
                </a:lnTo>
                <a:lnTo>
                  <a:pt x="622176" y="188704"/>
                </a:lnTo>
                <a:lnTo>
                  <a:pt x="599937" y="148598"/>
                </a:lnTo>
                <a:lnTo>
                  <a:pt x="572474" y="112202"/>
                </a:lnTo>
                <a:lnTo>
                  <a:pt x="540291" y="80020"/>
                </a:lnTo>
                <a:lnTo>
                  <a:pt x="503893" y="52559"/>
                </a:lnTo>
                <a:lnTo>
                  <a:pt x="463785" y="30321"/>
                </a:lnTo>
                <a:lnTo>
                  <a:pt x="420472" y="13812"/>
                </a:lnTo>
                <a:lnTo>
                  <a:pt x="374459" y="3537"/>
                </a:lnTo>
                <a:lnTo>
                  <a:pt x="326250" y="0"/>
                </a:lnTo>
                <a:close/>
              </a:path>
            </a:pathLst>
          </a:custGeom>
          <a:solidFill>
            <a:srgbClr val="8DC63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p:nvPr/>
        </p:nvSpPr>
        <p:spPr>
          <a:xfrm>
            <a:off x="2531660" y="8815970"/>
            <a:ext cx="652780" cy="652780"/>
          </a:xfrm>
          <a:custGeom>
            <a:avLst/>
            <a:gdLst/>
            <a:ahLst/>
            <a:cxnLst/>
            <a:rect l="l" t="t" r="r" b="b"/>
            <a:pathLst>
              <a:path w="652780" h="652779">
                <a:moveTo>
                  <a:pt x="326250" y="0"/>
                </a:moveTo>
                <a:lnTo>
                  <a:pt x="278041" y="3537"/>
                </a:lnTo>
                <a:lnTo>
                  <a:pt x="232027" y="13812"/>
                </a:lnTo>
                <a:lnTo>
                  <a:pt x="188714" y="30321"/>
                </a:lnTo>
                <a:lnTo>
                  <a:pt x="148607" y="52559"/>
                </a:lnTo>
                <a:lnTo>
                  <a:pt x="112209" y="80020"/>
                </a:lnTo>
                <a:lnTo>
                  <a:pt x="80026" y="112202"/>
                </a:lnTo>
                <a:lnTo>
                  <a:pt x="52563" y="148598"/>
                </a:lnTo>
                <a:lnTo>
                  <a:pt x="30323" y="188704"/>
                </a:lnTo>
                <a:lnTo>
                  <a:pt x="13813" y="232016"/>
                </a:lnTo>
                <a:lnTo>
                  <a:pt x="3537" y="278028"/>
                </a:lnTo>
                <a:lnTo>
                  <a:pt x="0" y="326237"/>
                </a:lnTo>
                <a:lnTo>
                  <a:pt x="3537" y="374449"/>
                </a:lnTo>
                <a:lnTo>
                  <a:pt x="13813" y="420464"/>
                </a:lnTo>
                <a:lnTo>
                  <a:pt x="30323" y="463778"/>
                </a:lnTo>
                <a:lnTo>
                  <a:pt x="52563" y="503886"/>
                </a:lnTo>
                <a:lnTo>
                  <a:pt x="80026" y="540283"/>
                </a:lnTo>
                <a:lnTo>
                  <a:pt x="112209" y="572465"/>
                </a:lnTo>
                <a:lnTo>
                  <a:pt x="148607" y="599928"/>
                </a:lnTo>
                <a:lnTo>
                  <a:pt x="188714" y="622166"/>
                </a:lnTo>
                <a:lnTo>
                  <a:pt x="232027" y="638675"/>
                </a:lnTo>
                <a:lnTo>
                  <a:pt x="278041" y="648950"/>
                </a:lnTo>
                <a:lnTo>
                  <a:pt x="326250" y="652487"/>
                </a:lnTo>
                <a:lnTo>
                  <a:pt x="374459" y="648950"/>
                </a:lnTo>
                <a:lnTo>
                  <a:pt x="420472" y="638675"/>
                </a:lnTo>
                <a:lnTo>
                  <a:pt x="463785" y="622166"/>
                </a:lnTo>
                <a:lnTo>
                  <a:pt x="503893" y="599928"/>
                </a:lnTo>
                <a:lnTo>
                  <a:pt x="540291" y="572465"/>
                </a:lnTo>
                <a:lnTo>
                  <a:pt x="572474" y="540283"/>
                </a:lnTo>
                <a:lnTo>
                  <a:pt x="599937" y="503886"/>
                </a:lnTo>
                <a:lnTo>
                  <a:pt x="622176" y="463778"/>
                </a:lnTo>
                <a:lnTo>
                  <a:pt x="638686" y="420464"/>
                </a:lnTo>
                <a:lnTo>
                  <a:pt x="648963" y="374449"/>
                </a:lnTo>
                <a:lnTo>
                  <a:pt x="652500" y="326237"/>
                </a:lnTo>
                <a:lnTo>
                  <a:pt x="648963" y="278028"/>
                </a:lnTo>
                <a:lnTo>
                  <a:pt x="638686" y="232016"/>
                </a:lnTo>
                <a:lnTo>
                  <a:pt x="622176" y="188704"/>
                </a:lnTo>
                <a:lnTo>
                  <a:pt x="599937" y="148598"/>
                </a:lnTo>
                <a:lnTo>
                  <a:pt x="572474" y="112202"/>
                </a:lnTo>
                <a:lnTo>
                  <a:pt x="540291" y="80020"/>
                </a:lnTo>
                <a:lnTo>
                  <a:pt x="503893" y="52559"/>
                </a:lnTo>
                <a:lnTo>
                  <a:pt x="463785" y="30321"/>
                </a:lnTo>
                <a:lnTo>
                  <a:pt x="420472" y="13812"/>
                </a:lnTo>
                <a:lnTo>
                  <a:pt x="374459" y="3537"/>
                </a:lnTo>
                <a:lnTo>
                  <a:pt x="326250" y="0"/>
                </a:lnTo>
                <a:close/>
              </a:path>
            </a:pathLst>
          </a:custGeom>
          <a:solidFill>
            <a:srgbClr val="8DC63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p:nvPr/>
        </p:nvSpPr>
        <p:spPr>
          <a:xfrm>
            <a:off x="2531660" y="9233455"/>
            <a:ext cx="652780" cy="652780"/>
          </a:xfrm>
          <a:custGeom>
            <a:avLst/>
            <a:gdLst/>
            <a:ahLst/>
            <a:cxnLst/>
            <a:rect l="l" t="t" r="r" b="b"/>
            <a:pathLst>
              <a:path w="652780" h="652779">
                <a:moveTo>
                  <a:pt x="326250" y="0"/>
                </a:moveTo>
                <a:lnTo>
                  <a:pt x="278041" y="3537"/>
                </a:lnTo>
                <a:lnTo>
                  <a:pt x="232027" y="13812"/>
                </a:lnTo>
                <a:lnTo>
                  <a:pt x="188714" y="30321"/>
                </a:lnTo>
                <a:lnTo>
                  <a:pt x="148607" y="52559"/>
                </a:lnTo>
                <a:lnTo>
                  <a:pt x="112209" y="80020"/>
                </a:lnTo>
                <a:lnTo>
                  <a:pt x="80026" y="112202"/>
                </a:lnTo>
                <a:lnTo>
                  <a:pt x="52563" y="148598"/>
                </a:lnTo>
                <a:lnTo>
                  <a:pt x="30323" y="188704"/>
                </a:lnTo>
                <a:lnTo>
                  <a:pt x="13813" y="232016"/>
                </a:lnTo>
                <a:lnTo>
                  <a:pt x="3537" y="278028"/>
                </a:lnTo>
                <a:lnTo>
                  <a:pt x="0" y="326237"/>
                </a:lnTo>
                <a:lnTo>
                  <a:pt x="3537" y="374449"/>
                </a:lnTo>
                <a:lnTo>
                  <a:pt x="13813" y="420464"/>
                </a:lnTo>
                <a:lnTo>
                  <a:pt x="30323" y="463778"/>
                </a:lnTo>
                <a:lnTo>
                  <a:pt x="52563" y="503886"/>
                </a:lnTo>
                <a:lnTo>
                  <a:pt x="80026" y="540283"/>
                </a:lnTo>
                <a:lnTo>
                  <a:pt x="112209" y="572465"/>
                </a:lnTo>
                <a:lnTo>
                  <a:pt x="148607" y="599928"/>
                </a:lnTo>
                <a:lnTo>
                  <a:pt x="188714" y="622166"/>
                </a:lnTo>
                <a:lnTo>
                  <a:pt x="232027" y="638675"/>
                </a:lnTo>
                <a:lnTo>
                  <a:pt x="278041" y="648950"/>
                </a:lnTo>
                <a:lnTo>
                  <a:pt x="326250" y="652487"/>
                </a:lnTo>
                <a:lnTo>
                  <a:pt x="374459" y="648950"/>
                </a:lnTo>
                <a:lnTo>
                  <a:pt x="420472" y="638675"/>
                </a:lnTo>
                <a:lnTo>
                  <a:pt x="463785" y="622166"/>
                </a:lnTo>
                <a:lnTo>
                  <a:pt x="503893" y="599928"/>
                </a:lnTo>
                <a:lnTo>
                  <a:pt x="540291" y="572465"/>
                </a:lnTo>
                <a:lnTo>
                  <a:pt x="572474" y="540283"/>
                </a:lnTo>
                <a:lnTo>
                  <a:pt x="599937" y="503886"/>
                </a:lnTo>
                <a:lnTo>
                  <a:pt x="622176" y="463778"/>
                </a:lnTo>
                <a:lnTo>
                  <a:pt x="638686" y="420464"/>
                </a:lnTo>
                <a:lnTo>
                  <a:pt x="648963" y="374449"/>
                </a:lnTo>
                <a:lnTo>
                  <a:pt x="652500" y="326237"/>
                </a:lnTo>
                <a:lnTo>
                  <a:pt x="648963" y="278028"/>
                </a:lnTo>
                <a:lnTo>
                  <a:pt x="638686" y="232016"/>
                </a:lnTo>
                <a:lnTo>
                  <a:pt x="622176" y="188704"/>
                </a:lnTo>
                <a:lnTo>
                  <a:pt x="599937" y="148598"/>
                </a:lnTo>
                <a:lnTo>
                  <a:pt x="572474" y="112202"/>
                </a:lnTo>
                <a:lnTo>
                  <a:pt x="540291" y="80020"/>
                </a:lnTo>
                <a:lnTo>
                  <a:pt x="503893" y="52559"/>
                </a:lnTo>
                <a:lnTo>
                  <a:pt x="463785" y="30321"/>
                </a:lnTo>
                <a:lnTo>
                  <a:pt x="420472" y="13812"/>
                </a:lnTo>
                <a:lnTo>
                  <a:pt x="374459" y="3537"/>
                </a:lnTo>
                <a:lnTo>
                  <a:pt x="326250" y="0"/>
                </a:lnTo>
                <a:close/>
              </a:path>
            </a:pathLst>
          </a:custGeom>
          <a:solidFill>
            <a:srgbClr val="8DC63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p:nvPr/>
        </p:nvSpPr>
        <p:spPr>
          <a:xfrm>
            <a:off x="2985087" y="8815970"/>
            <a:ext cx="652780" cy="652780"/>
          </a:xfrm>
          <a:custGeom>
            <a:avLst/>
            <a:gdLst/>
            <a:ahLst/>
            <a:cxnLst/>
            <a:rect l="l" t="t" r="r" b="b"/>
            <a:pathLst>
              <a:path w="652779" h="652779">
                <a:moveTo>
                  <a:pt x="326250" y="0"/>
                </a:moveTo>
                <a:lnTo>
                  <a:pt x="278041" y="3537"/>
                </a:lnTo>
                <a:lnTo>
                  <a:pt x="232027" y="13812"/>
                </a:lnTo>
                <a:lnTo>
                  <a:pt x="188714" y="30321"/>
                </a:lnTo>
                <a:lnTo>
                  <a:pt x="148607" y="52559"/>
                </a:lnTo>
                <a:lnTo>
                  <a:pt x="112209" y="80020"/>
                </a:lnTo>
                <a:lnTo>
                  <a:pt x="80026" y="112202"/>
                </a:lnTo>
                <a:lnTo>
                  <a:pt x="52563" y="148598"/>
                </a:lnTo>
                <a:lnTo>
                  <a:pt x="30323" y="188704"/>
                </a:lnTo>
                <a:lnTo>
                  <a:pt x="13813" y="232016"/>
                </a:lnTo>
                <a:lnTo>
                  <a:pt x="3537" y="278028"/>
                </a:lnTo>
                <a:lnTo>
                  <a:pt x="0" y="326237"/>
                </a:lnTo>
                <a:lnTo>
                  <a:pt x="3537" y="374449"/>
                </a:lnTo>
                <a:lnTo>
                  <a:pt x="13813" y="420464"/>
                </a:lnTo>
                <a:lnTo>
                  <a:pt x="30323" y="463778"/>
                </a:lnTo>
                <a:lnTo>
                  <a:pt x="52563" y="503886"/>
                </a:lnTo>
                <a:lnTo>
                  <a:pt x="80026" y="540283"/>
                </a:lnTo>
                <a:lnTo>
                  <a:pt x="112209" y="572465"/>
                </a:lnTo>
                <a:lnTo>
                  <a:pt x="148607" y="599928"/>
                </a:lnTo>
                <a:lnTo>
                  <a:pt x="188714" y="622166"/>
                </a:lnTo>
                <a:lnTo>
                  <a:pt x="232027" y="638675"/>
                </a:lnTo>
                <a:lnTo>
                  <a:pt x="278041" y="648950"/>
                </a:lnTo>
                <a:lnTo>
                  <a:pt x="326250" y="652487"/>
                </a:lnTo>
                <a:lnTo>
                  <a:pt x="374459" y="648950"/>
                </a:lnTo>
                <a:lnTo>
                  <a:pt x="420472" y="638675"/>
                </a:lnTo>
                <a:lnTo>
                  <a:pt x="463785" y="622166"/>
                </a:lnTo>
                <a:lnTo>
                  <a:pt x="503893" y="599928"/>
                </a:lnTo>
                <a:lnTo>
                  <a:pt x="540291" y="572465"/>
                </a:lnTo>
                <a:lnTo>
                  <a:pt x="572474" y="540283"/>
                </a:lnTo>
                <a:lnTo>
                  <a:pt x="599937" y="503886"/>
                </a:lnTo>
                <a:lnTo>
                  <a:pt x="622176" y="463778"/>
                </a:lnTo>
                <a:lnTo>
                  <a:pt x="638686" y="420464"/>
                </a:lnTo>
                <a:lnTo>
                  <a:pt x="648963" y="374449"/>
                </a:lnTo>
                <a:lnTo>
                  <a:pt x="652500" y="326237"/>
                </a:lnTo>
                <a:lnTo>
                  <a:pt x="648963" y="278028"/>
                </a:lnTo>
                <a:lnTo>
                  <a:pt x="638686" y="232016"/>
                </a:lnTo>
                <a:lnTo>
                  <a:pt x="622176" y="188704"/>
                </a:lnTo>
                <a:lnTo>
                  <a:pt x="599937" y="148598"/>
                </a:lnTo>
                <a:lnTo>
                  <a:pt x="572474" y="112202"/>
                </a:lnTo>
                <a:lnTo>
                  <a:pt x="540291" y="80020"/>
                </a:lnTo>
                <a:lnTo>
                  <a:pt x="503893" y="52559"/>
                </a:lnTo>
                <a:lnTo>
                  <a:pt x="463785" y="30321"/>
                </a:lnTo>
                <a:lnTo>
                  <a:pt x="420472" y="13812"/>
                </a:lnTo>
                <a:lnTo>
                  <a:pt x="374459" y="3537"/>
                </a:lnTo>
                <a:lnTo>
                  <a:pt x="326250" y="0"/>
                </a:lnTo>
                <a:close/>
              </a:path>
            </a:pathLst>
          </a:custGeom>
          <a:solidFill>
            <a:srgbClr val="8DC63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p:nvPr/>
        </p:nvSpPr>
        <p:spPr>
          <a:xfrm>
            <a:off x="2985087" y="9233455"/>
            <a:ext cx="652780" cy="652780"/>
          </a:xfrm>
          <a:custGeom>
            <a:avLst/>
            <a:gdLst/>
            <a:ahLst/>
            <a:cxnLst/>
            <a:rect l="l" t="t" r="r" b="b"/>
            <a:pathLst>
              <a:path w="652779" h="652779">
                <a:moveTo>
                  <a:pt x="326250" y="0"/>
                </a:moveTo>
                <a:lnTo>
                  <a:pt x="278041" y="3537"/>
                </a:lnTo>
                <a:lnTo>
                  <a:pt x="232027" y="13812"/>
                </a:lnTo>
                <a:lnTo>
                  <a:pt x="188714" y="30321"/>
                </a:lnTo>
                <a:lnTo>
                  <a:pt x="148607" y="52559"/>
                </a:lnTo>
                <a:lnTo>
                  <a:pt x="112209" y="80020"/>
                </a:lnTo>
                <a:lnTo>
                  <a:pt x="80026" y="112202"/>
                </a:lnTo>
                <a:lnTo>
                  <a:pt x="52563" y="148598"/>
                </a:lnTo>
                <a:lnTo>
                  <a:pt x="30323" y="188704"/>
                </a:lnTo>
                <a:lnTo>
                  <a:pt x="13813" y="232016"/>
                </a:lnTo>
                <a:lnTo>
                  <a:pt x="3537" y="278028"/>
                </a:lnTo>
                <a:lnTo>
                  <a:pt x="0" y="326237"/>
                </a:lnTo>
                <a:lnTo>
                  <a:pt x="3537" y="374449"/>
                </a:lnTo>
                <a:lnTo>
                  <a:pt x="13813" y="420464"/>
                </a:lnTo>
                <a:lnTo>
                  <a:pt x="30323" y="463778"/>
                </a:lnTo>
                <a:lnTo>
                  <a:pt x="52563" y="503886"/>
                </a:lnTo>
                <a:lnTo>
                  <a:pt x="80026" y="540283"/>
                </a:lnTo>
                <a:lnTo>
                  <a:pt x="112209" y="572465"/>
                </a:lnTo>
                <a:lnTo>
                  <a:pt x="148607" y="599928"/>
                </a:lnTo>
                <a:lnTo>
                  <a:pt x="188714" y="622166"/>
                </a:lnTo>
                <a:lnTo>
                  <a:pt x="232027" y="638675"/>
                </a:lnTo>
                <a:lnTo>
                  <a:pt x="278041" y="648950"/>
                </a:lnTo>
                <a:lnTo>
                  <a:pt x="326250" y="652487"/>
                </a:lnTo>
                <a:lnTo>
                  <a:pt x="374459" y="648950"/>
                </a:lnTo>
                <a:lnTo>
                  <a:pt x="420472" y="638675"/>
                </a:lnTo>
                <a:lnTo>
                  <a:pt x="463785" y="622166"/>
                </a:lnTo>
                <a:lnTo>
                  <a:pt x="503893" y="599928"/>
                </a:lnTo>
                <a:lnTo>
                  <a:pt x="540291" y="572465"/>
                </a:lnTo>
                <a:lnTo>
                  <a:pt x="572474" y="540283"/>
                </a:lnTo>
                <a:lnTo>
                  <a:pt x="599937" y="503886"/>
                </a:lnTo>
                <a:lnTo>
                  <a:pt x="622176" y="463778"/>
                </a:lnTo>
                <a:lnTo>
                  <a:pt x="638686" y="420464"/>
                </a:lnTo>
                <a:lnTo>
                  <a:pt x="648963" y="374449"/>
                </a:lnTo>
                <a:lnTo>
                  <a:pt x="652500" y="326237"/>
                </a:lnTo>
                <a:lnTo>
                  <a:pt x="648963" y="278028"/>
                </a:lnTo>
                <a:lnTo>
                  <a:pt x="638686" y="232016"/>
                </a:lnTo>
                <a:lnTo>
                  <a:pt x="622176" y="188704"/>
                </a:lnTo>
                <a:lnTo>
                  <a:pt x="599937" y="148598"/>
                </a:lnTo>
                <a:lnTo>
                  <a:pt x="572474" y="112202"/>
                </a:lnTo>
                <a:lnTo>
                  <a:pt x="540291" y="80020"/>
                </a:lnTo>
                <a:lnTo>
                  <a:pt x="503893" y="52559"/>
                </a:lnTo>
                <a:lnTo>
                  <a:pt x="463785" y="30321"/>
                </a:lnTo>
                <a:lnTo>
                  <a:pt x="420472" y="13812"/>
                </a:lnTo>
                <a:lnTo>
                  <a:pt x="374459" y="3537"/>
                </a:lnTo>
                <a:lnTo>
                  <a:pt x="326250" y="0"/>
                </a:lnTo>
                <a:close/>
              </a:path>
            </a:pathLst>
          </a:custGeom>
          <a:solidFill>
            <a:srgbClr val="8DC63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p:nvPr/>
        </p:nvSpPr>
        <p:spPr>
          <a:xfrm>
            <a:off x="2887205" y="9727201"/>
            <a:ext cx="367665" cy="273685"/>
          </a:xfrm>
          <a:custGeom>
            <a:avLst/>
            <a:gdLst/>
            <a:ahLst/>
            <a:cxnLst/>
            <a:rect l="l" t="t" r="r" b="b"/>
            <a:pathLst>
              <a:path w="367664" h="273684">
                <a:moveTo>
                  <a:pt x="122389" y="0"/>
                </a:moveTo>
                <a:lnTo>
                  <a:pt x="129083" y="23513"/>
                </a:lnTo>
                <a:lnTo>
                  <a:pt x="130041" y="85502"/>
                </a:lnTo>
                <a:lnTo>
                  <a:pt x="96575" y="173143"/>
                </a:lnTo>
                <a:lnTo>
                  <a:pt x="0" y="273608"/>
                </a:lnTo>
                <a:lnTo>
                  <a:pt x="49275" y="269220"/>
                </a:lnTo>
                <a:lnTo>
                  <a:pt x="161999" y="249307"/>
                </a:lnTo>
                <a:lnTo>
                  <a:pt x="285523" y="203742"/>
                </a:lnTo>
                <a:lnTo>
                  <a:pt x="367195" y="122402"/>
                </a:lnTo>
                <a:lnTo>
                  <a:pt x="122389" y="0"/>
                </a:lnTo>
                <a:close/>
              </a:path>
            </a:pathLst>
          </a:custGeom>
          <a:solidFill>
            <a:srgbClr val="8DC63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txBox="1"/>
          <p:nvPr/>
        </p:nvSpPr>
        <p:spPr>
          <a:xfrm>
            <a:off x="2419187" y="9092703"/>
            <a:ext cx="1326515" cy="593496"/>
          </a:xfrm>
          <a:prstGeom prst="rect">
            <a:avLst/>
          </a:prstGeom>
        </p:spPr>
        <p:txBody>
          <a:bodyPr vert="horz" wrap="square" lIns="0" tIns="12700" rIns="0" bIns="0" rtlCol="0">
            <a:spAutoFit/>
          </a:bodyPr>
          <a:lstStyle/>
          <a:p>
            <a:pPr marL="12700" marR="5080" lvl="0" indent="0" algn="just" defTabSz="914400" rtl="0" eaLnBrk="1" fontAlgn="auto" latinLnBrk="0" hangingPunct="1">
              <a:lnSpc>
                <a:spcPct val="111100"/>
              </a:lnSpc>
              <a:spcBef>
                <a:spcPts val="100"/>
              </a:spcBef>
              <a:spcAft>
                <a:spcPts val="0"/>
              </a:spcAft>
              <a:buClrTx/>
              <a:buSzTx/>
              <a:buFontTx/>
              <a:buNone/>
              <a:tabLst/>
              <a:defRPr/>
            </a:pPr>
            <a:r>
              <a:rPr kumimoji="1" sz="850" b="0" i="0" u="none" strike="noStrike" kern="1200" cap="none" spc="30" normalizeH="0" baseline="0" noProof="0" dirty="0">
                <a:ln>
                  <a:noFill/>
                </a:ln>
                <a:solidFill>
                  <a:srgbClr val="FFFFFF"/>
                </a:solidFill>
                <a:effectLst/>
                <a:uLnTx/>
                <a:uFillTx/>
                <a:latin typeface="HGP創英角ｺﾞｼｯｸUB"/>
                <a:ea typeface="+mn-ea"/>
                <a:cs typeface="HGP創英角ｺﾞｼｯｸUB"/>
              </a:rPr>
              <a:t>私たちの労働組合</a:t>
            </a:r>
            <a:r>
              <a:rPr kumimoji="1" sz="850" b="0" i="0" u="none" strike="noStrike" kern="1200" cap="none" spc="-5" normalizeH="0" baseline="0" noProof="0" dirty="0">
                <a:ln>
                  <a:noFill/>
                </a:ln>
                <a:solidFill>
                  <a:srgbClr val="FFFFFF"/>
                </a:solidFill>
                <a:effectLst/>
                <a:uLnTx/>
                <a:uFillTx/>
                <a:latin typeface="HGP創英角ｺﾞｼｯｸUB"/>
                <a:ea typeface="+mn-ea"/>
                <a:cs typeface="HGP創英角ｺﾞｼｯｸUB"/>
              </a:rPr>
              <a:t>は</a:t>
            </a:r>
            <a:r>
              <a:rPr kumimoji="1" sz="850" b="0" i="0" u="none" strike="noStrike" kern="1200" cap="none" spc="0" normalizeH="0" baseline="0" noProof="0" dirty="0">
                <a:ln>
                  <a:noFill/>
                </a:ln>
                <a:solidFill>
                  <a:srgbClr val="FFFFFF"/>
                </a:solidFill>
                <a:effectLst/>
                <a:uLnTx/>
                <a:uFillTx/>
                <a:latin typeface="HGP創英角ｺﾞｼｯｸUB"/>
                <a:ea typeface="+mn-ea"/>
                <a:cs typeface="HGP創英角ｺﾞｼｯｸUB"/>
              </a:rPr>
              <a:t>、</a:t>
            </a:r>
            <a:r>
              <a:rPr kumimoji="1" sz="850" b="0" i="0" u="none" strike="noStrike" kern="1200" cap="none" spc="-50" normalizeH="0" baseline="0" noProof="0" dirty="0">
                <a:ln>
                  <a:noFill/>
                </a:ln>
                <a:solidFill>
                  <a:srgbClr val="FFFFFF"/>
                </a:solidFill>
                <a:effectLst/>
                <a:uLnTx/>
                <a:uFillTx/>
                <a:latin typeface="HGP創英角ｺﾞｼｯｸUB"/>
                <a:ea typeface="+mn-ea"/>
                <a:cs typeface="HGP創英角ｺﾞｼｯｸUB"/>
              </a:rPr>
              <a:t> </a:t>
            </a:r>
            <a:r>
              <a:rPr kumimoji="1" sz="850" b="0" i="0" u="none" strike="noStrike" kern="1200" cap="none" spc="30" normalizeH="0" baseline="0" noProof="0" dirty="0" err="1">
                <a:ln>
                  <a:noFill/>
                </a:ln>
                <a:solidFill>
                  <a:srgbClr val="FFFFFF"/>
                </a:solidFill>
                <a:effectLst/>
                <a:uLnTx/>
                <a:uFillTx/>
                <a:latin typeface="HGP創英角ｺﾞｼｯｸUB"/>
                <a:ea typeface="+mn-ea"/>
                <a:cs typeface="HGP創英角ｺﾞｼｯｸUB"/>
              </a:rPr>
              <a:t>上部</a:t>
            </a:r>
            <a:r>
              <a:rPr kumimoji="1" sz="850" b="0" i="0" u="none" strike="noStrike" kern="1200" cap="none" spc="30" normalizeH="0" baseline="0" noProof="0" dirty="0">
                <a:ln>
                  <a:noFill/>
                </a:ln>
                <a:solidFill>
                  <a:srgbClr val="FFFFFF"/>
                </a:solidFill>
                <a:effectLst/>
                <a:uLnTx/>
                <a:uFillTx/>
                <a:latin typeface="HGP創英角ｺﾞｼｯｸUB"/>
                <a:ea typeface="+mn-ea"/>
                <a:cs typeface="HGP創英角ｺﾞｼｯｸUB"/>
              </a:rPr>
              <a:t> </a:t>
            </a:r>
            <a:r>
              <a:rPr kumimoji="1" sz="850" b="0" i="0" u="none" strike="noStrike" kern="1200" cap="none" spc="0" normalizeH="0" baseline="0" noProof="0" dirty="0" err="1" smtClean="0">
                <a:ln>
                  <a:noFill/>
                </a:ln>
                <a:solidFill>
                  <a:srgbClr val="FFFFFF"/>
                </a:solidFill>
                <a:effectLst/>
                <a:uLnTx/>
                <a:uFillTx/>
                <a:latin typeface="HGP創英角ｺﾞｼｯｸUB"/>
                <a:ea typeface="+mn-ea"/>
                <a:cs typeface="HGP創英角ｺﾞｼｯｸUB"/>
              </a:rPr>
              <a:t>団体</a:t>
            </a:r>
            <a:r>
              <a:rPr kumimoji="1" lang="ja-JP" altLang="en-US" sz="850" b="0" i="0" u="none" strike="noStrike" kern="1200" cap="none" spc="0" normalizeH="0" baseline="0" noProof="0" dirty="0" smtClean="0">
                <a:ln>
                  <a:noFill/>
                </a:ln>
                <a:solidFill>
                  <a:srgbClr val="FF0000"/>
                </a:solidFill>
                <a:effectLst/>
                <a:uLnTx/>
                <a:uFillTx/>
                <a:latin typeface="HGP創英角ｺﾞｼｯｸUB"/>
                <a:ea typeface="+mn-ea"/>
                <a:cs typeface="HGP創英角ｺﾞｼｯｸUB"/>
              </a:rPr>
              <a:t>○○</a:t>
            </a:r>
            <a:r>
              <a:rPr kumimoji="1" sz="850" b="0" i="0" u="none" strike="noStrike" kern="1200" cap="none" spc="0" normalizeH="0" baseline="0" noProof="0" dirty="0" err="1" smtClean="0">
                <a:ln>
                  <a:noFill/>
                </a:ln>
                <a:solidFill>
                  <a:srgbClr val="FF0000"/>
                </a:solidFill>
                <a:effectLst/>
                <a:uLnTx/>
                <a:uFillTx/>
                <a:latin typeface="HGP創英角ｺﾞｼｯｸUB"/>
                <a:ea typeface="+mn-ea"/>
                <a:cs typeface="HGP創英角ｺﾞｼｯｸUB"/>
              </a:rPr>
              <a:t>連合に加盟して</a:t>
            </a:r>
            <a:r>
              <a:rPr kumimoji="1" sz="850" b="0" i="0" u="none" strike="noStrike" kern="1200" cap="none" spc="0" normalizeH="0" baseline="0" noProof="0" dirty="0" smtClean="0">
                <a:ln>
                  <a:noFill/>
                </a:ln>
                <a:solidFill>
                  <a:srgbClr val="FF0000"/>
                </a:solidFill>
                <a:effectLst/>
                <a:uLnTx/>
                <a:uFillTx/>
                <a:latin typeface="HGP創英角ｺﾞｼｯｸUB"/>
                <a:ea typeface="+mn-ea"/>
                <a:cs typeface="HGP創英角ｺﾞｼｯｸUB"/>
              </a:rPr>
              <a:t> </a:t>
            </a:r>
            <a:r>
              <a:rPr kumimoji="1" sz="850" b="0" i="0" u="none" strike="noStrike" kern="1200" cap="none" spc="0" normalizeH="0" baseline="0" noProof="0" dirty="0">
                <a:ln>
                  <a:noFill/>
                </a:ln>
                <a:solidFill>
                  <a:srgbClr val="FFFFFF"/>
                </a:solidFill>
                <a:effectLst/>
                <a:uLnTx/>
                <a:uFillTx/>
                <a:latin typeface="HGP創英角ｺﾞｼｯｸUB"/>
                <a:ea typeface="+mn-ea"/>
                <a:cs typeface="HGP創英角ｺﾞｼｯｸUB"/>
              </a:rPr>
              <a:t>お</a:t>
            </a:r>
            <a:r>
              <a:rPr kumimoji="1" sz="850" b="0" i="0" u="none" strike="noStrike" kern="1200" cap="none" spc="-5" normalizeH="0" baseline="0" noProof="0" dirty="0">
                <a:ln>
                  <a:noFill/>
                </a:ln>
                <a:solidFill>
                  <a:srgbClr val="FFFFFF"/>
                </a:solidFill>
                <a:effectLst/>
                <a:uLnTx/>
                <a:uFillTx/>
                <a:latin typeface="HGP創英角ｺﾞｼｯｸUB"/>
                <a:ea typeface="+mn-ea"/>
                <a:cs typeface="HGP創英角ｺﾞｼｯｸUB"/>
              </a:rPr>
              <a:t>り</a:t>
            </a:r>
            <a:r>
              <a:rPr kumimoji="1" sz="850" b="0" i="0" u="none" strike="noStrike" kern="1200" cap="none" spc="0" normalizeH="0" baseline="0" noProof="0" dirty="0">
                <a:ln>
                  <a:noFill/>
                </a:ln>
                <a:solidFill>
                  <a:srgbClr val="FFFFFF"/>
                </a:solidFill>
                <a:effectLst/>
                <a:uLnTx/>
                <a:uFillTx/>
                <a:latin typeface="HGP創英角ｺﾞｼｯｸUB"/>
                <a:ea typeface="+mn-ea"/>
                <a:cs typeface="HGP創英角ｺﾞｼｯｸUB"/>
              </a:rPr>
              <a:t>、</a:t>
            </a:r>
            <a:r>
              <a:rPr kumimoji="1" sz="850" b="0" i="0" u="none" strike="noStrike" kern="1200" cap="none" spc="-70" normalizeH="0" baseline="0" noProof="0" dirty="0">
                <a:ln>
                  <a:noFill/>
                </a:ln>
                <a:solidFill>
                  <a:srgbClr val="FFFFFF"/>
                </a:solidFill>
                <a:effectLst/>
                <a:uLnTx/>
                <a:uFillTx/>
                <a:latin typeface="HGP創英角ｺﾞｼｯｸUB"/>
                <a:ea typeface="+mn-ea"/>
                <a:cs typeface="HGP創英角ｺﾞｼｯｸUB"/>
              </a:rPr>
              <a:t> </a:t>
            </a:r>
            <a:r>
              <a:rPr kumimoji="1" sz="850" b="0" i="0" u="none" strike="noStrike" kern="1200" cap="none" spc="0" normalizeH="0" baseline="0" noProof="0" dirty="0">
                <a:ln>
                  <a:noFill/>
                </a:ln>
                <a:solidFill>
                  <a:srgbClr val="FFFFFF"/>
                </a:solidFill>
                <a:effectLst/>
                <a:uLnTx/>
                <a:uFillTx/>
                <a:latin typeface="HGP創英角ｺﾞｼｯｸUB"/>
                <a:ea typeface="+mn-ea"/>
                <a:cs typeface="HGP創英角ｺﾞｼｯｸUB"/>
              </a:rPr>
              <a:t>さまざまなサポートを受 けています</a:t>
            </a:r>
            <a:r>
              <a:rPr kumimoji="1" sz="850" b="0" i="0" u="none" strike="noStrike" kern="1200" cap="none" spc="-75" normalizeH="0" baseline="0" noProof="0" dirty="0">
                <a:ln>
                  <a:noFill/>
                </a:ln>
                <a:solidFill>
                  <a:srgbClr val="FFFFFF"/>
                </a:solidFill>
                <a:effectLst/>
                <a:uLnTx/>
                <a:uFillTx/>
                <a:latin typeface="HGP創英角ｺﾞｼｯｸUB"/>
                <a:ea typeface="+mn-ea"/>
                <a:cs typeface="HGP創英角ｺﾞｼｯｸUB"/>
              </a:rPr>
              <a:t> </a:t>
            </a:r>
            <a:r>
              <a:rPr kumimoji="1" sz="850" b="0" i="0" u="none" strike="noStrike" kern="1200" cap="none" spc="0" normalizeH="0" baseline="0" noProof="0" dirty="0">
                <a:ln>
                  <a:noFill/>
                </a:ln>
                <a:solidFill>
                  <a:srgbClr val="FFFFFF"/>
                </a:solidFill>
                <a:effectLst/>
                <a:uLnTx/>
                <a:uFillTx/>
                <a:latin typeface="HGP創英角ｺﾞｼｯｸUB"/>
                <a:ea typeface="+mn-ea"/>
                <a:cs typeface="HGP創英角ｺﾞｼｯｸUB"/>
              </a:rPr>
              <a:t>！</a:t>
            </a:r>
            <a:endParaRPr kumimoji="1" sz="850" b="0" i="0" u="none" strike="noStrike" kern="1200" cap="none" spc="0" normalizeH="0" baseline="0" noProof="0" dirty="0">
              <a:ln>
                <a:noFill/>
              </a:ln>
              <a:solidFill>
                <a:prstClr val="black"/>
              </a:solidFill>
              <a:effectLst/>
              <a:uLnTx/>
              <a:uFillTx/>
              <a:latin typeface="HGP創英角ｺﾞｼｯｸUB"/>
              <a:ea typeface="+mn-ea"/>
              <a:cs typeface="HGP創英角ｺﾞｼｯｸUB"/>
            </a:endParaRPr>
          </a:p>
        </p:txBody>
      </p:sp>
      <p:sp>
        <p:nvSpPr>
          <p:cNvPr id="35" name="object 35"/>
          <p:cNvSpPr/>
          <p:nvPr/>
        </p:nvSpPr>
        <p:spPr>
          <a:xfrm>
            <a:off x="514715" y="8876335"/>
            <a:ext cx="1681557" cy="133976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6"/>
          <p:cNvSpPr/>
          <p:nvPr/>
        </p:nvSpPr>
        <p:spPr>
          <a:xfrm>
            <a:off x="5201997" y="6192001"/>
            <a:ext cx="540385" cy="540385"/>
          </a:xfrm>
          <a:custGeom>
            <a:avLst/>
            <a:gdLst/>
            <a:ahLst/>
            <a:cxnLst/>
            <a:rect l="l" t="t" r="r" b="b"/>
            <a:pathLst>
              <a:path w="540385" h="540384">
                <a:moveTo>
                  <a:pt x="270001" y="0"/>
                </a:moveTo>
                <a:lnTo>
                  <a:pt x="221470" y="4350"/>
                </a:lnTo>
                <a:lnTo>
                  <a:pt x="175792" y="16892"/>
                </a:lnTo>
                <a:lnTo>
                  <a:pt x="133730" y="36864"/>
                </a:lnTo>
                <a:lnTo>
                  <a:pt x="96046" y="63503"/>
                </a:lnTo>
                <a:lnTo>
                  <a:pt x="63503" y="96046"/>
                </a:lnTo>
                <a:lnTo>
                  <a:pt x="36864" y="133730"/>
                </a:lnTo>
                <a:lnTo>
                  <a:pt x="16892" y="175792"/>
                </a:lnTo>
                <a:lnTo>
                  <a:pt x="4350" y="221470"/>
                </a:lnTo>
                <a:lnTo>
                  <a:pt x="0" y="270001"/>
                </a:lnTo>
                <a:lnTo>
                  <a:pt x="4350" y="318536"/>
                </a:lnTo>
                <a:lnTo>
                  <a:pt x="16892" y="364216"/>
                </a:lnTo>
                <a:lnTo>
                  <a:pt x="36864" y="406279"/>
                </a:lnTo>
                <a:lnTo>
                  <a:pt x="63503" y="443963"/>
                </a:lnTo>
                <a:lnTo>
                  <a:pt x="96046" y="476504"/>
                </a:lnTo>
                <a:lnTo>
                  <a:pt x="133730" y="503142"/>
                </a:lnTo>
                <a:lnTo>
                  <a:pt x="175792" y="523112"/>
                </a:lnTo>
                <a:lnTo>
                  <a:pt x="221470" y="535654"/>
                </a:lnTo>
                <a:lnTo>
                  <a:pt x="270001" y="540003"/>
                </a:lnTo>
                <a:lnTo>
                  <a:pt x="318533" y="535654"/>
                </a:lnTo>
                <a:lnTo>
                  <a:pt x="364211" y="523112"/>
                </a:lnTo>
                <a:lnTo>
                  <a:pt x="406273" y="503142"/>
                </a:lnTo>
                <a:lnTo>
                  <a:pt x="443957" y="476504"/>
                </a:lnTo>
                <a:lnTo>
                  <a:pt x="476500" y="443963"/>
                </a:lnTo>
                <a:lnTo>
                  <a:pt x="503139" y="406279"/>
                </a:lnTo>
                <a:lnTo>
                  <a:pt x="523111" y="364216"/>
                </a:lnTo>
                <a:lnTo>
                  <a:pt x="535653" y="318536"/>
                </a:lnTo>
                <a:lnTo>
                  <a:pt x="540004" y="270001"/>
                </a:lnTo>
                <a:lnTo>
                  <a:pt x="535653" y="221470"/>
                </a:lnTo>
                <a:lnTo>
                  <a:pt x="523111" y="175792"/>
                </a:lnTo>
                <a:lnTo>
                  <a:pt x="503139" y="133730"/>
                </a:lnTo>
                <a:lnTo>
                  <a:pt x="476500" y="96046"/>
                </a:lnTo>
                <a:lnTo>
                  <a:pt x="443957" y="63503"/>
                </a:lnTo>
                <a:lnTo>
                  <a:pt x="406273" y="36864"/>
                </a:lnTo>
                <a:lnTo>
                  <a:pt x="364211" y="16892"/>
                </a:lnTo>
                <a:lnTo>
                  <a:pt x="318533" y="4350"/>
                </a:lnTo>
                <a:lnTo>
                  <a:pt x="270001" y="0"/>
                </a:lnTo>
                <a:close/>
              </a:path>
            </a:pathLst>
          </a:custGeom>
          <a:solidFill>
            <a:srgbClr val="E4C9B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7"/>
          <p:cNvSpPr/>
          <p:nvPr/>
        </p:nvSpPr>
        <p:spPr>
          <a:xfrm>
            <a:off x="3929994" y="6378001"/>
            <a:ext cx="3084195" cy="3768090"/>
          </a:xfrm>
          <a:custGeom>
            <a:avLst/>
            <a:gdLst/>
            <a:ahLst/>
            <a:cxnLst/>
            <a:rect l="l" t="t" r="r" b="b"/>
            <a:pathLst>
              <a:path w="3084195" h="3768090">
                <a:moveTo>
                  <a:pt x="3084017" y="0"/>
                </a:moveTo>
                <a:lnTo>
                  <a:pt x="0" y="0"/>
                </a:lnTo>
                <a:lnTo>
                  <a:pt x="0" y="3768001"/>
                </a:lnTo>
                <a:lnTo>
                  <a:pt x="3084017" y="3768001"/>
                </a:lnTo>
                <a:lnTo>
                  <a:pt x="3084017"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8"/>
          <p:cNvSpPr/>
          <p:nvPr/>
        </p:nvSpPr>
        <p:spPr>
          <a:xfrm>
            <a:off x="3929994" y="6378001"/>
            <a:ext cx="3084195" cy="3768090"/>
          </a:xfrm>
          <a:custGeom>
            <a:avLst/>
            <a:gdLst/>
            <a:ahLst/>
            <a:cxnLst/>
            <a:rect l="l" t="t" r="r" b="b"/>
            <a:pathLst>
              <a:path w="3084195" h="3768090">
                <a:moveTo>
                  <a:pt x="0" y="12001"/>
                </a:moveTo>
                <a:lnTo>
                  <a:pt x="0" y="3755999"/>
                </a:lnTo>
                <a:lnTo>
                  <a:pt x="0" y="3768001"/>
                </a:lnTo>
                <a:lnTo>
                  <a:pt x="12001" y="3768001"/>
                </a:lnTo>
                <a:lnTo>
                  <a:pt x="3072003" y="3768001"/>
                </a:lnTo>
                <a:lnTo>
                  <a:pt x="3084017" y="3768001"/>
                </a:lnTo>
                <a:lnTo>
                  <a:pt x="3084017" y="3755999"/>
                </a:lnTo>
                <a:lnTo>
                  <a:pt x="3084017" y="12001"/>
                </a:lnTo>
                <a:lnTo>
                  <a:pt x="3084017" y="0"/>
                </a:lnTo>
                <a:lnTo>
                  <a:pt x="3072003" y="0"/>
                </a:lnTo>
                <a:lnTo>
                  <a:pt x="12001" y="0"/>
                </a:lnTo>
                <a:lnTo>
                  <a:pt x="0" y="0"/>
                </a:lnTo>
                <a:lnTo>
                  <a:pt x="0" y="12001"/>
                </a:lnTo>
                <a:close/>
              </a:path>
            </a:pathLst>
          </a:custGeom>
          <a:ln w="11988">
            <a:solidFill>
              <a:srgbClr val="E4C9B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39"/>
          <p:cNvSpPr/>
          <p:nvPr/>
        </p:nvSpPr>
        <p:spPr>
          <a:xfrm>
            <a:off x="3954005" y="6402019"/>
            <a:ext cx="3036570" cy="3720465"/>
          </a:xfrm>
          <a:custGeom>
            <a:avLst/>
            <a:gdLst/>
            <a:ahLst/>
            <a:cxnLst/>
            <a:rect l="l" t="t" r="r" b="b"/>
            <a:pathLst>
              <a:path w="3036570" h="3720465">
                <a:moveTo>
                  <a:pt x="0" y="3719982"/>
                </a:moveTo>
                <a:lnTo>
                  <a:pt x="3035985" y="3719982"/>
                </a:lnTo>
                <a:lnTo>
                  <a:pt x="3035985" y="0"/>
                </a:lnTo>
                <a:lnTo>
                  <a:pt x="0" y="0"/>
                </a:lnTo>
                <a:lnTo>
                  <a:pt x="0" y="3719982"/>
                </a:lnTo>
                <a:close/>
              </a:path>
            </a:pathLst>
          </a:custGeom>
          <a:ln w="11988">
            <a:solidFill>
              <a:srgbClr val="E4C9B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40"/>
          <p:cNvSpPr txBox="1"/>
          <p:nvPr/>
        </p:nvSpPr>
        <p:spPr>
          <a:xfrm>
            <a:off x="600557" y="1736168"/>
            <a:ext cx="6447155" cy="177165"/>
          </a:xfrm>
          <a:prstGeom prst="rect">
            <a:avLst/>
          </a:prstGeom>
        </p:spPr>
        <p:txBody>
          <a:bodyPr vert="horz" wrap="square" lIns="0" tIns="11430" rIns="0" bIns="0" rtlCol="0">
            <a:spAutoFit/>
          </a:bodyPr>
          <a:lstStyle/>
          <a:p>
            <a:pPr marL="12700" marR="0" lvl="0" indent="0" algn="l" defTabSz="914400" rtl="0" eaLnBrk="1" fontAlgn="auto" latinLnBrk="0" hangingPunct="1">
              <a:lnSpc>
                <a:spcPct val="100000"/>
              </a:lnSpc>
              <a:spcBef>
                <a:spcPts val="90"/>
              </a:spcBef>
              <a:spcAft>
                <a:spcPts val="0"/>
              </a:spcAft>
              <a:buClrTx/>
              <a:buSzTx/>
              <a:buFontTx/>
              <a:buNone/>
              <a:tabLst/>
              <a:defRPr/>
            </a:pPr>
            <a:r>
              <a:rPr kumimoji="1" sz="1000" b="0" i="0" u="none" strike="noStrike" kern="1200" cap="none" spc="-15" normalizeH="0" baseline="0" noProof="0" dirty="0">
                <a:ln>
                  <a:noFill/>
                </a:ln>
                <a:solidFill>
                  <a:srgbClr val="231F20"/>
                </a:solidFill>
                <a:effectLst/>
                <a:uLnTx/>
                <a:uFillTx/>
                <a:latin typeface="BIZ UDPゴシック"/>
                <a:ea typeface="+mn-ea"/>
                <a:cs typeface="BIZ UDPゴシック"/>
              </a:rPr>
              <a:t>上</a:t>
            </a:r>
            <a:r>
              <a:rPr kumimoji="1" sz="1000" b="0" i="0" u="none" strike="noStrike" kern="1200" cap="none" spc="-25" normalizeH="0" baseline="0" noProof="0" dirty="0">
                <a:ln>
                  <a:noFill/>
                </a:ln>
                <a:solidFill>
                  <a:srgbClr val="231F20"/>
                </a:solidFill>
                <a:effectLst/>
                <a:uLnTx/>
                <a:uFillTx/>
                <a:latin typeface="BIZ UDPゴシック"/>
                <a:ea typeface="+mn-ea"/>
                <a:cs typeface="BIZ UDPゴシック"/>
              </a:rPr>
              <a:t>部</a:t>
            </a:r>
            <a:r>
              <a:rPr kumimoji="1" sz="1000" b="0" i="0" u="none" strike="noStrike" kern="1200" cap="none" spc="-20" normalizeH="0" baseline="0" noProof="0" dirty="0">
                <a:ln>
                  <a:noFill/>
                </a:ln>
                <a:solidFill>
                  <a:srgbClr val="231F20"/>
                </a:solidFill>
                <a:effectLst/>
                <a:uLnTx/>
                <a:uFillTx/>
                <a:latin typeface="BIZ UDPゴシック"/>
                <a:ea typeface="+mn-ea"/>
                <a:cs typeface="BIZ UDPゴシック"/>
              </a:rPr>
              <a:t>団体の産</a:t>
            </a:r>
            <a:r>
              <a:rPr kumimoji="1" sz="1000" b="0" i="0" u="none" strike="noStrike" kern="1200" cap="none" spc="-15" normalizeH="0" baseline="0" noProof="0" dirty="0">
                <a:ln>
                  <a:noFill/>
                </a:ln>
                <a:solidFill>
                  <a:srgbClr val="231F20"/>
                </a:solidFill>
                <a:effectLst/>
                <a:uLnTx/>
                <a:uFillTx/>
                <a:latin typeface="BIZ UDPゴシック"/>
                <a:ea typeface="+mn-ea"/>
                <a:cs typeface="BIZ UDPゴシック"/>
              </a:rPr>
              <a:t>業</a:t>
            </a:r>
            <a:r>
              <a:rPr kumimoji="1" sz="1000" b="0" i="0" u="none" strike="noStrike" kern="1200" cap="none" spc="-25" normalizeH="0" baseline="0" noProof="0" dirty="0">
                <a:ln>
                  <a:noFill/>
                </a:ln>
                <a:solidFill>
                  <a:srgbClr val="231F20"/>
                </a:solidFill>
                <a:effectLst/>
                <a:uLnTx/>
                <a:uFillTx/>
                <a:latin typeface="BIZ UDPゴシック"/>
                <a:ea typeface="+mn-ea"/>
                <a:cs typeface="BIZ UDPゴシック"/>
              </a:rPr>
              <a:t>別</a:t>
            </a:r>
            <a:r>
              <a:rPr kumimoji="1" sz="1000" b="0" i="0" u="none" strike="noStrike" kern="1200" cap="none" spc="-20" normalizeH="0" baseline="0" noProof="0" dirty="0">
                <a:ln>
                  <a:noFill/>
                </a:ln>
                <a:solidFill>
                  <a:srgbClr val="231F20"/>
                </a:solidFill>
                <a:effectLst/>
                <a:uLnTx/>
                <a:uFillTx/>
                <a:latin typeface="BIZ UDPゴシック"/>
                <a:ea typeface="+mn-ea"/>
                <a:cs typeface="BIZ UDPゴシック"/>
              </a:rPr>
              <a:t>労働</a:t>
            </a:r>
            <a:r>
              <a:rPr kumimoji="1" sz="1000" b="0" i="0" u="none" strike="noStrike" kern="1200" cap="none" spc="-15" normalizeH="0" baseline="0" noProof="0" dirty="0">
                <a:ln>
                  <a:noFill/>
                </a:ln>
                <a:solidFill>
                  <a:srgbClr val="231F20"/>
                </a:solidFill>
                <a:effectLst/>
                <a:uLnTx/>
                <a:uFillTx/>
                <a:latin typeface="BIZ UDPゴシック"/>
                <a:ea typeface="+mn-ea"/>
                <a:cs typeface="BIZ UDPゴシック"/>
              </a:rPr>
              <a:t>組</a:t>
            </a:r>
            <a:r>
              <a:rPr kumimoji="1" sz="1000" b="0" i="0" u="none" strike="noStrike" kern="1200" cap="none" spc="-25" normalizeH="0" baseline="0" noProof="0" dirty="0">
                <a:ln>
                  <a:noFill/>
                </a:ln>
                <a:solidFill>
                  <a:srgbClr val="231F20"/>
                </a:solidFill>
                <a:effectLst/>
                <a:uLnTx/>
                <a:uFillTx/>
                <a:latin typeface="BIZ UDPゴシック"/>
                <a:ea typeface="+mn-ea"/>
                <a:cs typeface="BIZ UDPゴシック"/>
              </a:rPr>
              <a:t>合は</a:t>
            </a:r>
            <a:r>
              <a:rPr kumimoji="1" sz="1000" b="0" i="0" u="none" strike="noStrike" kern="1200" cap="none" spc="120" normalizeH="0" baseline="0" noProof="0" dirty="0">
                <a:ln>
                  <a:noFill/>
                </a:ln>
                <a:solidFill>
                  <a:srgbClr val="231F20"/>
                </a:solidFill>
                <a:effectLst/>
                <a:uLnTx/>
                <a:uFillTx/>
                <a:latin typeface="BIZ UDPゴシック"/>
                <a:ea typeface="+mn-ea"/>
                <a:cs typeface="BIZ UDPゴシック"/>
              </a:rPr>
              <a:t>、</a:t>
            </a:r>
            <a:r>
              <a:rPr kumimoji="1" sz="1000" b="0" i="0" u="none" strike="noStrike" kern="1200" cap="none" spc="-20" normalizeH="0" baseline="0" noProof="0" dirty="0">
                <a:ln>
                  <a:noFill/>
                </a:ln>
                <a:solidFill>
                  <a:srgbClr val="231F20"/>
                </a:solidFill>
                <a:effectLst/>
                <a:uLnTx/>
                <a:uFillTx/>
                <a:latin typeface="BIZ UDPゴシック"/>
                <a:ea typeface="+mn-ea"/>
                <a:cs typeface="BIZ UDPゴシック"/>
              </a:rPr>
              <a:t>労働</a:t>
            </a:r>
            <a:r>
              <a:rPr kumimoji="1" sz="1000" b="0" i="0" u="none" strike="noStrike" kern="1200" cap="none" spc="-15" normalizeH="0" baseline="0" noProof="0" dirty="0">
                <a:ln>
                  <a:noFill/>
                </a:ln>
                <a:solidFill>
                  <a:srgbClr val="231F20"/>
                </a:solidFill>
                <a:effectLst/>
                <a:uLnTx/>
                <a:uFillTx/>
                <a:latin typeface="BIZ UDPゴシック"/>
                <a:ea typeface="+mn-ea"/>
                <a:cs typeface="BIZ UDPゴシック"/>
              </a:rPr>
              <a:t>組</a:t>
            </a:r>
            <a:r>
              <a:rPr kumimoji="1" sz="1000" b="0" i="0" u="none" strike="noStrike" kern="1200" cap="none" spc="-25" normalizeH="0" baseline="0" noProof="0" dirty="0">
                <a:ln>
                  <a:noFill/>
                </a:ln>
                <a:solidFill>
                  <a:srgbClr val="231F20"/>
                </a:solidFill>
                <a:effectLst/>
                <a:uLnTx/>
                <a:uFillTx/>
                <a:latin typeface="BIZ UDPゴシック"/>
                <a:ea typeface="+mn-ea"/>
                <a:cs typeface="BIZ UDPゴシック"/>
              </a:rPr>
              <a:t>合と</a:t>
            </a:r>
            <a:r>
              <a:rPr kumimoji="1" sz="1000" b="0" i="0" u="none" strike="noStrike" kern="1200" cap="none" spc="-15" normalizeH="0" baseline="0" noProof="0" dirty="0">
                <a:ln>
                  <a:noFill/>
                </a:ln>
                <a:solidFill>
                  <a:srgbClr val="231F20"/>
                </a:solidFill>
                <a:effectLst/>
                <a:uLnTx/>
                <a:uFillTx/>
                <a:latin typeface="BIZ UDPゴシック"/>
                <a:ea typeface="+mn-ea"/>
                <a:cs typeface="BIZ UDPゴシック"/>
              </a:rPr>
              <a:t>会</a:t>
            </a:r>
            <a:r>
              <a:rPr kumimoji="1" sz="1000" b="0" i="0" u="none" strike="noStrike" kern="1200" cap="none" spc="-25" normalizeH="0" baseline="0" noProof="0" dirty="0">
                <a:ln>
                  <a:noFill/>
                </a:ln>
                <a:solidFill>
                  <a:srgbClr val="231F20"/>
                </a:solidFill>
                <a:effectLst/>
                <a:uLnTx/>
                <a:uFillTx/>
                <a:latin typeface="BIZ UDPゴシック"/>
                <a:ea typeface="+mn-ea"/>
                <a:cs typeface="BIZ UDPゴシック"/>
              </a:rPr>
              <a:t>社</a:t>
            </a:r>
            <a:r>
              <a:rPr kumimoji="1" sz="1000" b="0" i="0" u="none" strike="noStrike" kern="1200" cap="none" spc="-30" normalizeH="0" baseline="0" noProof="0" dirty="0">
                <a:ln>
                  <a:noFill/>
                </a:ln>
                <a:solidFill>
                  <a:srgbClr val="231F20"/>
                </a:solidFill>
                <a:effectLst/>
                <a:uLnTx/>
                <a:uFillTx/>
                <a:latin typeface="BIZ UDPゴシック"/>
                <a:ea typeface="+mn-ea"/>
                <a:cs typeface="BIZ UDPゴシック"/>
              </a:rPr>
              <a:t>に</a:t>
            </a:r>
            <a:r>
              <a:rPr kumimoji="1" sz="1000" b="0" i="0" u="none" strike="noStrike" kern="1200" cap="none" spc="-25" normalizeH="0" baseline="0" noProof="0" dirty="0">
                <a:ln>
                  <a:noFill/>
                </a:ln>
                <a:solidFill>
                  <a:srgbClr val="231F20"/>
                </a:solidFill>
                <a:effectLst/>
                <a:uLnTx/>
                <a:uFillTx/>
                <a:latin typeface="BIZ UDPゴシック"/>
                <a:ea typeface="+mn-ea"/>
                <a:cs typeface="BIZ UDPゴシック"/>
              </a:rPr>
              <a:t>お</a:t>
            </a:r>
            <a:r>
              <a:rPr kumimoji="1" sz="1000" b="0" i="0" u="none" strike="noStrike" kern="1200" cap="none" spc="-30" normalizeH="0" baseline="0" noProof="0" dirty="0">
                <a:ln>
                  <a:noFill/>
                </a:ln>
                <a:solidFill>
                  <a:srgbClr val="231F20"/>
                </a:solidFill>
                <a:effectLst/>
                <a:uLnTx/>
                <a:uFillTx/>
                <a:latin typeface="BIZ UDPゴシック"/>
                <a:ea typeface="+mn-ea"/>
                <a:cs typeface="BIZ UDPゴシック"/>
              </a:rPr>
              <a:t>い</a:t>
            </a:r>
            <a:r>
              <a:rPr kumimoji="1" sz="1000" b="0" i="0" u="none" strike="noStrike" kern="1200" cap="none" spc="-25" normalizeH="0" baseline="0" noProof="0" dirty="0">
                <a:ln>
                  <a:noFill/>
                </a:ln>
                <a:solidFill>
                  <a:srgbClr val="231F20"/>
                </a:solidFill>
                <a:effectLst/>
                <a:uLnTx/>
                <a:uFillTx/>
                <a:latin typeface="BIZ UDPゴシック"/>
                <a:ea typeface="+mn-ea"/>
                <a:cs typeface="BIZ UDPゴシック"/>
              </a:rPr>
              <a:t>て</a:t>
            </a:r>
            <a:r>
              <a:rPr kumimoji="1" sz="1000" b="0" i="0" u="none" strike="noStrike" kern="1200" cap="none" spc="-20" normalizeH="0" baseline="0" noProof="0" dirty="0">
                <a:ln>
                  <a:noFill/>
                </a:ln>
                <a:solidFill>
                  <a:srgbClr val="231F20"/>
                </a:solidFill>
                <a:effectLst/>
                <a:uLnTx/>
                <a:uFillTx/>
                <a:latin typeface="BIZ UDPゴシック"/>
                <a:ea typeface="+mn-ea"/>
                <a:cs typeface="BIZ UDPゴシック"/>
              </a:rPr>
              <a:t>解決</a:t>
            </a:r>
            <a:r>
              <a:rPr kumimoji="1" sz="1000" b="0" i="0" u="none" strike="noStrike" kern="1200" cap="none" spc="-25" normalizeH="0" baseline="0" noProof="0" dirty="0">
                <a:ln>
                  <a:noFill/>
                </a:ln>
                <a:solidFill>
                  <a:srgbClr val="231F20"/>
                </a:solidFill>
                <a:effectLst/>
                <a:uLnTx/>
                <a:uFillTx/>
                <a:latin typeface="BIZ UDPゴシック"/>
                <a:ea typeface="+mn-ea"/>
                <a:cs typeface="BIZ UDPゴシック"/>
              </a:rPr>
              <a:t>できな</a:t>
            </a:r>
            <a:r>
              <a:rPr kumimoji="1" sz="1000" b="0" i="0" u="none" strike="noStrike" kern="1200" cap="none" spc="-30" normalizeH="0" baseline="0" noProof="0" dirty="0">
                <a:ln>
                  <a:noFill/>
                </a:ln>
                <a:solidFill>
                  <a:srgbClr val="231F20"/>
                </a:solidFill>
                <a:effectLst/>
                <a:uLnTx/>
                <a:uFillTx/>
                <a:latin typeface="BIZ UDPゴシック"/>
                <a:ea typeface="+mn-ea"/>
                <a:cs typeface="BIZ UDPゴシック"/>
              </a:rPr>
              <a:t>いさ</a:t>
            </a:r>
            <a:r>
              <a:rPr kumimoji="1" sz="1000" b="0" i="0" u="none" strike="noStrike" kern="1200" cap="none" spc="-25" normalizeH="0" baseline="0" noProof="0" dirty="0">
                <a:ln>
                  <a:noFill/>
                </a:ln>
                <a:solidFill>
                  <a:srgbClr val="231F20"/>
                </a:solidFill>
                <a:effectLst/>
                <a:uLnTx/>
                <a:uFillTx/>
                <a:latin typeface="BIZ UDPゴシック"/>
                <a:ea typeface="+mn-ea"/>
                <a:cs typeface="BIZ UDPゴシック"/>
              </a:rPr>
              <a:t>まざまな</a:t>
            </a:r>
            <a:r>
              <a:rPr kumimoji="1" sz="1000" b="0" i="0" u="none" strike="noStrike" kern="1200" cap="none" spc="-20" normalizeH="0" baseline="0" noProof="0" dirty="0">
                <a:ln>
                  <a:noFill/>
                </a:ln>
                <a:solidFill>
                  <a:srgbClr val="231F20"/>
                </a:solidFill>
                <a:effectLst/>
                <a:uLnTx/>
                <a:uFillTx/>
                <a:latin typeface="BIZ UDPゴシック"/>
                <a:ea typeface="+mn-ea"/>
                <a:cs typeface="BIZ UDPゴシック"/>
              </a:rPr>
              <a:t>問題を解</a:t>
            </a:r>
            <a:r>
              <a:rPr kumimoji="1" sz="1000" b="0" i="0" u="none" strike="noStrike" kern="1200" cap="none" spc="-25" normalizeH="0" baseline="0" noProof="0" dirty="0">
                <a:ln>
                  <a:noFill/>
                </a:ln>
                <a:solidFill>
                  <a:srgbClr val="231F20"/>
                </a:solidFill>
                <a:effectLst/>
                <a:uLnTx/>
                <a:uFillTx/>
                <a:latin typeface="BIZ UDPゴシック"/>
                <a:ea typeface="+mn-ea"/>
                <a:cs typeface="BIZ UDPゴシック"/>
              </a:rPr>
              <a:t>決し</a:t>
            </a:r>
            <a:r>
              <a:rPr kumimoji="1" sz="1000" b="0" i="0" u="none" strike="noStrike" kern="1200" cap="none" spc="-30" normalizeH="0" baseline="0" noProof="0" dirty="0">
                <a:ln>
                  <a:noFill/>
                </a:ln>
                <a:solidFill>
                  <a:srgbClr val="231F20"/>
                </a:solidFill>
                <a:effectLst/>
                <a:uLnTx/>
                <a:uFillTx/>
                <a:latin typeface="BIZ UDPゴシック"/>
                <a:ea typeface="+mn-ea"/>
                <a:cs typeface="BIZ UDPゴシック"/>
              </a:rPr>
              <a:t>てくる</a:t>
            </a:r>
            <a:r>
              <a:rPr kumimoji="1" sz="1000" b="0" i="0" u="none" strike="noStrike" kern="1200" cap="none" spc="-25" normalizeH="0" baseline="0" noProof="0" dirty="0">
                <a:ln>
                  <a:noFill/>
                </a:ln>
                <a:solidFill>
                  <a:srgbClr val="231F20"/>
                </a:solidFill>
                <a:effectLst/>
                <a:uLnTx/>
                <a:uFillTx/>
                <a:latin typeface="BIZ UDPゴシック"/>
                <a:ea typeface="+mn-ea"/>
                <a:cs typeface="BIZ UDPゴシック"/>
              </a:rPr>
              <a:t>力強い</a:t>
            </a:r>
            <a:r>
              <a:rPr kumimoji="1" sz="1000" b="0" i="0" u="none" strike="noStrike" kern="1200" cap="none" spc="-15" normalizeH="0" baseline="0" noProof="0" dirty="0">
                <a:ln>
                  <a:noFill/>
                </a:ln>
                <a:solidFill>
                  <a:srgbClr val="231F20"/>
                </a:solidFill>
                <a:effectLst/>
                <a:uLnTx/>
                <a:uFillTx/>
                <a:latin typeface="BIZ UDPゴシック"/>
                <a:ea typeface="+mn-ea"/>
                <a:cs typeface="BIZ UDPゴシック"/>
              </a:rPr>
              <a:t>存</a:t>
            </a:r>
            <a:r>
              <a:rPr kumimoji="1" sz="1000" b="0" i="0" u="none" strike="noStrike" kern="1200" cap="none" spc="-20" normalizeH="0" baseline="0" noProof="0" dirty="0">
                <a:ln>
                  <a:noFill/>
                </a:ln>
                <a:solidFill>
                  <a:srgbClr val="231F20"/>
                </a:solidFill>
                <a:effectLst/>
                <a:uLnTx/>
                <a:uFillTx/>
                <a:latin typeface="BIZ UDPゴシック"/>
                <a:ea typeface="+mn-ea"/>
                <a:cs typeface="BIZ UDPゴシック"/>
              </a:rPr>
              <a:t>在で</a:t>
            </a:r>
            <a:r>
              <a:rPr kumimoji="1" sz="1000" b="0" i="0" u="none" strike="noStrike" kern="1200" cap="none" spc="-25" normalizeH="0" baseline="0" noProof="0" dirty="0">
                <a:ln>
                  <a:noFill/>
                </a:ln>
                <a:solidFill>
                  <a:srgbClr val="231F20"/>
                </a:solidFill>
                <a:effectLst/>
                <a:uLnTx/>
                <a:uFillTx/>
                <a:latin typeface="BIZ UDPゴシック"/>
                <a:ea typeface="+mn-ea"/>
                <a:cs typeface="BIZ UDPゴシック"/>
              </a:rPr>
              <a:t>す</a:t>
            </a:r>
            <a:r>
              <a:rPr kumimoji="1" sz="1000" b="0" i="0" u="none" strike="noStrike" kern="1200" cap="none" spc="-5" normalizeH="0" baseline="0" noProof="0" dirty="0">
                <a:ln>
                  <a:noFill/>
                </a:ln>
                <a:solidFill>
                  <a:srgbClr val="231F20"/>
                </a:solidFill>
                <a:effectLst/>
                <a:uLnTx/>
                <a:uFillTx/>
                <a:latin typeface="BIZ UDPゴシック"/>
                <a:ea typeface="+mn-ea"/>
                <a:cs typeface="BIZ UDPゴシック"/>
              </a:rPr>
              <a:t>。</a:t>
            </a:r>
            <a:endParaRPr kumimoji="1" sz="1000" b="0" i="0" u="none" strike="noStrike" kern="1200" cap="none" spc="0" normalizeH="0" baseline="0" noProof="0">
              <a:ln>
                <a:noFill/>
              </a:ln>
              <a:solidFill>
                <a:prstClr val="black"/>
              </a:solidFill>
              <a:effectLst/>
              <a:uLnTx/>
              <a:uFillTx/>
              <a:latin typeface="BIZ UDPゴシック"/>
              <a:ea typeface="+mn-ea"/>
              <a:cs typeface="BIZ UDPゴシック"/>
            </a:endParaRPr>
          </a:p>
        </p:txBody>
      </p:sp>
      <p:sp>
        <p:nvSpPr>
          <p:cNvPr id="41" name="object 41"/>
          <p:cNvSpPr/>
          <p:nvPr/>
        </p:nvSpPr>
        <p:spPr>
          <a:xfrm>
            <a:off x="540006" y="3023999"/>
            <a:ext cx="6480175" cy="3060065"/>
          </a:xfrm>
          <a:custGeom>
            <a:avLst/>
            <a:gdLst/>
            <a:ahLst/>
            <a:cxnLst/>
            <a:rect l="l" t="t" r="r" b="b"/>
            <a:pathLst>
              <a:path w="6480175" h="3060065">
                <a:moveTo>
                  <a:pt x="6384950" y="0"/>
                </a:moveTo>
                <a:lnTo>
                  <a:pt x="95034" y="0"/>
                </a:lnTo>
                <a:lnTo>
                  <a:pt x="40092" y="1484"/>
                </a:lnTo>
                <a:lnTo>
                  <a:pt x="11879" y="11879"/>
                </a:lnTo>
                <a:lnTo>
                  <a:pt x="1484" y="40092"/>
                </a:lnTo>
                <a:lnTo>
                  <a:pt x="0" y="95034"/>
                </a:lnTo>
                <a:lnTo>
                  <a:pt x="0" y="2964954"/>
                </a:lnTo>
                <a:lnTo>
                  <a:pt x="1484" y="3019903"/>
                </a:lnTo>
                <a:lnTo>
                  <a:pt x="11879" y="3048120"/>
                </a:lnTo>
                <a:lnTo>
                  <a:pt x="40092" y="3058516"/>
                </a:lnTo>
                <a:lnTo>
                  <a:pt x="95034" y="3060001"/>
                </a:lnTo>
                <a:lnTo>
                  <a:pt x="6384950" y="3060001"/>
                </a:lnTo>
                <a:lnTo>
                  <a:pt x="6439899" y="3058516"/>
                </a:lnTo>
                <a:lnTo>
                  <a:pt x="6468116" y="3048120"/>
                </a:lnTo>
                <a:lnTo>
                  <a:pt x="6478512" y="3019903"/>
                </a:lnTo>
                <a:lnTo>
                  <a:pt x="6479997" y="2964954"/>
                </a:lnTo>
                <a:lnTo>
                  <a:pt x="6479997" y="95034"/>
                </a:lnTo>
                <a:lnTo>
                  <a:pt x="6478512" y="40092"/>
                </a:lnTo>
                <a:lnTo>
                  <a:pt x="6468116" y="11879"/>
                </a:lnTo>
                <a:lnTo>
                  <a:pt x="6439899" y="1484"/>
                </a:lnTo>
                <a:lnTo>
                  <a:pt x="6384950" y="0"/>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p:cNvSpPr/>
          <p:nvPr/>
        </p:nvSpPr>
        <p:spPr>
          <a:xfrm>
            <a:off x="3797999" y="2700001"/>
            <a:ext cx="0" cy="1044575"/>
          </a:xfrm>
          <a:custGeom>
            <a:avLst/>
            <a:gdLst/>
            <a:ahLst/>
            <a:cxnLst/>
            <a:rect l="l" t="t" r="r" b="b"/>
            <a:pathLst>
              <a:path h="1044575">
                <a:moveTo>
                  <a:pt x="0" y="0"/>
                </a:moveTo>
                <a:lnTo>
                  <a:pt x="0" y="1044003"/>
                </a:lnTo>
              </a:path>
            </a:pathLst>
          </a:custGeom>
          <a:ln w="71996">
            <a:solidFill>
              <a:srgbClr val="A7A9A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object 43"/>
          <p:cNvSpPr/>
          <p:nvPr/>
        </p:nvSpPr>
        <p:spPr>
          <a:xfrm>
            <a:off x="1205999" y="3744005"/>
            <a:ext cx="0" cy="720090"/>
          </a:xfrm>
          <a:custGeom>
            <a:avLst/>
            <a:gdLst/>
            <a:ahLst/>
            <a:cxnLst/>
            <a:rect l="l" t="t" r="r" b="b"/>
            <a:pathLst>
              <a:path h="720089">
                <a:moveTo>
                  <a:pt x="0" y="0"/>
                </a:moveTo>
                <a:lnTo>
                  <a:pt x="0" y="720001"/>
                </a:lnTo>
              </a:path>
            </a:pathLst>
          </a:custGeom>
          <a:ln w="71996">
            <a:solidFill>
              <a:srgbClr val="A7A9A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object 44"/>
          <p:cNvSpPr/>
          <p:nvPr/>
        </p:nvSpPr>
        <p:spPr>
          <a:xfrm>
            <a:off x="1638000" y="3744005"/>
            <a:ext cx="0" cy="720090"/>
          </a:xfrm>
          <a:custGeom>
            <a:avLst/>
            <a:gdLst/>
            <a:ahLst/>
            <a:cxnLst/>
            <a:rect l="l" t="t" r="r" b="b"/>
            <a:pathLst>
              <a:path h="720089">
                <a:moveTo>
                  <a:pt x="0" y="0"/>
                </a:moveTo>
                <a:lnTo>
                  <a:pt x="0" y="720001"/>
                </a:lnTo>
              </a:path>
            </a:pathLst>
          </a:custGeom>
          <a:ln w="71996">
            <a:solidFill>
              <a:srgbClr val="A7A9A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object 45"/>
          <p:cNvSpPr/>
          <p:nvPr/>
        </p:nvSpPr>
        <p:spPr>
          <a:xfrm>
            <a:off x="2069999" y="3744005"/>
            <a:ext cx="0" cy="720090"/>
          </a:xfrm>
          <a:custGeom>
            <a:avLst/>
            <a:gdLst/>
            <a:ahLst/>
            <a:cxnLst/>
            <a:rect l="l" t="t" r="r" b="b"/>
            <a:pathLst>
              <a:path h="720089">
                <a:moveTo>
                  <a:pt x="0" y="0"/>
                </a:moveTo>
                <a:lnTo>
                  <a:pt x="0" y="720001"/>
                </a:lnTo>
              </a:path>
            </a:pathLst>
          </a:custGeom>
          <a:ln w="71996">
            <a:solidFill>
              <a:srgbClr val="A7A9A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object 46"/>
          <p:cNvSpPr/>
          <p:nvPr/>
        </p:nvSpPr>
        <p:spPr>
          <a:xfrm>
            <a:off x="2502000" y="3744005"/>
            <a:ext cx="0" cy="720090"/>
          </a:xfrm>
          <a:custGeom>
            <a:avLst/>
            <a:gdLst/>
            <a:ahLst/>
            <a:cxnLst/>
            <a:rect l="l" t="t" r="r" b="b"/>
            <a:pathLst>
              <a:path h="720089">
                <a:moveTo>
                  <a:pt x="0" y="0"/>
                </a:moveTo>
                <a:lnTo>
                  <a:pt x="0" y="720001"/>
                </a:lnTo>
              </a:path>
            </a:pathLst>
          </a:custGeom>
          <a:ln w="71996">
            <a:solidFill>
              <a:srgbClr val="A7A9A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object 47"/>
          <p:cNvSpPr/>
          <p:nvPr/>
        </p:nvSpPr>
        <p:spPr>
          <a:xfrm>
            <a:off x="2933999" y="3744005"/>
            <a:ext cx="0" cy="720090"/>
          </a:xfrm>
          <a:custGeom>
            <a:avLst/>
            <a:gdLst/>
            <a:ahLst/>
            <a:cxnLst/>
            <a:rect l="l" t="t" r="r" b="b"/>
            <a:pathLst>
              <a:path h="720089">
                <a:moveTo>
                  <a:pt x="0" y="0"/>
                </a:moveTo>
                <a:lnTo>
                  <a:pt x="0" y="720001"/>
                </a:lnTo>
              </a:path>
            </a:pathLst>
          </a:custGeom>
          <a:ln w="71996">
            <a:solidFill>
              <a:srgbClr val="A7A9A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object 48"/>
          <p:cNvSpPr/>
          <p:nvPr/>
        </p:nvSpPr>
        <p:spPr>
          <a:xfrm>
            <a:off x="3366000" y="3744005"/>
            <a:ext cx="0" cy="720090"/>
          </a:xfrm>
          <a:custGeom>
            <a:avLst/>
            <a:gdLst/>
            <a:ahLst/>
            <a:cxnLst/>
            <a:rect l="l" t="t" r="r" b="b"/>
            <a:pathLst>
              <a:path h="720089">
                <a:moveTo>
                  <a:pt x="0" y="0"/>
                </a:moveTo>
                <a:lnTo>
                  <a:pt x="0" y="720001"/>
                </a:lnTo>
              </a:path>
            </a:pathLst>
          </a:custGeom>
          <a:ln w="71996">
            <a:solidFill>
              <a:srgbClr val="A7A9A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object 49"/>
          <p:cNvSpPr/>
          <p:nvPr/>
        </p:nvSpPr>
        <p:spPr>
          <a:xfrm>
            <a:off x="3797999" y="3744005"/>
            <a:ext cx="0" cy="720090"/>
          </a:xfrm>
          <a:custGeom>
            <a:avLst/>
            <a:gdLst/>
            <a:ahLst/>
            <a:cxnLst/>
            <a:rect l="l" t="t" r="r" b="b"/>
            <a:pathLst>
              <a:path h="720089">
                <a:moveTo>
                  <a:pt x="0" y="0"/>
                </a:moveTo>
                <a:lnTo>
                  <a:pt x="0" y="720001"/>
                </a:lnTo>
              </a:path>
            </a:pathLst>
          </a:custGeom>
          <a:ln w="71996">
            <a:solidFill>
              <a:srgbClr val="A7A9A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object 50"/>
          <p:cNvSpPr/>
          <p:nvPr/>
        </p:nvSpPr>
        <p:spPr>
          <a:xfrm>
            <a:off x="4230000" y="3744005"/>
            <a:ext cx="0" cy="720090"/>
          </a:xfrm>
          <a:custGeom>
            <a:avLst/>
            <a:gdLst/>
            <a:ahLst/>
            <a:cxnLst/>
            <a:rect l="l" t="t" r="r" b="b"/>
            <a:pathLst>
              <a:path h="720089">
                <a:moveTo>
                  <a:pt x="0" y="0"/>
                </a:moveTo>
                <a:lnTo>
                  <a:pt x="0" y="720001"/>
                </a:lnTo>
              </a:path>
            </a:pathLst>
          </a:custGeom>
          <a:ln w="71996">
            <a:solidFill>
              <a:srgbClr val="A7A9A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object 51"/>
          <p:cNvSpPr/>
          <p:nvPr/>
        </p:nvSpPr>
        <p:spPr>
          <a:xfrm>
            <a:off x="4661999" y="3744005"/>
            <a:ext cx="0" cy="720090"/>
          </a:xfrm>
          <a:custGeom>
            <a:avLst/>
            <a:gdLst/>
            <a:ahLst/>
            <a:cxnLst/>
            <a:rect l="l" t="t" r="r" b="b"/>
            <a:pathLst>
              <a:path h="720089">
                <a:moveTo>
                  <a:pt x="0" y="0"/>
                </a:moveTo>
                <a:lnTo>
                  <a:pt x="0" y="720001"/>
                </a:lnTo>
              </a:path>
            </a:pathLst>
          </a:custGeom>
          <a:ln w="71996">
            <a:solidFill>
              <a:srgbClr val="A7A9A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object 52"/>
          <p:cNvSpPr/>
          <p:nvPr/>
        </p:nvSpPr>
        <p:spPr>
          <a:xfrm>
            <a:off x="5094000" y="3744005"/>
            <a:ext cx="0" cy="720090"/>
          </a:xfrm>
          <a:custGeom>
            <a:avLst/>
            <a:gdLst/>
            <a:ahLst/>
            <a:cxnLst/>
            <a:rect l="l" t="t" r="r" b="b"/>
            <a:pathLst>
              <a:path h="720089">
                <a:moveTo>
                  <a:pt x="0" y="0"/>
                </a:moveTo>
                <a:lnTo>
                  <a:pt x="0" y="720001"/>
                </a:lnTo>
              </a:path>
            </a:pathLst>
          </a:custGeom>
          <a:ln w="71996">
            <a:solidFill>
              <a:srgbClr val="A7A9A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bject 53"/>
          <p:cNvSpPr/>
          <p:nvPr/>
        </p:nvSpPr>
        <p:spPr>
          <a:xfrm>
            <a:off x="5525999" y="3744005"/>
            <a:ext cx="0" cy="720090"/>
          </a:xfrm>
          <a:custGeom>
            <a:avLst/>
            <a:gdLst/>
            <a:ahLst/>
            <a:cxnLst/>
            <a:rect l="l" t="t" r="r" b="b"/>
            <a:pathLst>
              <a:path h="720089">
                <a:moveTo>
                  <a:pt x="0" y="0"/>
                </a:moveTo>
                <a:lnTo>
                  <a:pt x="0" y="720001"/>
                </a:lnTo>
              </a:path>
            </a:pathLst>
          </a:custGeom>
          <a:ln w="71996">
            <a:solidFill>
              <a:srgbClr val="A7A9A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object 54"/>
          <p:cNvSpPr/>
          <p:nvPr/>
        </p:nvSpPr>
        <p:spPr>
          <a:xfrm>
            <a:off x="5958000" y="3744005"/>
            <a:ext cx="0" cy="720090"/>
          </a:xfrm>
          <a:custGeom>
            <a:avLst/>
            <a:gdLst/>
            <a:ahLst/>
            <a:cxnLst/>
            <a:rect l="l" t="t" r="r" b="b"/>
            <a:pathLst>
              <a:path h="720089">
                <a:moveTo>
                  <a:pt x="0" y="0"/>
                </a:moveTo>
                <a:lnTo>
                  <a:pt x="0" y="720001"/>
                </a:lnTo>
              </a:path>
            </a:pathLst>
          </a:custGeom>
          <a:ln w="71996">
            <a:solidFill>
              <a:srgbClr val="A7A9A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object 55"/>
          <p:cNvSpPr/>
          <p:nvPr/>
        </p:nvSpPr>
        <p:spPr>
          <a:xfrm>
            <a:off x="809999" y="6300004"/>
            <a:ext cx="2635250" cy="2061210"/>
          </a:xfrm>
          <a:custGeom>
            <a:avLst/>
            <a:gdLst/>
            <a:ahLst/>
            <a:cxnLst/>
            <a:rect l="l" t="t" r="r" b="b"/>
            <a:pathLst>
              <a:path w="2635250" h="2061209">
                <a:moveTo>
                  <a:pt x="0" y="0"/>
                </a:moveTo>
                <a:lnTo>
                  <a:pt x="2635199" y="0"/>
                </a:lnTo>
                <a:lnTo>
                  <a:pt x="2635199" y="2061006"/>
                </a:lnTo>
              </a:path>
            </a:pathLst>
          </a:custGeom>
          <a:ln w="71996">
            <a:solidFill>
              <a:srgbClr val="A7A9A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object 56"/>
          <p:cNvSpPr/>
          <p:nvPr/>
        </p:nvSpPr>
        <p:spPr>
          <a:xfrm>
            <a:off x="777599" y="3744002"/>
            <a:ext cx="5608955" cy="4667885"/>
          </a:xfrm>
          <a:custGeom>
            <a:avLst/>
            <a:gdLst/>
            <a:ahLst/>
            <a:cxnLst/>
            <a:rect l="l" t="t" r="r" b="b"/>
            <a:pathLst>
              <a:path w="5608955" h="4667884">
                <a:moveTo>
                  <a:pt x="0" y="4667402"/>
                </a:moveTo>
                <a:lnTo>
                  <a:pt x="0" y="0"/>
                </a:lnTo>
                <a:lnTo>
                  <a:pt x="5608802" y="0"/>
                </a:lnTo>
                <a:lnTo>
                  <a:pt x="5608802" y="684009"/>
                </a:lnTo>
              </a:path>
            </a:pathLst>
          </a:custGeom>
          <a:ln w="71996">
            <a:solidFill>
              <a:srgbClr val="A7A9A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object 57"/>
          <p:cNvSpPr/>
          <p:nvPr/>
        </p:nvSpPr>
        <p:spPr>
          <a:xfrm>
            <a:off x="2718005" y="2232004"/>
            <a:ext cx="2160270" cy="540385"/>
          </a:xfrm>
          <a:custGeom>
            <a:avLst/>
            <a:gdLst/>
            <a:ahLst/>
            <a:cxnLst/>
            <a:rect l="l" t="t" r="r" b="b"/>
            <a:pathLst>
              <a:path w="2160270" h="540385">
                <a:moveTo>
                  <a:pt x="2064956" y="0"/>
                </a:moveTo>
                <a:lnTo>
                  <a:pt x="95034" y="0"/>
                </a:lnTo>
                <a:lnTo>
                  <a:pt x="40092" y="1484"/>
                </a:lnTo>
                <a:lnTo>
                  <a:pt x="11879" y="11879"/>
                </a:lnTo>
                <a:lnTo>
                  <a:pt x="1484" y="40092"/>
                </a:lnTo>
                <a:lnTo>
                  <a:pt x="0" y="95034"/>
                </a:lnTo>
                <a:lnTo>
                  <a:pt x="0" y="444957"/>
                </a:lnTo>
                <a:lnTo>
                  <a:pt x="1484" y="499906"/>
                </a:lnTo>
                <a:lnTo>
                  <a:pt x="11879" y="528123"/>
                </a:lnTo>
                <a:lnTo>
                  <a:pt x="40092" y="538518"/>
                </a:lnTo>
                <a:lnTo>
                  <a:pt x="95034" y="540004"/>
                </a:lnTo>
                <a:lnTo>
                  <a:pt x="2064956" y="540004"/>
                </a:lnTo>
                <a:lnTo>
                  <a:pt x="2119898" y="538518"/>
                </a:lnTo>
                <a:lnTo>
                  <a:pt x="2148111" y="528123"/>
                </a:lnTo>
                <a:lnTo>
                  <a:pt x="2158505" y="499906"/>
                </a:lnTo>
                <a:lnTo>
                  <a:pt x="2159990" y="444957"/>
                </a:lnTo>
                <a:lnTo>
                  <a:pt x="2159990" y="95034"/>
                </a:lnTo>
                <a:lnTo>
                  <a:pt x="2158505" y="40092"/>
                </a:lnTo>
                <a:lnTo>
                  <a:pt x="2148111" y="11879"/>
                </a:lnTo>
                <a:lnTo>
                  <a:pt x="2119898" y="1484"/>
                </a:lnTo>
                <a:lnTo>
                  <a:pt x="2064956" y="0"/>
                </a:lnTo>
                <a:close/>
              </a:path>
            </a:pathLst>
          </a:custGeom>
          <a:solidFill>
            <a:srgbClr val="29C5F4"/>
          </a:solidFill>
          <a:effectLst>
            <a:outerShdw blurRad="50800" dist="38100" dir="2700000" algn="tl" rotWithShape="0">
              <a:prstClr val="black">
                <a:alpha val="40000"/>
              </a:prst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object 58"/>
          <p:cNvSpPr txBox="1"/>
          <p:nvPr/>
        </p:nvSpPr>
        <p:spPr>
          <a:xfrm>
            <a:off x="527298" y="2686414"/>
            <a:ext cx="2990850" cy="875665"/>
          </a:xfrm>
          <a:prstGeom prst="rect">
            <a:avLst/>
          </a:prstGeom>
        </p:spPr>
        <p:txBody>
          <a:bodyPr vert="horz" wrap="square" lIns="0" tIns="101600" rIns="0" bIns="0" rtlCol="0">
            <a:spAutoFit/>
          </a:bodyPr>
          <a:lstStyle/>
          <a:p>
            <a:pPr marL="12700" marR="0" lvl="0" indent="0" algn="l" defTabSz="914400" rtl="0" eaLnBrk="1" fontAlgn="auto" latinLnBrk="0" hangingPunct="1">
              <a:lnSpc>
                <a:spcPct val="100000"/>
              </a:lnSpc>
              <a:spcBef>
                <a:spcPts val="800"/>
              </a:spcBef>
              <a:spcAft>
                <a:spcPts val="0"/>
              </a:spcAft>
              <a:buClrTx/>
              <a:buSzTx/>
              <a:buFontTx/>
              <a:buNone/>
              <a:tabLst/>
              <a:defRPr/>
            </a:pPr>
            <a:r>
              <a:rPr kumimoji="1" sz="1250" b="0" i="0" u="none" strike="noStrike" kern="1200" cap="none" spc="25" normalizeH="0" baseline="0" noProof="0" dirty="0">
                <a:ln>
                  <a:noFill/>
                </a:ln>
                <a:solidFill>
                  <a:srgbClr val="E4C9B0"/>
                </a:solidFill>
                <a:effectLst/>
                <a:uLnTx/>
                <a:uFillTx/>
                <a:latin typeface="HGP創英角ｺﾞｼｯｸUB"/>
                <a:ea typeface="+mn-ea"/>
                <a:cs typeface="HGP創英角ｺﾞｼｯｸUB"/>
              </a:rPr>
              <a:t>★</a:t>
            </a:r>
            <a:r>
              <a:rPr kumimoji="1" sz="1250" b="0" i="0" u="none" strike="noStrike" kern="1200" cap="none" spc="25" normalizeH="0" baseline="0" noProof="0" dirty="0">
                <a:ln>
                  <a:noFill/>
                </a:ln>
                <a:solidFill>
                  <a:srgbClr val="EF5BA1"/>
                </a:solidFill>
                <a:effectLst/>
                <a:uLnTx/>
                <a:uFillTx/>
                <a:latin typeface="HGP創英角ｺﾞｼｯｸUB"/>
                <a:ea typeface="+mn-ea"/>
                <a:cs typeface="HGP創英角ｺﾞｼｯｸUB"/>
              </a:rPr>
              <a:t>組織図</a:t>
            </a:r>
            <a:endParaRPr kumimoji="1" sz="1250" b="0" i="0" u="none" strike="noStrike" kern="1200" cap="none" spc="0" normalizeH="0" baseline="0" noProof="0">
              <a:ln>
                <a:noFill/>
              </a:ln>
              <a:solidFill>
                <a:prstClr val="black"/>
              </a:solidFill>
              <a:effectLst/>
              <a:uLnTx/>
              <a:uFillTx/>
              <a:latin typeface="HGP創英角ｺﾞｼｯｸUB"/>
              <a:ea typeface="+mn-ea"/>
              <a:cs typeface="HGP創英角ｺﾞｼｯｸUB"/>
            </a:endParaRPr>
          </a:p>
          <a:p>
            <a:pPr marL="102235" marR="0" lvl="0" indent="0" algn="l" defTabSz="914400" rtl="0" eaLnBrk="1" fontAlgn="auto" latinLnBrk="0" hangingPunct="1">
              <a:lnSpc>
                <a:spcPct val="100000"/>
              </a:lnSpc>
              <a:spcBef>
                <a:spcPts val="910"/>
              </a:spcBef>
              <a:spcAft>
                <a:spcPts val="0"/>
              </a:spcAft>
              <a:buClrTx/>
              <a:buSzTx/>
              <a:buFontTx/>
              <a:buNone/>
              <a:tabLst/>
              <a:defRPr/>
            </a:pPr>
            <a:r>
              <a:rPr kumimoji="1" sz="1700" b="0" i="0" u="none" strike="noStrike" kern="1200" cap="none" spc="0" normalizeH="0" baseline="0" noProof="0" dirty="0">
                <a:ln>
                  <a:noFill/>
                </a:ln>
                <a:solidFill>
                  <a:srgbClr val="EF5BA1"/>
                </a:solidFill>
                <a:effectLst/>
                <a:uLnTx/>
                <a:uFillTx/>
                <a:latin typeface="HGP創英角ｺﾞｼｯｸUB"/>
                <a:ea typeface="+mn-ea"/>
                <a:cs typeface="HGP創英角ｺﾞｼｯｸUB"/>
              </a:rPr>
              <a:t>産業別労働組合</a:t>
            </a:r>
            <a:endParaRPr kumimoji="1" sz="1700" b="0" i="0" u="none" strike="noStrike" kern="1200" cap="none" spc="0" normalizeH="0" baseline="0" noProof="0">
              <a:ln>
                <a:noFill/>
              </a:ln>
              <a:solidFill>
                <a:prstClr val="black"/>
              </a:solidFill>
              <a:effectLst/>
              <a:uLnTx/>
              <a:uFillTx/>
              <a:latin typeface="HGP創英角ｺﾞｼｯｸUB"/>
              <a:ea typeface="+mn-ea"/>
              <a:cs typeface="HGP創英角ｺﾞｼｯｸUB"/>
            </a:endParaRPr>
          </a:p>
          <a:p>
            <a:pPr marL="102235" marR="0" lvl="0" indent="0" algn="l" defTabSz="914400" rtl="0" eaLnBrk="1" fontAlgn="auto" latinLnBrk="0" hangingPunct="1">
              <a:lnSpc>
                <a:spcPct val="100000"/>
              </a:lnSpc>
              <a:spcBef>
                <a:spcPts val="340"/>
              </a:spcBef>
              <a:spcAft>
                <a:spcPts val="0"/>
              </a:spcAft>
              <a:buClrTx/>
              <a:buSzTx/>
              <a:buFontTx/>
              <a:buNone/>
              <a:tabLst/>
              <a:defRPr/>
            </a:pPr>
            <a:r>
              <a:rPr kumimoji="1" sz="1000" b="0" i="0" u="none" strike="noStrike" kern="1200" cap="none" spc="-35" normalizeH="0" baseline="0" noProof="0" dirty="0">
                <a:ln>
                  <a:noFill/>
                </a:ln>
                <a:solidFill>
                  <a:srgbClr val="58595B"/>
                </a:solidFill>
                <a:effectLst/>
                <a:uLnTx/>
                <a:uFillTx/>
                <a:latin typeface="BIZ UDPゴシック"/>
                <a:ea typeface="+mn-ea"/>
                <a:cs typeface="BIZ UDPゴシック"/>
              </a:rPr>
              <a:t>同じ業種の会社にある労働組合が集まってつくる組合</a:t>
            </a:r>
            <a:endParaRPr kumimoji="1" sz="1000" b="0" i="0" u="none" strike="noStrike" kern="1200" cap="none" spc="0" normalizeH="0" baseline="0" noProof="0">
              <a:ln>
                <a:noFill/>
              </a:ln>
              <a:solidFill>
                <a:prstClr val="black"/>
              </a:solidFill>
              <a:effectLst/>
              <a:uLnTx/>
              <a:uFillTx/>
              <a:latin typeface="BIZ UDPゴシック"/>
              <a:ea typeface="+mn-ea"/>
              <a:cs typeface="BIZ UDPゴシック"/>
            </a:endParaRPr>
          </a:p>
        </p:txBody>
      </p:sp>
      <p:sp>
        <p:nvSpPr>
          <p:cNvPr id="59" name="object 59"/>
          <p:cNvSpPr/>
          <p:nvPr/>
        </p:nvSpPr>
        <p:spPr>
          <a:xfrm>
            <a:off x="630006" y="4068004"/>
            <a:ext cx="288290" cy="1872614"/>
          </a:xfrm>
          <a:custGeom>
            <a:avLst/>
            <a:gdLst/>
            <a:ahLst/>
            <a:cxnLst/>
            <a:rect l="l" t="t" r="r" b="b"/>
            <a:pathLst>
              <a:path w="288290" h="1872614">
                <a:moveTo>
                  <a:pt x="192951" y="0"/>
                </a:moveTo>
                <a:lnTo>
                  <a:pt x="95034" y="0"/>
                </a:lnTo>
                <a:lnTo>
                  <a:pt x="40092" y="1484"/>
                </a:lnTo>
                <a:lnTo>
                  <a:pt x="11879" y="11879"/>
                </a:lnTo>
                <a:lnTo>
                  <a:pt x="1484" y="40092"/>
                </a:lnTo>
                <a:lnTo>
                  <a:pt x="0" y="95034"/>
                </a:lnTo>
                <a:lnTo>
                  <a:pt x="0" y="1776958"/>
                </a:lnTo>
                <a:lnTo>
                  <a:pt x="1484" y="1831907"/>
                </a:lnTo>
                <a:lnTo>
                  <a:pt x="11879" y="1860124"/>
                </a:lnTo>
                <a:lnTo>
                  <a:pt x="40092" y="1870520"/>
                </a:lnTo>
                <a:lnTo>
                  <a:pt x="95034" y="1872005"/>
                </a:lnTo>
                <a:lnTo>
                  <a:pt x="192951" y="1872005"/>
                </a:lnTo>
                <a:lnTo>
                  <a:pt x="247900" y="1870520"/>
                </a:lnTo>
                <a:lnTo>
                  <a:pt x="276117" y="1860124"/>
                </a:lnTo>
                <a:lnTo>
                  <a:pt x="286512" y="1831907"/>
                </a:lnTo>
                <a:lnTo>
                  <a:pt x="287997" y="1776958"/>
                </a:lnTo>
                <a:lnTo>
                  <a:pt x="287997" y="95034"/>
                </a:lnTo>
                <a:lnTo>
                  <a:pt x="286512" y="40092"/>
                </a:lnTo>
                <a:lnTo>
                  <a:pt x="276117" y="11879"/>
                </a:lnTo>
                <a:lnTo>
                  <a:pt x="247900" y="1484"/>
                </a:lnTo>
                <a:lnTo>
                  <a:pt x="192951" y="0"/>
                </a:lnTo>
                <a:close/>
              </a:path>
            </a:pathLst>
          </a:custGeom>
          <a:solidFill>
            <a:srgbClr val="EF5BA1"/>
          </a:solidFill>
          <a:effectLst>
            <a:outerShdw blurRad="50800" dist="38100" dir="2700000" algn="tl" rotWithShape="0">
              <a:prstClr val="black">
                <a:alpha val="40000"/>
              </a:prst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object 60"/>
          <p:cNvSpPr/>
          <p:nvPr/>
        </p:nvSpPr>
        <p:spPr>
          <a:xfrm>
            <a:off x="1062005" y="4068004"/>
            <a:ext cx="288290" cy="1872614"/>
          </a:xfrm>
          <a:custGeom>
            <a:avLst/>
            <a:gdLst/>
            <a:ahLst/>
            <a:cxnLst/>
            <a:rect l="l" t="t" r="r" b="b"/>
            <a:pathLst>
              <a:path w="288290" h="1872614">
                <a:moveTo>
                  <a:pt x="192951" y="0"/>
                </a:moveTo>
                <a:lnTo>
                  <a:pt x="95034" y="0"/>
                </a:lnTo>
                <a:lnTo>
                  <a:pt x="40092" y="1484"/>
                </a:lnTo>
                <a:lnTo>
                  <a:pt x="11879" y="11879"/>
                </a:lnTo>
                <a:lnTo>
                  <a:pt x="1484" y="40092"/>
                </a:lnTo>
                <a:lnTo>
                  <a:pt x="0" y="95034"/>
                </a:lnTo>
                <a:lnTo>
                  <a:pt x="0" y="1776958"/>
                </a:lnTo>
                <a:lnTo>
                  <a:pt x="1484" y="1831907"/>
                </a:lnTo>
                <a:lnTo>
                  <a:pt x="11879" y="1860124"/>
                </a:lnTo>
                <a:lnTo>
                  <a:pt x="40092" y="1870520"/>
                </a:lnTo>
                <a:lnTo>
                  <a:pt x="95034" y="1872005"/>
                </a:lnTo>
                <a:lnTo>
                  <a:pt x="192951" y="1872005"/>
                </a:lnTo>
                <a:lnTo>
                  <a:pt x="247900" y="1870520"/>
                </a:lnTo>
                <a:lnTo>
                  <a:pt x="276117" y="1860124"/>
                </a:lnTo>
                <a:lnTo>
                  <a:pt x="286512" y="1831907"/>
                </a:lnTo>
                <a:lnTo>
                  <a:pt x="287997" y="1776958"/>
                </a:lnTo>
                <a:lnTo>
                  <a:pt x="287997" y="95034"/>
                </a:lnTo>
                <a:lnTo>
                  <a:pt x="286512" y="40092"/>
                </a:lnTo>
                <a:lnTo>
                  <a:pt x="276117" y="11879"/>
                </a:lnTo>
                <a:lnTo>
                  <a:pt x="247900" y="1484"/>
                </a:lnTo>
                <a:lnTo>
                  <a:pt x="192951" y="0"/>
                </a:lnTo>
                <a:close/>
              </a:path>
            </a:pathLst>
          </a:custGeom>
          <a:solidFill>
            <a:srgbClr val="F49AC1"/>
          </a:solidFill>
          <a:effectLst>
            <a:outerShdw blurRad="50800" dist="38100" dir="2700000" algn="tl" rotWithShape="0">
              <a:prstClr val="black">
                <a:alpha val="40000"/>
              </a:prst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object 61"/>
          <p:cNvSpPr/>
          <p:nvPr/>
        </p:nvSpPr>
        <p:spPr>
          <a:xfrm>
            <a:off x="1494006" y="4068004"/>
            <a:ext cx="288290" cy="1872614"/>
          </a:xfrm>
          <a:custGeom>
            <a:avLst/>
            <a:gdLst/>
            <a:ahLst/>
            <a:cxnLst/>
            <a:rect l="l" t="t" r="r" b="b"/>
            <a:pathLst>
              <a:path w="288289" h="1872614">
                <a:moveTo>
                  <a:pt x="192951" y="0"/>
                </a:moveTo>
                <a:lnTo>
                  <a:pt x="95034" y="0"/>
                </a:lnTo>
                <a:lnTo>
                  <a:pt x="40092" y="1484"/>
                </a:lnTo>
                <a:lnTo>
                  <a:pt x="11879" y="11879"/>
                </a:lnTo>
                <a:lnTo>
                  <a:pt x="1484" y="40092"/>
                </a:lnTo>
                <a:lnTo>
                  <a:pt x="0" y="95034"/>
                </a:lnTo>
                <a:lnTo>
                  <a:pt x="0" y="1776958"/>
                </a:lnTo>
                <a:lnTo>
                  <a:pt x="1484" y="1831907"/>
                </a:lnTo>
                <a:lnTo>
                  <a:pt x="11879" y="1860124"/>
                </a:lnTo>
                <a:lnTo>
                  <a:pt x="40092" y="1870520"/>
                </a:lnTo>
                <a:lnTo>
                  <a:pt x="95034" y="1872005"/>
                </a:lnTo>
                <a:lnTo>
                  <a:pt x="192951" y="1872005"/>
                </a:lnTo>
                <a:lnTo>
                  <a:pt x="247900" y="1870520"/>
                </a:lnTo>
                <a:lnTo>
                  <a:pt x="276117" y="1860124"/>
                </a:lnTo>
                <a:lnTo>
                  <a:pt x="286512" y="1831907"/>
                </a:lnTo>
                <a:lnTo>
                  <a:pt x="287997" y="1776958"/>
                </a:lnTo>
                <a:lnTo>
                  <a:pt x="287997" y="95034"/>
                </a:lnTo>
                <a:lnTo>
                  <a:pt x="286512" y="40092"/>
                </a:lnTo>
                <a:lnTo>
                  <a:pt x="276117" y="11879"/>
                </a:lnTo>
                <a:lnTo>
                  <a:pt x="247900" y="1484"/>
                </a:lnTo>
                <a:lnTo>
                  <a:pt x="192951" y="0"/>
                </a:lnTo>
                <a:close/>
              </a:path>
            </a:pathLst>
          </a:custGeom>
          <a:solidFill>
            <a:srgbClr val="F49AC1"/>
          </a:solidFill>
          <a:effectLst>
            <a:outerShdw blurRad="50800" dist="38100" dir="2700000" algn="tl" rotWithShape="0">
              <a:prstClr val="black">
                <a:alpha val="40000"/>
              </a:prst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object 62"/>
          <p:cNvSpPr/>
          <p:nvPr/>
        </p:nvSpPr>
        <p:spPr>
          <a:xfrm>
            <a:off x="1926005" y="4068004"/>
            <a:ext cx="288290" cy="1872614"/>
          </a:xfrm>
          <a:custGeom>
            <a:avLst/>
            <a:gdLst/>
            <a:ahLst/>
            <a:cxnLst/>
            <a:rect l="l" t="t" r="r" b="b"/>
            <a:pathLst>
              <a:path w="288289" h="1872614">
                <a:moveTo>
                  <a:pt x="192951" y="0"/>
                </a:moveTo>
                <a:lnTo>
                  <a:pt x="95034" y="0"/>
                </a:lnTo>
                <a:lnTo>
                  <a:pt x="40092" y="1484"/>
                </a:lnTo>
                <a:lnTo>
                  <a:pt x="11879" y="11879"/>
                </a:lnTo>
                <a:lnTo>
                  <a:pt x="1484" y="40092"/>
                </a:lnTo>
                <a:lnTo>
                  <a:pt x="0" y="95034"/>
                </a:lnTo>
                <a:lnTo>
                  <a:pt x="0" y="1776958"/>
                </a:lnTo>
                <a:lnTo>
                  <a:pt x="1484" y="1831907"/>
                </a:lnTo>
                <a:lnTo>
                  <a:pt x="11879" y="1860124"/>
                </a:lnTo>
                <a:lnTo>
                  <a:pt x="40092" y="1870520"/>
                </a:lnTo>
                <a:lnTo>
                  <a:pt x="95034" y="1872005"/>
                </a:lnTo>
                <a:lnTo>
                  <a:pt x="192951" y="1872005"/>
                </a:lnTo>
                <a:lnTo>
                  <a:pt x="247900" y="1870520"/>
                </a:lnTo>
                <a:lnTo>
                  <a:pt x="276117" y="1860124"/>
                </a:lnTo>
                <a:lnTo>
                  <a:pt x="286512" y="1831907"/>
                </a:lnTo>
                <a:lnTo>
                  <a:pt x="287997" y="1776958"/>
                </a:lnTo>
                <a:lnTo>
                  <a:pt x="287997" y="95034"/>
                </a:lnTo>
                <a:lnTo>
                  <a:pt x="286512" y="40092"/>
                </a:lnTo>
                <a:lnTo>
                  <a:pt x="276117" y="11879"/>
                </a:lnTo>
                <a:lnTo>
                  <a:pt x="247900" y="1484"/>
                </a:lnTo>
                <a:lnTo>
                  <a:pt x="192951" y="0"/>
                </a:lnTo>
                <a:close/>
              </a:path>
            </a:pathLst>
          </a:custGeom>
          <a:solidFill>
            <a:srgbClr val="F49AC1"/>
          </a:solidFill>
          <a:effectLst>
            <a:outerShdw blurRad="50800" dist="38100" dir="2700000" algn="tl" rotWithShape="0">
              <a:prstClr val="black">
                <a:alpha val="40000"/>
              </a:prst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object 63"/>
          <p:cNvSpPr/>
          <p:nvPr/>
        </p:nvSpPr>
        <p:spPr>
          <a:xfrm>
            <a:off x="2358006" y="4068004"/>
            <a:ext cx="288290" cy="1872614"/>
          </a:xfrm>
          <a:custGeom>
            <a:avLst/>
            <a:gdLst/>
            <a:ahLst/>
            <a:cxnLst/>
            <a:rect l="l" t="t" r="r" b="b"/>
            <a:pathLst>
              <a:path w="288289" h="1872614">
                <a:moveTo>
                  <a:pt x="192951" y="0"/>
                </a:moveTo>
                <a:lnTo>
                  <a:pt x="95034" y="0"/>
                </a:lnTo>
                <a:lnTo>
                  <a:pt x="40092" y="1484"/>
                </a:lnTo>
                <a:lnTo>
                  <a:pt x="11879" y="11879"/>
                </a:lnTo>
                <a:lnTo>
                  <a:pt x="1484" y="40092"/>
                </a:lnTo>
                <a:lnTo>
                  <a:pt x="0" y="95034"/>
                </a:lnTo>
                <a:lnTo>
                  <a:pt x="0" y="1776958"/>
                </a:lnTo>
                <a:lnTo>
                  <a:pt x="1484" y="1831907"/>
                </a:lnTo>
                <a:lnTo>
                  <a:pt x="11879" y="1860124"/>
                </a:lnTo>
                <a:lnTo>
                  <a:pt x="40092" y="1870520"/>
                </a:lnTo>
                <a:lnTo>
                  <a:pt x="95034" y="1872005"/>
                </a:lnTo>
                <a:lnTo>
                  <a:pt x="192951" y="1872005"/>
                </a:lnTo>
                <a:lnTo>
                  <a:pt x="247900" y="1870520"/>
                </a:lnTo>
                <a:lnTo>
                  <a:pt x="276117" y="1860124"/>
                </a:lnTo>
                <a:lnTo>
                  <a:pt x="286512" y="1831907"/>
                </a:lnTo>
                <a:lnTo>
                  <a:pt x="287997" y="1776958"/>
                </a:lnTo>
                <a:lnTo>
                  <a:pt x="287997" y="95034"/>
                </a:lnTo>
                <a:lnTo>
                  <a:pt x="286512" y="40092"/>
                </a:lnTo>
                <a:lnTo>
                  <a:pt x="276117" y="11879"/>
                </a:lnTo>
                <a:lnTo>
                  <a:pt x="247900" y="1484"/>
                </a:lnTo>
                <a:lnTo>
                  <a:pt x="192951" y="0"/>
                </a:lnTo>
                <a:close/>
              </a:path>
            </a:pathLst>
          </a:custGeom>
          <a:solidFill>
            <a:srgbClr val="F49AC1"/>
          </a:solidFill>
          <a:effectLst>
            <a:outerShdw blurRad="50800" dist="38100" dir="2700000" algn="tl" rotWithShape="0">
              <a:prstClr val="black">
                <a:alpha val="40000"/>
              </a:prst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object 64"/>
          <p:cNvSpPr/>
          <p:nvPr/>
        </p:nvSpPr>
        <p:spPr>
          <a:xfrm>
            <a:off x="2790005" y="4068004"/>
            <a:ext cx="288290" cy="1872614"/>
          </a:xfrm>
          <a:custGeom>
            <a:avLst/>
            <a:gdLst/>
            <a:ahLst/>
            <a:cxnLst/>
            <a:rect l="l" t="t" r="r" b="b"/>
            <a:pathLst>
              <a:path w="288289" h="1872614">
                <a:moveTo>
                  <a:pt x="192951" y="0"/>
                </a:moveTo>
                <a:lnTo>
                  <a:pt x="95034" y="0"/>
                </a:lnTo>
                <a:lnTo>
                  <a:pt x="40092" y="1484"/>
                </a:lnTo>
                <a:lnTo>
                  <a:pt x="11879" y="11879"/>
                </a:lnTo>
                <a:lnTo>
                  <a:pt x="1484" y="40092"/>
                </a:lnTo>
                <a:lnTo>
                  <a:pt x="0" y="95034"/>
                </a:lnTo>
                <a:lnTo>
                  <a:pt x="0" y="1776958"/>
                </a:lnTo>
                <a:lnTo>
                  <a:pt x="1484" y="1831907"/>
                </a:lnTo>
                <a:lnTo>
                  <a:pt x="11879" y="1860124"/>
                </a:lnTo>
                <a:lnTo>
                  <a:pt x="40092" y="1870520"/>
                </a:lnTo>
                <a:lnTo>
                  <a:pt x="95034" y="1872005"/>
                </a:lnTo>
                <a:lnTo>
                  <a:pt x="192951" y="1872005"/>
                </a:lnTo>
                <a:lnTo>
                  <a:pt x="247900" y="1870520"/>
                </a:lnTo>
                <a:lnTo>
                  <a:pt x="276117" y="1860124"/>
                </a:lnTo>
                <a:lnTo>
                  <a:pt x="286512" y="1831907"/>
                </a:lnTo>
                <a:lnTo>
                  <a:pt x="287997" y="1776958"/>
                </a:lnTo>
                <a:lnTo>
                  <a:pt x="287997" y="95034"/>
                </a:lnTo>
                <a:lnTo>
                  <a:pt x="286512" y="40092"/>
                </a:lnTo>
                <a:lnTo>
                  <a:pt x="276117" y="11879"/>
                </a:lnTo>
                <a:lnTo>
                  <a:pt x="247900" y="1484"/>
                </a:lnTo>
                <a:lnTo>
                  <a:pt x="192951" y="0"/>
                </a:lnTo>
                <a:close/>
              </a:path>
            </a:pathLst>
          </a:custGeom>
          <a:solidFill>
            <a:srgbClr val="F49AC1"/>
          </a:solidFill>
          <a:effectLst>
            <a:outerShdw blurRad="50800" dist="38100" dir="2700000" algn="tl" rotWithShape="0">
              <a:prstClr val="black">
                <a:alpha val="40000"/>
              </a:prst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object 65"/>
          <p:cNvSpPr/>
          <p:nvPr/>
        </p:nvSpPr>
        <p:spPr>
          <a:xfrm>
            <a:off x="3222006" y="4068004"/>
            <a:ext cx="288290" cy="1872614"/>
          </a:xfrm>
          <a:custGeom>
            <a:avLst/>
            <a:gdLst/>
            <a:ahLst/>
            <a:cxnLst/>
            <a:rect l="l" t="t" r="r" b="b"/>
            <a:pathLst>
              <a:path w="288289" h="1872614">
                <a:moveTo>
                  <a:pt x="192951" y="0"/>
                </a:moveTo>
                <a:lnTo>
                  <a:pt x="95034" y="0"/>
                </a:lnTo>
                <a:lnTo>
                  <a:pt x="40092" y="1484"/>
                </a:lnTo>
                <a:lnTo>
                  <a:pt x="11879" y="11879"/>
                </a:lnTo>
                <a:lnTo>
                  <a:pt x="1484" y="40092"/>
                </a:lnTo>
                <a:lnTo>
                  <a:pt x="0" y="95034"/>
                </a:lnTo>
                <a:lnTo>
                  <a:pt x="0" y="1776958"/>
                </a:lnTo>
                <a:lnTo>
                  <a:pt x="1484" y="1831907"/>
                </a:lnTo>
                <a:lnTo>
                  <a:pt x="11879" y="1860124"/>
                </a:lnTo>
                <a:lnTo>
                  <a:pt x="40092" y="1870520"/>
                </a:lnTo>
                <a:lnTo>
                  <a:pt x="95034" y="1872005"/>
                </a:lnTo>
                <a:lnTo>
                  <a:pt x="192951" y="1872005"/>
                </a:lnTo>
                <a:lnTo>
                  <a:pt x="247900" y="1870520"/>
                </a:lnTo>
                <a:lnTo>
                  <a:pt x="276117" y="1860124"/>
                </a:lnTo>
                <a:lnTo>
                  <a:pt x="286512" y="1831907"/>
                </a:lnTo>
                <a:lnTo>
                  <a:pt x="287997" y="1776958"/>
                </a:lnTo>
                <a:lnTo>
                  <a:pt x="287997" y="95034"/>
                </a:lnTo>
                <a:lnTo>
                  <a:pt x="286512" y="40092"/>
                </a:lnTo>
                <a:lnTo>
                  <a:pt x="276117" y="11879"/>
                </a:lnTo>
                <a:lnTo>
                  <a:pt x="247900" y="1484"/>
                </a:lnTo>
                <a:lnTo>
                  <a:pt x="192951" y="0"/>
                </a:lnTo>
                <a:close/>
              </a:path>
            </a:pathLst>
          </a:custGeom>
          <a:solidFill>
            <a:srgbClr val="F49AC1"/>
          </a:solidFill>
          <a:effectLst>
            <a:outerShdw blurRad="50800" dist="38100" dir="2700000" algn="tl" rotWithShape="0">
              <a:prstClr val="black">
                <a:alpha val="40000"/>
              </a:prst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object 66"/>
          <p:cNvSpPr/>
          <p:nvPr/>
        </p:nvSpPr>
        <p:spPr>
          <a:xfrm>
            <a:off x="3654006" y="4068004"/>
            <a:ext cx="288290" cy="1872614"/>
          </a:xfrm>
          <a:custGeom>
            <a:avLst/>
            <a:gdLst/>
            <a:ahLst/>
            <a:cxnLst/>
            <a:rect l="l" t="t" r="r" b="b"/>
            <a:pathLst>
              <a:path w="288289" h="1872614">
                <a:moveTo>
                  <a:pt x="192951" y="0"/>
                </a:moveTo>
                <a:lnTo>
                  <a:pt x="95034" y="0"/>
                </a:lnTo>
                <a:lnTo>
                  <a:pt x="40092" y="1484"/>
                </a:lnTo>
                <a:lnTo>
                  <a:pt x="11879" y="11879"/>
                </a:lnTo>
                <a:lnTo>
                  <a:pt x="1484" y="40092"/>
                </a:lnTo>
                <a:lnTo>
                  <a:pt x="0" y="95034"/>
                </a:lnTo>
                <a:lnTo>
                  <a:pt x="0" y="1776958"/>
                </a:lnTo>
                <a:lnTo>
                  <a:pt x="1484" y="1831907"/>
                </a:lnTo>
                <a:lnTo>
                  <a:pt x="11879" y="1860124"/>
                </a:lnTo>
                <a:lnTo>
                  <a:pt x="40092" y="1870520"/>
                </a:lnTo>
                <a:lnTo>
                  <a:pt x="95034" y="1872005"/>
                </a:lnTo>
                <a:lnTo>
                  <a:pt x="192951" y="1872005"/>
                </a:lnTo>
                <a:lnTo>
                  <a:pt x="247900" y="1870520"/>
                </a:lnTo>
                <a:lnTo>
                  <a:pt x="276117" y="1860124"/>
                </a:lnTo>
                <a:lnTo>
                  <a:pt x="286512" y="1831907"/>
                </a:lnTo>
                <a:lnTo>
                  <a:pt x="287997" y="1776958"/>
                </a:lnTo>
                <a:lnTo>
                  <a:pt x="287997" y="95034"/>
                </a:lnTo>
                <a:lnTo>
                  <a:pt x="286512" y="40092"/>
                </a:lnTo>
                <a:lnTo>
                  <a:pt x="276117" y="11879"/>
                </a:lnTo>
                <a:lnTo>
                  <a:pt x="247900" y="1484"/>
                </a:lnTo>
                <a:lnTo>
                  <a:pt x="192951" y="0"/>
                </a:lnTo>
                <a:close/>
              </a:path>
            </a:pathLst>
          </a:custGeom>
          <a:solidFill>
            <a:srgbClr val="F49AC1"/>
          </a:solidFill>
          <a:effectLst>
            <a:outerShdw blurRad="50800" dist="38100" dir="2700000" algn="tl" rotWithShape="0">
              <a:prstClr val="black">
                <a:alpha val="40000"/>
              </a:prst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object 67"/>
          <p:cNvSpPr/>
          <p:nvPr/>
        </p:nvSpPr>
        <p:spPr>
          <a:xfrm>
            <a:off x="4086006" y="4068004"/>
            <a:ext cx="288290" cy="1872614"/>
          </a:xfrm>
          <a:custGeom>
            <a:avLst/>
            <a:gdLst/>
            <a:ahLst/>
            <a:cxnLst/>
            <a:rect l="l" t="t" r="r" b="b"/>
            <a:pathLst>
              <a:path w="288289" h="1872614">
                <a:moveTo>
                  <a:pt x="192951" y="0"/>
                </a:moveTo>
                <a:lnTo>
                  <a:pt x="95034" y="0"/>
                </a:lnTo>
                <a:lnTo>
                  <a:pt x="40092" y="1484"/>
                </a:lnTo>
                <a:lnTo>
                  <a:pt x="11879" y="11879"/>
                </a:lnTo>
                <a:lnTo>
                  <a:pt x="1484" y="40092"/>
                </a:lnTo>
                <a:lnTo>
                  <a:pt x="0" y="95034"/>
                </a:lnTo>
                <a:lnTo>
                  <a:pt x="0" y="1776958"/>
                </a:lnTo>
                <a:lnTo>
                  <a:pt x="1484" y="1831907"/>
                </a:lnTo>
                <a:lnTo>
                  <a:pt x="11879" y="1860124"/>
                </a:lnTo>
                <a:lnTo>
                  <a:pt x="40092" y="1870520"/>
                </a:lnTo>
                <a:lnTo>
                  <a:pt x="95034" y="1872005"/>
                </a:lnTo>
                <a:lnTo>
                  <a:pt x="192951" y="1872005"/>
                </a:lnTo>
                <a:lnTo>
                  <a:pt x="247900" y="1870520"/>
                </a:lnTo>
                <a:lnTo>
                  <a:pt x="276117" y="1860124"/>
                </a:lnTo>
                <a:lnTo>
                  <a:pt x="286512" y="1831907"/>
                </a:lnTo>
                <a:lnTo>
                  <a:pt x="287997" y="1776958"/>
                </a:lnTo>
                <a:lnTo>
                  <a:pt x="287997" y="95034"/>
                </a:lnTo>
                <a:lnTo>
                  <a:pt x="286512" y="40092"/>
                </a:lnTo>
                <a:lnTo>
                  <a:pt x="276117" y="11879"/>
                </a:lnTo>
                <a:lnTo>
                  <a:pt x="247900" y="1484"/>
                </a:lnTo>
                <a:lnTo>
                  <a:pt x="192951" y="0"/>
                </a:lnTo>
                <a:close/>
              </a:path>
            </a:pathLst>
          </a:custGeom>
          <a:solidFill>
            <a:srgbClr val="F49AC1"/>
          </a:solidFill>
          <a:effectLst>
            <a:outerShdw blurRad="50800" dist="38100" dir="2700000" algn="tl" rotWithShape="0">
              <a:prstClr val="black">
                <a:alpha val="40000"/>
              </a:prst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object 68"/>
          <p:cNvSpPr/>
          <p:nvPr/>
        </p:nvSpPr>
        <p:spPr>
          <a:xfrm>
            <a:off x="4518006" y="4068004"/>
            <a:ext cx="288290" cy="1872614"/>
          </a:xfrm>
          <a:custGeom>
            <a:avLst/>
            <a:gdLst/>
            <a:ahLst/>
            <a:cxnLst/>
            <a:rect l="l" t="t" r="r" b="b"/>
            <a:pathLst>
              <a:path w="288289" h="1872614">
                <a:moveTo>
                  <a:pt x="192951" y="0"/>
                </a:moveTo>
                <a:lnTo>
                  <a:pt x="95034" y="0"/>
                </a:lnTo>
                <a:lnTo>
                  <a:pt x="40092" y="1484"/>
                </a:lnTo>
                <a:lnTo>
                  <a:pt x="11879" y="11879"/>
                </a:lnTo>
                <a:lnTo>
                  <a:pt x="1484" y="40092"/>
                </a:lnTo>
                <a:lnTo>
                  <a:pt x="0" y="95034"/>
                </a:lnTo>
                <a:lnTo>
                  <a:pt x="0" y="1776958"/>
                </a:lnTo>
                <a:lnTo>
                  <a:pt x="1484" y="1831907"/>
                </a:lnTo>
                <a:lnTo>
                  <a:pt x="11879" y="1860124"/>
                </a:lnTo>
                <a:lnTo>
                  <a:pt x="40092" y="1870520"/>
                </a:lnTo>
                <a:lnTo>
                  <a:pt x="95034" y="1872005"/>
                </a:lnTo>
                <a:lnTo>
                  <a:pt x="192951" y="1872005"/>
                </a:lnTo>
                <a:lnTo>
                  <a:pt x="247900" y="1870520"/>
                </a:lnTo>
                <a:lnTo>
                  <a:pt x="276117" y="1860124"/>
                </a:lnTo>
                <a:lnTo>
                  <a:pt x="286512" y="1831907"/>
                </a:lnTo>
                <a:lnTo>
                  <a:pt x="287997" y="1776958"/>
                </a:lnTo>
                <a:lnTo>
                  <a:pt x="287997" y="95034"/>
                </a:lnTo>
                <a:lnTo>
                  <a:pt x="286512" y="40092"/>
                </a:lnTo>
                <a:lnTo>
                  <a:pt x="276117" y="11879"/>
                </a:lnTo>
                <a:lnTo>
                  <a:pt x="247900" y="1484"/>
                </a:lnTo>
                <a:lnTo>
                  <a:pt x="192951" y="0"/>
                </a:lnTo>
                <a:close/>
              </a:path>
            </a:pathLst>
          </a:custGeom>
          <a:solidFill>
            <a:srgbClr val="F49AC1"/>
          </a:solidFill>
          <a:effectLst>
            <a:outerShdw blurRad="50800" dist="38100" dir="2700000" algn="tl" rotWithShape="0">
              <a:prstClr val="black">
                <a:alpha val="40000"/>
              </a:prst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object 69"/>
          <p:cNvSpPr/>
          <p:nvPr/>
        </p:nvSpPr>
        <p:spPr>
          <a:xfrm>
            <a:off x="4950006" y="4068004"/>
            <a:ext cx="288290" cy="1872614"/>
          </a:xfrm>
          <a:custGeom>
            <a:avLst/>
            <a:gdLst/>
            <a:ahLst/>
            <a:cxnLst/>
            <a:rect l="l" t="t" r="r" b="b"/>
            <a:pathLst>
              <a:path w="288289" h="1872614">
                <a:moveTo>
                  <a:pt x="192951" y="0"/>
                </a:moveTo>
                <a:lnTo>
                  <a:pt x="95034" y="0"/>
                </a:lnTo>
                <a:lnTo>
                  <a:pt x="40092" y="1484"/>
                </a:lnTo>
                <a:lnTo>
                  <a:pt x="11879" y="11879"/>
                </a:lnTo>
                <a:lnTo>
                  <a:pt x="1484" y="40092"/>
                </a:lnTo>
                <a:lnTo>
                  <a:pt x="0" y="95034"/>
                </a:lnTo>
                <a:lnTo>
                  <a:pt x="0" y="1776958"/>
                </a:lnTo>
                <a:lnTo>
                  <a:pt x="1484" y="1831907"/>
                </a:lnTo>
                <a:lnTo>
                  <a:pt x="11879" y="1860124"/>
                </a:lnTo>
                <a:lnTo>
                  <a:pt x="40092" y="1870520"/>
                </a:lnTo>
                <a:lnTo>
                  <a:pt x="95034" y="1872005"/>
                </a:lnTo>
                <a:lnTo>
                  <a:pt x="192951" y="1872005"/>
                </a:lnTo>
                <a:lnTo>
                  <a:pt x="247900" y="1870520"/>
                </a:lnTo>
                <a:lnTo>
                  <a:pt x="276117" y="1860124"/>
                </a:lnTo>
                <a:lnTo>
                  <a:pt x="286512" y="1831907"/>
                </a:lnTo>
                <a:lnTo>
                  <a:pt x="287997" y="1776958"/>
                </a:lnTo>
                <a:lnTo>
                  <a:pt x="287997" y="95034"/>
                </a:lnTo>
                <a:lnTo>
                  <a:pt x="286512" y="40092"/>
                </a:lnTo>
                <a:lnTo>
                  <a:pt x="276117" y="11879"/>
                </a:lnTo>
                <a:lnTo>
                  <a:pt x="247900" y="1484"/>
                </a:lnTo>
                <a:lnTo>
                  <a:pt x="192951" y="0"/>
                </a:lnTo>
                <a:close/>
              </a:path>
            </a:pathLst>
          </a:custGeom>
          <a:solidFill>
            <a:srgbClr val="F49AC1"/>
          </a:solidFill>
          <a:effectLst>
            <a:outerShdw blurRad="50800" dist="38100" dir="2700000" algn="tl" rotWithShape="0">
              <a:prstClr val="black">
                <a:alpha val="40000"/>
              </a:prst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object 70"/>
          <p:cNvSpPr/>
          <p:nvPr/>
        </p:nvSpPr>
        <p:spPr>
          <a:xfrm>
            <a:off x="5382005" y="4068004"/>
            <a:ext cx="288290" cy="1872614"/>
          </a:xfrm>
          <a:custGeom>
            <a:avLst/>
            <a:gdLst/>
            <a:ahLst/>
            <a:cxnLst/>
            <a:rect l="l" t="t" r="r" b="b"/>
            <a:pathLst>
              <a:path w="288289" h="1872614">
                <a:moveTo>
                  <a:pt x="192951" y="0"/>
                </a:moveTo>
                <a:lnTo>
                  <a:pt x="95034" y="0"/>
                </a:lnTo>
                <a:lnTo>
                  <a:pt x="40092" y="1484"/>
                </a:lnTo>
                <a:lnTo>
                  <a:pt x="11879" y="11879"/>
                </a:lnTo>
                <a:lnTo>
                  <a:pt x="1484" y="40092"/>
                </a:lnTo>
                <a:lnTo>
                  <a:pt x="0" y="95034"/>
                </a:lnTo>
                <a:lnTo>
                  <a:pt x="0" y="1776958"/>
                </a:lnTo>
                <a:lnTo>
                  <a:pt x="1484" y="1831907"/>
                </a:lnTo>
                <a:lnTo>
                  <a:pt x="11879" y="1860124"/>
                </a:lnTo>
                <a:lnTo>
                  <a:pt x="40092" y="1870520"/>
                </a:lnTo>
                <a:lnTo>
                  <a:pt x="95034" y="1872005"/>
                </a:lnTo>
                <a:lnTo>
                  <a:pt x="192951" y="1872005"/>
                </a:lnTo>
                <a:lnTo>
                  <a:pt x="247900" y="1870520"/>
                </a:lnTo>
                <a:lnTo>
                  <a:pt x="276117" y="1860124"/>
                </a:lnTo>
                <a:lnTo>
                  <a:pt x="286512" y="1831907"/>
                </a:lnTo>
                <a:lnTo>
                  <a:pt x="287997" y="1776958"/>
                </a:lnTo>
                <a:lnTo>
                  <a:pt x="287997" y="95034"/>
                </a:lnTo>
                <a:lnTo>
                  <a:pt x="286512" y="40092"/>
                </a:lnTo>
                <a:lnTo>
                  <a:pt x="276117" y="11879"/>
                </a:lnTo>
                <a:lnTo>
                  <a:pt x="247900" y="1484"/>
                </a:lnTo>
                <a:lnTo>
                  <a:pt x="192951" y="0"/>
                </a:lnTo>
                <a:close/>
              </a:path>
            </a:pathLst>
          </a:custGeom>
          <a:solidFill>
            <a:srgbClr val="F49AC1"/>
          </a:solidFill>
          <a:effectLst>
            <a:outerShdw blurRad="50800" dist="38100" dir="2700000" algn="tl" rotWithShape="0">
              <a:prstClr val="black">
                <a:alpha val="40000"/>
              </a:prst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object 71"/>
          <p:cNvSpPr/>
          <p:nvPr/>
        </p:nvSpPr>
        <p:spPr>
          <a:xfrm>
            <a:off x="5814006" y="4068004"/>
            <a:ext cx="288290" cy="1872614"/>
          </a:xfrm>
          <a:custGeom>
            <a:avLst/>
            <a:gdLst/>
            <a:ahLst/>
            <a:cxnLst/>
            <a:rect l="l" t="t" r="r" b="b"/>
            <a:pathLst>
              <a:path w="288289" h="1872614">
                <a:moveTo>
                  <a:pt x="192951" y="0"/>
                </a:moveTo>
                <a:lnTo>
                  <a:pt x="95034" y="0"/>
                </a:lnTo>
                <a:lnTo>
                  <a:pt x="40092" y="1484"/>
                </a:lnTo>
                <a:lnTo>
                  <a:pt x="11879" y="11879"/>
                </a:lnTo>
                <a:lnTo>
                  <a:pt x="1484" y="40092"/>
                </a:lnTo>
                <a:lnTo>
                  <a:pt x="0" y="95034"/>
                </a:lnTo>
                <a:lnTo>
                  <a:pt x="0" y="1776958"/>
                </a:lnTo>
                <a:lnTo>
                  <a:pt x="1484" y="1831907"/>
                </a:lnTo>
                <a:lnTo>
                  <a:pt x="11879" y="1860124"/>
                </a:lnTo>
                <a:lnTo>
                  <a:pt x="40092" y="1870520"/>
                </a:lnTo>
                <a:lnTo>
                  <a:pt x="95034" y="1872005"/>
                </a:lnTo>
                <a:lnTo>
                  <a:pt x="192951" y="1872005"/>
                </a:lnTo>
                <a:lnTo>
                  <a:pt x="247900" y="1870520"/>
                </a:lnTo>
                <a:lnTo>
                  <a:pt x="276117" y="1860124"/>
                </a:lnTo>
                <a:lnTo>
                  <a:pt x="286512" y="1831907"/>
                </a:lnTo>
                <a:lnTo>
                  <a:pt x="287997" y="1776958"/>
                </a:lnTo>
                <a:lnTo>
                  <a:pt x="287997" y="95034"/>
                </a:lnTo>
                <a:lnTo>
                  <a:pt x="286512" y="40092"/>
                </a:lnTo>
                <a:lnTo>
                  <a:pt x="276117" y="11879"/>
                </a:lnTo>
                <a:lnTo>
                  <a:pt x="247900" y="1484"/>
                </a:lnTo>
                <a:lnTo>
                  <a:pt x="192951" y="0"/>
                </a:lnTo>
                <a:close/>
              </a:path>
            </a:pathLst>
          </a:custGeom>
          <a:solidFill>
            <a:srgbClr val="F49AC1"/>
          </a:solidFill>
          <a:effectLst>
            <a:outerShdw blurRad="50800" dist="38100" dir="2700000" algn="tl" rotWithShape="0">
              <a:prstClr val="black">
                <a:alpha val="40000"/>
              </a:prst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object 72"/>
          <p:cNvSpPr/>
          <p:nvPr/>
        </p:nvSpPr>
        <p:spPr>
          <a:xfrm>
            <a:off x="6246005" y="4068004"/>
            <a:ext cx="288290" cy="1872614"/>
          </a:xfrm>
          <a:custGeom>
            <a:avLst/>
            <a:gdLst/>
            <a:ahLst/>
            <a:cxnLst/>
            <a:rect l="l" t="t" r="r" b="b"/>
            <a:pathLst>
              <a:path w="288290" h="1872614">
                <a:moveTo>
                  <a:pt x="192951" y="0"/>
                </a:moveTo>
                <a:lnTo>
                  <a:pt x="95034" y="0"/>
                </a:lnTo>
                <a:lnTo>
                  <a:pt x="40092" y="1484"/>
                </a:lnTo>
                <a:lnTo>
                  <a:pt x="11879" y="11879"/>
                </a:lnTo>
                <a:lnTo>
                  <a:pt x="1484" y="40092"/>
                </a:lnTo>
                <a:lnTo>
                  <a:pt x="0" y="95034"/>
                </a:lnTo>
                <a:lnTo>
                  <a:pt x="0" y="1776958"/>
                </a:lnTo>
                <a:lnTo>
                  <a:pt x="1484" y="1831907"/>
                </a:lnTo>
                <a:lnTo>
                  <a:pt x="11879" y="1860124"/>
                </a:lnTo>
                <a:lnTo>
                  <a:pt x="40092" y="1870520"/>
                </a:lnTo>
                <a:lnTo>
                  <a:pt x="95034" y="1872005"/>
                </a:lnTo>
                <a:lnTo>
                  <a:pt x="192951" y="1872005"/>
                </a:lnTo>
                <a:lnTo>
                  <a:pt x="247900" y="1870520"/>
                </a:lnTo>
                <a:lnTo>
                  <a:pt x="276117" y="1860124"/>
                </a:lnTo>
                <a:lnTo>
                  <a:pt x="286512" y="1831907"/>
                </a:lnTo>
                <a:lnTo>
                  <a:pt x="287997" y="1776958"/>
                </a:lnTo>
                <a:lnTo>
                  <a:pt x="287997" y="95034"/>
                </a:lnTo>
                <a:lnTo>
                  <a:pt x="286512" y="40092"/>
                </a:lnTo>
                <a:lnTo>
                  <a:pt x="276117" y="11879"/>
                </a:lnTo>
                <a:lnTo>
                  <a:pt x="247900" y="1484"/>
                </a:lnTo>
                <a:lnTo>
                  <a:pt x="192951" y="0"/>
                </a:lnTo>
                <a:close/>
              </a:path>
            </a:pathLst>
          </a:custGeom>
          <a:solidFill>
            <a:srgbClr val="F49AC1"/>
          </a:solidFill>
          <a:effectLst>
            <a:outerShdw blurRad="50800" dist="38100" dir="2700000" algn="tl" rotWithShape="0">
              <a:prstClr val="black">
                <a:alpha val="40000"/>
              </a:prst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object 73"/>
          <p:cNvSpPr/>
          <p:nvPr/>
        </p:nvSpPr>
        <p:spPr>
          <a:xfrm>
            <a:off x="540007" y="6480002"/>
            <a:ext cx="3159125" cy="1530350"/>
          </a:xfrm>
          <a:custGeom>
            <a:avLst/>
            <a:gdLst/>
            <a:ahLst/>
            <a:cxnLst/>
            <a:rect l="l" t="t" r="r" b="b"/>
            <a:pathLst>
              <a:path w="3159125" h="1530350">
                <a:moveTo>
                  <a:pt x="3063951" y="0"/>
                </a:moveTo>
                <a:lnTo>
                  <a:pt x="95034" y="0"/>
                </a:lnTo>
                <a:lnTo>
                  <a:pt x="40092" y="1484"/>
                </a:lnTo>
                <a:lnTo>
                  <a:pt x="11879" y="11879"/>
                </a:lnTo>
                <a:lnTo>
                  <a:pt x="1484" y="40092"/>
                </a:lnTo>
                <a:lnTo>
                  <a:pt x="0" y="95034"/>
                </a:lnTo>
                <a:lnTo>
                  <a:pt x="0" y="1434960"/>
                </a:lnTo>
                <a:lnTo>
                  <a:pt x="1484" y="1489901"/>
                </a:lnTo>
                <a:lnTo>
                  <a:pt x="11879" y="1518115"/>
                </a:lnTo>
                <a:lnTo>
                  <a:pt x="40092" y="1528509"/>
                </a:lnTo>
                <a:lnTo>
                  <a:pt x="95034" y="1529994"/>
                </a:lnTo>
                <a:lnTo>
                  <a:pt x="3063951" y="1529994"/>
                </a:lnTo>
                <a:lnTo>
                  <a:pt x="3118900" y="1528509"/>
                </a:lnTo>
                <a:lnTo>
                  <a:pt x="3147117" y="1518115"/>
                </a:lnTo>
                <a:lnTo>
                  <a:pt x="3157512" y="1489901"/>
                </a:lnTo>
                <a:lnTo>
                  <a:pt x="3158998" y="1434960"/>
                </a:lnTo>
                <a:lnTo>
                  <a:pt x="3158998" y="95034"/>
                </a:lnTo>
                <a:lnTo>
                  <a:pt x="3157512" y="40092"/>
                </a:lnTo>
                <a:lnTo>
                  <a:pt x="3147117" y="11879"/>
                </a:lnTo>
                <a:lnTo>
                  <a:pt x="3118900" y="1484"/>
                </a:lnTo>
                <a:lnTo>
                  <a:pt x="3063951" y="0"/>
                </a:lnTo>
                <a:close/>
              </a:path>
            </a:pathLst>
          </a:custGeom>
          <a:solidFill>
            <a:srgbClr val="8DC63F"/>
          </a:solidFill>
          <a:effectLst>
            <a:outerShdw blurRad="50800" dist="38100" dir="2700000" algn="tl" rotWithShape="0">
              <a:prstClr val="black">
                <a:alpha val="40000"/>
              </a:prst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object 74"/>
          <p:cNvSpPr/>
          <p:nvPr/>
        </p:nvSpPr>
        <p:spPr>
          <a:xfrm>
            <a:off x="540007" y="8280005"/>
            <a:ext cx="3159125" cy="360045"/>
          </a:xfrm>
          <a:custGeom>
            <a:avLst/>
            <a:gdLst/>
            <a:ahLst/>
            <a:cxnLst/>
            <a:rect l="l" t="t" r="r" b="b"/>
            <a:pathLst>
              <a:path w="3159125" h="360045">
                <a:moveTo>
                  <a:pt x="3063951" y="0"/>
                </a:moveTo>
                <a:lnTo>
                  <a:pt x="95034" y="0"/>
                </a:lnTo>
                <a:lnTo>
                  <a:pt x="40092" y="1484"/>
                </a:lnTo>
                <a:lnTo>
                  <a:pt x="11879" y="11879"/>
                </a:lnTo>
                <a:lnTo>
                  <a:pt x="1484" y="40092"/>
                </a:lnTo>
                <a:lnTo>
                  <a:pt x="0" y="95034"/>
                </a:lnTo>
                <a:lnTo>
                  <a:pt x="0" y="264960"/>
                </a:lnTo>
                <a:lnTo>
                  <a:pt x="1484" y="319901"/>
                </a:lnTo>
                <a:lnTo>
                  <a:pt x="11879" y="348114"/>
                </a:lnTo>
                <a:lnTo>
                  <a:pt x="40092" y="358509"/>
                </a:lnTo>
                <a:lnTo>
                  <a:pt x="95034" y="359994"/>
                </a:lnTo>
                <a:lnTo>
                  <a:pt x="3063951" y="359994"/>
                </a:lnTo>
                <a:lnTo>
                  <a:pt x="3118900" y="358509"/>
                </a:lnTo>
                <a:lnTo>
                  <a:pt x="3147117" y="348114"/>
                </a:lnTo>
                <a:lnTo>
                  <a:pt x="3157512" y="319901"/>
                </a:lnTo>
                <a:lnTo>
                  <a:pt x="3158998" y="264960"/>
                </a:lnTo>
                <a:lnTo>
                  <a:pt x="3158998" y="95034"/>
                </a:lnTo>
                <a:lnTo>
                  <a:pt x="3157512" y="40092"/>
                </a:lnTo>
                <a:lnTo>
                  <a:pt x="3147117" y="11879"/>
                </a:lnTo>
                <a:lnTo>
                  <a:pt x="3118900" y="1484"/>
                </a:lnTo>
                <a:lnTo>
                  <a:pt x="3063951" y="0"/>
                </a:lnTo>
                <a:close/>
              </a:path>
            </a:pathLst>
          </a:custGeom>
          <a:solidFill>
            <a:srgbClr val="C4DF9B"/>
          </a:solidFill>
          <a:effectLst>
            <a:outerShdw blurRad="50800" dist="38100" dir="2700000" algn="tl" rotWithShape="0">
              <a:prstClr val="black">
                <a:alpha val="40000"/>
              </a:prst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object 75"/>
          <p:cNvSpPr txBox="1"/>
          <p:nvPr/>
        </p:nvSpPr>
        <p:spPr>
          <a:xfrm>
            <a:off x="6683299" y="5126302"/>
            <a:ext cx="205740" cy="205740"/>
          </a:xfrm>
          <a:prstGeom prst="rect">
            <a:avLst/>
          </a:prstGeom>
        </p:spPr>
        <p:txBody>
          <a:bodyPr vert="eaVert" wrap="square" lIns="0" tIns="0" rIns="0" bIns="0" rtlCol="0">
            <a:spAutoFit/>
          </a:bodyPr>
          <a:lstStyle/>
          <a:p>
            <a:pPr marL="12700" marR="0" lvl="0" indent="0" algn="l" defTabSz="914400" rtl="0" eaLnBrk="1" fontAlgn="auto" latinLnBrk="0" hangingPunct="1">
              <a:lnSpc>
                <a:spcPct val="65000"/>
              </a:lnSpc>
              <a:spcBef>
                <a:spcPts val="0"/>
              </a:spcBef>
              <a:spcAft>
                <a:spcPts val="0"/>
              </a:spcAft>
              <a:buClrTx/>
              <a:buSzTx/>
              <a:buFontTx/>
              <a:buNone/>
              <a:tabLst/>
              <a:defRPr/>
            </a:pPr>
            <a:r>
              <a:rPr kumimoji="1" sz="1400" b="0" i="0" u="none" strike="noStrike" kern="1200" cap="none" spc="0" normalizeH="0" baseline="0" noProof="0" dirty="0">
                <a:ln>
                  <a:noFill/>
                </a:ln>
                <a:solidFill>
                  <a:srgbClr val="A7A9AC"/>
                </a:solidFill>
                <a:effectLst/>
                <a:uLnTx/>
                <a:uFillTx/>
                <a:latin typeface="HGP創英角ｺﾞｼｯｸUB"/>
                <a:ea typeface="+mn-ea"/>
                <a:cs typeface="HGP創英角ｺﾞｼｯｸUB"/>
              </a:rPr>
              <a:t>他</a:t>
            </a:r>
            <a:endParaRPr kumimoji="1" sz="1400" b="0" i="0" u="none" strike="noStrike" kern="1200" cap="none" spc="0" normalizeH="0" baseline="0" noProof="0">
              <a:ln>
                <a:noFill/>
              </a:ln>
              <a:solidFill>
                <a:prstClr val="black"/>
              </a:solidFill>
              <a:effectLst/>
              <a:uLnTx/>
              <a:uFillTx/>
              <a:latin typeface="HGP創英角ｺﾞｼｯｸUB"/>
              <a:ea typeface="+mn-ea"/>
              <a:cs typeface="HGP創英角ｺﾞｼｯｸUB"/>
            </a:endParaRPr>
          </a:p>
        </p:txBody>
      </p:sp>
      <p:sp>
        <p:nvSpPr>
          <p:cNvPr id="76" name="object 76"/>
          <p:cNvSpPr/>
          <p:nvPr/>
        </p:nvSpPr>
        <p:spPr>
          <a:xfrm>
            <a:off x="4608002" y="8132408"/>
            <a:ext cx="1800225" cy="360045"/>
          </a:xfrm>
          <a:custGeom>
            <a:avLst/>
            <a:gdLst/>
            <a:ahLst/>
            <a:cxnLst/>
            <a:rect l="l" t="t" r="r" b="b"/>
            <a:pathLst>
              <a:path w="1800225" h="360045">
                <a:moveTo>
                  <a:pt x="899998" y="0"/>
                </a:moveTo>
                <a:lnTo>
                  <a:pt x="826184" y="596"/>
                </a:lnTo>
                <a:lnTo>
                  <a:pt x="754014" y="2355"/>
                </a:lnTo>
                <a:lnTo>
                  <a:pt x="683719" y="5230"/>
                </a:lnTo>
                <a:lnTo>
                  <a:pt x="615530" y="9175"/>
                </a:lnTo>
                <a:lnTo>
                  <a:pt x="549679" y="14144"/>
                </a:lnTo>
                <a:lnTo>
                  <a:pt x="486398" y="20089"/>
                </a:lnTo>
                <a:lnTo>
                  <a:pt x="425918" y="26966"/>
                </a:lnTo>
                <a:lnTo>
                  <a:pt x="368472" y="34727"/>
                </a:lnTo>
                <a:lnTo>
                  <a:pt x="314290" y="43326"/>
                </a:lnTo>
                <a:lnTo>
                  <a:pt x="263604" y="52717"/>
                </a:lnTo>
                <a:lnTo>
                  <a:pt x="216646" y="62854"/>
                </a:lnTo>
                <a:lnTo>
                  <a:pt x="173648" y="73690"/>
                </a:lnTo>
                <a:lnTo>
                  <a:pt x="134841" y="85179"/>
                </a:lnTo>
                <a:lnTo>
                  <a:pt x="70726" y="109931"/>
                </a:lnTo>
                <a:lnTo>
                  <a:pt x="26156" y="136739"/>
                </a:lnTo>
                <a:lnTo>
                  <a:pt x="0" y="179997"/>
                </a:lnTo>
                <a:lnTo>
                  <a:pt x="2983" y="194758"/>
                </a:lnTo>
                <a:lnTo>
                  <a:pt x="45882" y="236887"/>
                </a:lnTo>
                <a:lnTo>
                  <a:pt x="100456" y="262713"/>
                </a:lnTo>
                <a:lnTo>
                  <a:pt x="173648" y="286298"/>
                </a:lnTo>
                <a:lnTo>
                  <a:pt x="216646" y="297134"/>
                </a:lnTo>
                <a:lnTo>
                  <a:pt x="263604" y="307271"/>
                </a:lnTo>
                <a:lnTo>
                  <a:pt x="314290" y="316663"/>
                </a:lnTo>
                <a:lnTo>
                  <a:pt x="368472" y="325263"/>
                </a:lnTo>
                <a:lnTo>
                  <a:pt x="425918" y="333024"/>
                </a:lnTo>
                <a:lnTo>
                  <a:pt x="486398" y="339901"/>
                </a:lnTo>
                <a:lnTo>
                  <a:pt x="549679" y="345848"/>
                </a:lnTo>
                <a:lnTo>
                  <a:pt x="615530" y="350817"/>
                </a:lnTo>
                <a:lnTo>
                  <a:pt x="683719" y="354762"/>
                </a:lnTo>
                <a:lnTo>
                  <a:pt x="754014" y="357638"/>
                </a:lnTo>
                <a:lnTo>
                  <a:pt x="826184" y="359397"/>
                </a:lnTo>
                <a:lnTo>
                  <a:pt x="899998" y="359994"/>
                </a:lnTo>
                <a:lnTo>
                  <a:pt x="973811" y="359397"/>
                </a:lnTo>
                <a:lnTo>
                  <a:pt x="1045981" y="357638"/>
                </a:lnTo>
                <a:lnTo>
                  <a:pt x="1116277" y="354762"/>
                </a:lnTo>
                <a:lnTo>
                  <a:pt x="1184466" y="350817"/>
                </a:lnTo>
                <a:lnTo>
                  <a:pt x="1250316" y="345848"/>
                </a:lnTo>
                <a:lnTo>
                  <a:pt x="1313598" y="339901"/>
                </a:lnTo>
                <a:lnTo>
                  <a:pt x="1374077" y="333024"/>
                </a:lnTo>
                <a:lnTo>
                  <a:pt x="1431524" y="325263"/>
                </a:lnTo>
                <a:lnTo>
                  <a:pt x="1485706" y="316663"/>
                </a:lnTo>
                <a:lnTo>
                  <a:pt x="1536392" y="307271"/>
                </a:lnTo>
                <a:lnTo>
                  <a:pt x="1583349" y="297134"/>
                </a:lnTo>
                <a:lnTo>
                  <a:pt x="1626348" y="286298"/>
                </a:lnTo>
                <a:lnTo>
                  <a:pt x="1665155" y="274808"/>
                </a:lnTo>
                <a:lnTo>
                  <a:pt x="1729269" y="250057"/>
                </a:lnTo>
                <a:lnTo>
                  <a:pt x="1773839" y="223250"/>
                </a:lnTo>
                <a:lnTo>
                  <a:pt x="1799996" y="179997"/>
                </a:lnTo>
                <a:lnTo>
                  <a:pt x="1797012" y="165233"/>
                </a:lnTo>
                <a:lnTo>
                  <a:pt x="1754113" y="123101"/>
                </a:lnTo>
                <a:lnTo>
                  <a:pt x="1699539" y="97275"/>
                </a:lnTo>
                <a:lnTo>
                  <a:pt x="1626348" y="73690"/>
                </a:lnTo>
                <a:lnTo>
                  <a:pt x="1583349" y="62854"/>
                </a:lnTo>
                <a:lnTo>
                  <a:pt x="1536392" y="52717"/>
                </a:lnTo>
                <a:lnTo>
                  <a:pt x="1485706" y="43326"/>
                </a:lnTo>
                <a:lnTo>
                  <a:pt x="1431524" y="34727"/>
                </a:lnTo>
                <a:lnTo>
                  <a:pt x="1374077" y="26966"/>
                </a:lnTo>
                <a:lnTo>
                  <a:pt x="1313598" y="20089"/>
                </a:lnTo>
                <a:lnTo>
                  <a:pt x="1250316" y="14144"/>
                </a:lnTo>
                <a:lnTo>
                  <a:pt x="1184466" y="9175"/>
                </a:lnTo>
                <a:lnTo>
                  <a:pt x="1116277" y="5230"/>
                </a:lnTo>
                <a:lnTo>
                  <a:pt x="1045981" y="2355"/>
                </a:lnTo>
                <a:lnTo>
                  <a:pt x="973811" y="596"/>
                </a:lnTo>
                <a:lnTo>
                  <a:pt x="899998" y="0"/>
                </a:lnTo>
                <a:close/>
              </a:path>
            </a:pathLst>
          </a:custGeom>
          <a:solidFill>
            <a:srgbClr val="DAEBC1"/>
          </a:solidFill>
          <a:effectLst>
            <a:softEdge rad="31750"/>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object 77"/>
          <p:cNvSpPr txBox="1"/>
          <p:nvPr/>
        </p:nvSpPr>
        <p:spPr>
          <a:xfrm>
            <a:off x="4055300" y="6500490"/>
            <a:ext cx="2846705" cy="784188"/>
          </a:xfrm>
          <a:prstGeom prst="rect">
            <a:avLst/>
          </a:prstGeom>
        </p:spPr>
        <p:txBody>
          <a:bodyPr vert="horz" wrap="square" lIns="0" tIns="14604" rIns="0" bIns="0" rtlCol="0">
            <a:spAutoFit/>
          </a:bodyPr>
          <a:lstStyle/>
          <a:p>
            <a:pPr marL="774700" marR="0" lvl="0" indent="0" algn="l" defTabSz="914400" rtl="0" eaLnBrk="1" fontAlgn="auto" latinLnBrk="0" hangingPunct="1">
              <a:lnSpc>
                <a:spcPct val="100000"/>
              </a:lnSpc>
              <a:spcBef>
                <a:spcPts val="114"/>
              </a:spcBef>
              <a:spcAft>
                <a:spcPts val="0"/>
              </a:spcAft>
              <a:buClrTx/>
              <a:buSzTx/>
              <a:buFontTx/>
              <a:buNone/>
              <a:tabLst/>
              <a:defRPr/>
            </a:pPr>
            <a:r>
              <a:rPr lang="ja-JP" altLang="en-US" sz="1400" u="sng" spc="10" dirty="0">
                <a:solidFill>
                  <a:srgbClr val="FF0000"/>
                </a:solidFill>
                <a:latin typeface="HGP創英角ｺﾞｼｯｸUB"/>
                <a:cs typeface="HGP創英角ｺﾞｼｯｸUB"/>
              </a:rPr>
              <a:t>○○</a:t>
            </a:r>
            <a:r>
              <a:rPr kumimoji="1" sz="1400" b="0" i="0" u="sng" strike="noStrike" kern="1200" cap="none" spc="10" normalizeH="0" baseline="0" noProof="0" dirty="0" err="1" smtClean="0">
                <a:ln>
                  <a:noFill/>
                </a:ln>
                <a:solidFill>
                  <a:srgbClr val="FF0000"/>
                </a:solidFill>
                <a:effectLst/>
                <a:uLnTx/>
                <a:uFillTx/>
                <a:latin typeface="HGP創英角ｺﾞｼｯｸUB"/>
                <a:cs typeface="HGP創英角ｺﾞｼｯｸUB"/>
              </a:rPr>
              <a:t>連合</a:t>
            </a:r>
            <a:r>
              <a:rPr kumimoji="1" sz="1400" b="0" i="0" u="sng" strike="noStrike" kern="1200" cap="none" spc="5" normalizeH="0" baseline="0" noProof="0" dirty="0" err="1" smtClean="0">
                <a:ln>
                  <a:noFill/>
                </a:ln>
                <a:solidFill>
                  <a:srgbClr val="FF0000"/>
                </a:solidFill>
                <a:effectLst/>
                <a:uLnTx/>
                <a:uFillTx/>
                <a:latin typeface="HGP創英角ｺﾞｼｯｸUB"/>
                <a:cs typeface="HGP創英角ｺﾞｼｯｸUB"/>
              </a:rPr>
              <a:t>と</a:t>
            </a:r>
            <a:r>
              <a:rPr kumimoji="1" sz="1400" b="0" i="0" u="sng" strike="noStrike" kern="1200" cap="none" spc="10" normalizeH="0" baseline="0" noProof="0" dirty="0" err="1" smtClean="0">
                <a:ln>
                  <a:noFill/>
                </a:ln>
                <a:solidFill>
                  <a:srgbClr val="FF0000"/>
                </a:solidFill>
                <a:effectLst/>
                <a:uLnTx/>
                <a:uFillTx/>
                <a:latin typeface="HGP創英角ｺﾞｼｯｸUB"/>
                <a:cs typeface="HGP創英角ｺﾞｼｯｸUB"/>
              </a:rPr>
              <a:t>は</a:t>
            </a:r>
            <a:endParaRPr kumimoji="1" sz="1400" b="0" i="0" u="sng" strike="noStrike" kern="1200" cap="none" spc="0" normalizeH="0" baseline="0" noProof="0" dirty="0">
              <a:ln>
                <a:noFill/>
              </a:ln>
              <a:solidFill>
                <a:srgbClr val="FF0000"/>
              </a:solidFill>
              <a:effectLst/>
              <a:uLnTx/>
              <a:uFillTx/>
              <a:latin typeface="HGP創英角ｺﾞｼｯｸUB"/>
              <a:cs typeface="HGP創英角ｺﾞｼｯｸUB"/>
            </a:endParaRPr>
          </a:p>
          <a:p>
            <a:pPr marL="12700" marR="5080" lvl="0" indent="0" algn="just" defTabSz="914400" rtl="0" eaLnBrk="1" fontAlgn="auto" latinLnBrk="0" hangingPunct="1">
              <a:lnSpc>
                <a:spcPct val="129900"/>
              </a:lnSpc>
              <a:spcBef>
                <a:spcPts val="640"/>
              </a:spcBef>
              <a:spcAft>
                <a:spcPts val="0"/>
              </a:spcAft>
              <a:buClrTx/>
              <a:buSzTx/>
              <a:buFontTx/>
              <a:buNone/>
              <a:tabLst/>
              <a:defRPr/>
            </a:pPr>
            <a:r>
              <a:rPr lang="ja-JP" altLang="en-US" sz="1000" u="sng" spc="-10" dirty="0">
                <a:solidFill>
                  <a:srgbClr val="FF0000"/>
                </a:solidFill>
                <a:latin typeface="BIZ UDPゴシック" panose="020B0400000000000000" pitchFamily="50" charset="-128"/>
                <a:ea typeface="BIZ UDPゴシック" panose="020B0400000000000000" pitchFamily="50" charset="-128"/>
                <a:cs typeface="BIZ UDPゴシック"/>
              </a:rPr>
              <a:t>産別</a:t>
            </a:r>
            <a:r>
              <a:rPr lang="ja-JP" altLang="en-US" sz="1000" u="sng" spc="-10" dirty="0" smtClean="0">
                <a:solidFill>
                  <a:srgbClr val="FF0000"/>
                </a:solidFill>
                <a:latin typeface="BIZ UDPゴシック" panose="020B0400000000000000" pitchFamily="50" charset="-128"/>
                <a:ea typeface="BIZ UDPゴシック" panose="020B0400000000000000" pitchFamily="50" charset="-128"/>
                <a:cs typeface="BIZ UDPゴシック"/>
              </a:rPr>
              <a:t>の紹介ができます。</a:t>
            </a:r>
            <a:endParaRPr lang="en-US" altLang="ja-JP" sz="1000" u="sng" spc="-10" dirty="0" smtClean="0">
              <a:solidFill>
                <a:srgbClr val="FF0000"/>
              </a:solidFill>
              <a:latin typeface="BIZ UDPゴシック" panose="020B0400000000000000" pitchFamily="50" charset="-128"/>
              <a:ea typeface="BIZ UDPゴシック" panose="020B0400000000000000" pitchFamily="50" charset="-128"/>
              <a:cs typeface="BIZ UDPゴシック"/>
            </a:endParaRPr>
          </a:p>
          <a:p>
            <a:pPr marL="12700" marR="5080" lvl="0" indent="0" algn="just" defTabSz="914400" rtl="0" eaLnBrk="1" fontAlgn="auto" latinLnBrk="0" hangingPunct="1">
              <a:lnSpc>
                <a:spcPct val="129900"/>
              </a:lnSpc>
              <a:spcBef>
                <a:spcPts val="640"/>
              </a:spcBef>
              <a:spcAft>
                <a:spcPts val="0"/>
              </a:spcAft>
              <a:buClrTx/>
              <a:buSzTx/>
              <a:buFontTx/>
              <a:buNone/>
              <a:tabLst/>
              <a:defRPr/>
            </a:pPr>
            <a:r>
              <a:rPr kumimoji="1" lang="ja-JP" altLang="en-US" sz="1000" b="0" i="0" u="sng" strike="noStrike" kern="1200" cap="none" spc="-10" normalizeH="0" baseline="0" noProof="0" dirty="0" smtClean="0">
                <a:ln>
                  <a:noFill/>
                </a:ln>
                <a:solidFill>
                  <a:srgbClr val="FF0000"/>
                </a:solidFill>
                <a:effectLst/>
                <a:uLnTx/>
                <a:uFillTx/>
                <a:latin typeface="BIZ UDPゴシック" panose="020B0400000000000000" pitchFamily="50" charset="-128"/>
                <a:ea typeface="BIZ UDPゴシック" panose="020B0400000000000000" pitchFamily="50" charset="-128"/>
                <a:cs typeface="BIZ UDPゴシック"/>
              </a:rPr>
              <a:t>上の表も組織の状況に合わせ自由に編集できます。</a:t>
            </a:r>
            <a:endParaRPr kumimoji="1" sz="1000" b="0" i="0" u="sng" strike="noStrike" kern="1200" cap="none" spc="0" normalizeH="0" baseline="0" noProof="0" dirty="0">
              <a:ln>
                <a:noFill/>
              </a:ln>
              <a:solidFill>
                <a:srgbClr val="FF0000"/>
              </a:solidFill>
              <a:effectLst/>
              <a:uLnTx/>
              <a:uFillTx/>
              <a:latin typeface="BIZ UDPゴシック"/>
              <a:cs typeface="BIZ UDPゴシック"/>
            </a:endParaRPr>
          </a:p>
        </p:txBody>
      </p:sp>
      <p:sp>
        <p:nvSpPr>
          <p:cNvPr id="78" name="object 78"/>
          <p:cNvSpPr txBox="1"/>
          <p:nvPr/>
        </p:nvSpPr>
        <p:spPr>
          <a:xfrm>
            <a:off x="4933372" y="8230747"/>
            <a:ext cx="1077595" cy="166370"/>
          </a:xfrm>
          <a:prstGeom prst="rect">
            <a:avLst/>
          </a:prstGeom>
        </p:spPr>
        <p:txBody>
          <a:bodyPr vert="horz" wrap="square" lIns="0" tIns="15240" rIns="0" bIns="0" rtlCol="0">
            <a:spAutoFit/>
          </a:bodyPr>
          <a:lstStyle/>
          <a:p>
            <a:pPr marL="12700" marR="0" lvl="0" indent="0" algn="l" defTabSz="914400" rtl="0" eaLnBrk="1" fontAlgn="auto" latinLnBrk="0" hangingPunct="1">
              <a:lnSpc>
                <a:spcPct val="100000"/>
              </a:lnSpc>
              <a:spcBef>
                <a:spcPts val="120"/>
              </a:spcBef>
              <a:spcAft>
                <a:spcPts val="0"/>
              </a:spcAft>
              <a:buClrTx/>
              <a:buSzTx/>
              <a:buFontTx/>
              <a:buNone/>
              <a:tabLst/>
              <a:defRPr/>
            </a:pPr>
            <a:r>
              <a:rPr kumimoji="1" sz="900" b="0" i="0" u="none" strike="noStrike" kern="1200" cap="none" spc="5" normalizeH="0" baseline="0" noProof="0" dirty="0">
                <a:ln>
                  <a:noFill/>
                </a:ln>
                <a:solidFill>
                  <a:srgbClr val="F49AC1"/>
                </a:solidFill>
                <a:effectLst/>
                <a:uLnTx/>
                <a:uFillTx/>
                <a:latin typeface="BIZ UDPゴシック"/>
                <a:ea typeface="+mn-ea"/>
                <a:cs typeface="BIZ UDPゴシック"/>
              </a:rPr>
              <a:t>♦</a:t>
            </a:r>
            <a:r>
              <a:rPr kumimoji="1" sz="900" b="0" i="0" u="none" strike="noStrike" kern="1200" cap="none" spc="20" normalizeH="0" baseline="0" noProof="0" dirty="0">
                <a:ln>
                  <a:noFill/>
                </a:ln>
                <a:solidFill>
                  <a:srgbClr val="58595B"/>
                </a:solidFill>
                <a:effectLst/>
                <a:uLnTx/>
                <a:uFillTx/>
                <a:latin typeface="HGP創英角ｺﾞｼｯｸUB"/>
                <a:ea typeface="+mn-ea"/>
                <a:cs typeface="HGP創英角ｺﾞｼｯｸUB"/>
              </a:rPr>
              <a:t>主な取り組み紹介</a:t>
            </a:r>
            <a:r>
              <a:rPr kumimoji="1" sz="900" b="0" i="0" u="none" strike="noStrike" kern="1200" cap="none" spc="10" normalizeH="0" baseline="0" noProof="0" dirty="0">
                <a:ln>
                  <a:noFill/>
                </a:ln>
                <a:solidFill>
                  <a:srgbClr val="F49AC1"/>
                </a:solidFill>
                <a:effectLst/>
                <a:uLnTx/>
                <a:uFillTx/>
                <a:latin typeface="BIZ UDPゴシック"/>
                <a:ea typeface="+mn-ea"/>
                <a:cs typeface="BIZ UDPゴシック"/>
              </a:rPr>
              <a:t>♦</a:t>
            </a:r>
            <a:endParaRPr kumimoji="1" sz="900" b="0" i="0" u="none" strike="noStrike" kern="1200" cap="none" spc="0" normalizeH="0" baseline="0" noProof="0">
              <a:ln>
                <a:noFill/>
              </a:ln>
              <a:solidFill>
                <a:prstClr val="black"/>
              </a:solidFill>
              <a:effectLst/>
              <a:uLnTx/>
              <a:uFillTx/>
              <a:latin typeface="BIZ UDPゴシック"/>
              <a:ea typeface="+mn-ea"/>
              <a:cs typeface="BIZ UDPゴシック"/>
            </a:endParaRPr>
          </a:p>
        </p:txBody>
      </p:sp>
      <p:sp>
        <p:nvSpPr>
          <p:cNvPr id="79" name="object 79"/>
          <p:cNvSpPr txBox="1"/>
          <p:nvPr/>
        </p:nvSpPr>
        <p:spPr>
          <a:xfrm>
            <a:off x="4055300" y="8541448"/>
            <a:ext cx="2844800" cy="1285737"/>
          </a:xfrm>
          <a:prstGeom prst="rect">
            <a:avLst/>
          </a:prstGeom>
        </p:spPr>
        <p:txBody>
          <a:bodyPr vert="horz" wrap="square" lIns="0" tIns="12700" rIns="0" bIns="0" rtlCol="0">
            <a:spAutoFit/>
          </a:bodyPr>
          <a:lstStyle/>
          <a:p>
            <a:pPr marL="120650" marR="15875" lvl="0" indent="-107950" algn="just" defTabSz="914400" rtl="0" eaLnBrk="1" fontAlgn="auto" latinLnBrk="0" hangingPunct="1">
              <a:lnSpc>
                <a:spcPct val="139000"/>
              </a:lnSpc>
              <a:spcBef>
                <a:spcPts val="100"/>
              </a:spcBef>
              <a:spcAft>
                <a:spcPts val="0"/>
              </a:spcAft>
              <a:buClr>
                <a:srgbClr val="EF5BA1"/>
              </a:buClr>
              <a:buSzPct val="88235"/>
              <a:buFont typeface="HGP"/>
              <a:buChar char="○"/>
              <a:tabLst>
                <a:tab pos="121920" algn="l"/>
              </a:tabLst>
              <a:defRPr/>
            </a:pPr>
            <a:r>
              <a:rPr kumimoji="1" sz="850" b="0" i="0" u="none" strike="noStrike" kern="1200" cap="none" spc="0" normalizeH="0" baseline="0" noProof="0" dirty="0">
                <a:ln>
                  <a:noFill/>
                </a:ln>
                <a:solidFill>
                  <a:srgbClr val="231F20"/>
                </a:solidFill>
                <a:effectLst/>
                <a:uLnTx/>
                <a:uFillTx/>
                <a:latin typeface="BIZ UDPゴシック"/>
                <a:ea typeface="+mn-ea"/>
                <a:cs typeface="BIZ UDPゴシック"/>
              </a:rPr>
              <a:t>春季生活闘争</a:t>
            </a:r>
            <a:r>
              <a:rPr kumimoji="1" sz="850" b="0" i="0" u="none" strike="noStrike" kern="1200" cap="none" spc="-100" normalizeH="0" baseline="0" noProof="0" dirty="0">
                <a:ln>
                  <a:noFill/>
                </a:ln>
                <a:solidFill>
                  <a:srgbClr val="231F20"/>
                </a:solidFill>
                <a:effectLst/>
                <a:uLnTx/>
                <a:uFillTx/>
                <a:latin typeface="BIZ UDPゴシック"/>
                <a:ea typeface="+mn-ea"/>
                <a:cs typeface="BIZ UDPゴシック"/>
              </a:rPr>
              <a:t> </a:t>
            </a:r>
            <a:r>
              <a:rPr kumimoji="1" sz="850" b="0" i="0" u="none" strike="noStrike" kern="1200" cap="none" spc="0" normalizeH="0" baseline="0" noProof="0" dirty="0">
                <a:ln>
                  <a:noFill/>
                </a:ln>
                <a:solidFill>
                  <a:srgbClr val="231F20"/>
                </a:solidFill>
                <a:effectLst/>
                <a:uLnTx/>
                <a:uFillTx/>
                <a:latin typeface="BIZ UDPゴシック"/>
                <a:ea typeface="+mn-ea"/>
                <a:cs typeface="BIZ UDPゴシック"/>
              </a:rPr>
              <a:t>（春闘）</a:t>
            </a:r>
            <a:r>
              <a:rPr kumimoji="1" sz="850" b="0" i="0" u="none" strike="noStrike" kern="1200" cap="none" spc="-100" normalizeH="0" baseline="0" noProof="0" dirty="0">
                <a:ln>
                  <a:noFill/>
                </a:ln>
                <a:solidFill>
                  <a:srgbClr val="231F20"/>
                </a:solidFill>
                <a:effectLst/>
                <a:uLnTx/>
                <a:uFillTx/>
                <a:latin typeface="BIZ UDPゴシック"/>
                <a:ea typeface="+mn-ea"/>
                <a:cs typeface="BIZ UDPゴシック"/>
              </a:rPr>
              <a:t> </a:t>
            </a:r>
            <a:r>
              <a:rPr kumimoji="1" sz="850" b="0" i="0" u="none" strike="noStrike" kern="1200" cap="none" spc="0" normalizeH="0" baseline="0" noProof="0" dirty="0">
                <a:ln>
                  <a:noFill/>
                </a:ln>
                <a:solidFill>
                  <a:srgbClr val="231F20"/>
                </a:solidFill>
                <a:effectLst/>
                <a:uLnTx/>
                <a:uFillTx/>
                <a:latin typeface="BIZ UDPゴシック"/>
                <a:ea typeface="+mn-ea"/>
                <a:cs typeface="BIZ UDPゴシック"/>
              </a:rPr>
              <a:t>・</a:t>
            </a:r>
            <a:r>
              <a:rPr kumimoji="1" sz="850" b="0" i="0" u="none" strike="noStrike" kern="1200" cap="none" spc="-100" normalizeH="0" baseline="0" noProof="0" dirty="0">
                <a:ln>
                  <a:noFill/>
                </a:ln>
                <a:solidFill>
                  <a:srgbClr val="231F20"/>
                </a:solidFill>
                <a:effectLst/>
                <a:uLnTx/>
                <a:uFillTx/>
                <a:latin typeface="BIZ UDPゴシック"/>
                <a:ea typeface="+mn-ea"/>
                <a:cs typeface="BIZ UDPゴシック"/>
              </a:rPr>
              <a:t> </a:t>
            </a:r>
            <a:r>
              <a:rPr kumimoji="1" sz="850" b="0" i="0" u="none" strike="noStrike" kern="1200" cap="none" spc="0" normalizeH="0" baseline="0" noProof="0" dirty="0">
                <a:ln>
                  <a:noFill/>
                </a:ln>
                <a:solidFill>
                  <a:srgbClr val="231F20"/>
                </a:solidFill>
                <a:effectLst/>
                <a:uLnTx/>
                <a:uFillTx/>
                <a:latin typeface="BIZ UDPゴシック"/>
                <a:ea typeface="+mn-ea"/>
                <a:cs typeface="BIZ UDPゴシック"/>
              </a:rPr>
              <a:t>秋闘時を中心に、</a:t>
            </a:r>
            <a:r>
              <a:rPr kumimoji="1" sz="850" b="0" i="0" u="none" strike="noStrike" kern="1200" cap="none" spc="-114" normalizeH="0" baseline="0" noProof="0" dirty="0">
                <a:ln>
                  <a:noFill/>
                </a:ln>
                <a:solidFill>
                  <a:srgbClr val="231F20"/>
                </a:solidFill>
                <a:effectLst/>
                <a:uLnTx/>
                <a:uFillTx/>
                <a:latin typeface="BIZ UDPゴシック"/>
                <a:ea typeface="+mn-ea"/>
                <a:cs typeface="BIZ UDPゴシック"/>
              </a:rPr>
              <a:t> </a:t>
            </a:r>
            <a:r>
              <a:rPr kumimoji="1" sz="850" b="0" i="0" u="none" strike="noStrike" kern="1200" cap="none" spc="0" normalizeH="0" baseline="0" noProof="0" dirty="0">
                <a:ln>
                  <a:noFill/>
                </a:ln>
                <a:solidFill>
                  <a:srgbClr val="231F20"/>
                </a:solidFill>
                <a:effectLst/>
                <a:uLnTx/>
                <a:uFillTx/>
                <a:latin typeface="BIZ UDPゴシック"/>
                <a:ea typeface="+mn-ea"/>
                <a:cs typeface="BIZ UDPゴシック"/>
              </a:rPr>
              <a:t>各加盟組合に対 </a:t>
            </a:r>
            <a:r>
              <a:rPr kumimoji="1" sz="850" b="0" i="0" u="none" strike="noStrike" kern="1200" cap="none" spc="-5" normalizeH="0" baseline="0" noProof="0" dirty="0">
                <a:ln>
                  <a:noFill/>
                </a:ln>
                <a:solidFill>
                  <a:srgbClr val="231F20"/>
                </a:solidFill>
                <a:effectLst/>
                <a:uLnTx/>
                <a:uFillTx/>
                <a:latin typeface="BIZ UDPゴシック"/>
                <a:ea typeface="+mn-ea"/>
                <a:cs typeface="BIZ UDPゴシック"/>
              </a:rPr>
              <a:t>して必要な情報の提供や交渉の支援を行っています。</a:t>
            </a:r>
            <a:endParaRPr kumimoji="1" sz="850" b="0" i="0" u="none" strike="noStrike" kern="1200" cap="none" spc="0" normalizeH="0" baseline="0" noProof="0" dirty="0">
              <a:ln>
                <a:noFill/>
              </a:ln>
              <a:solidFill>
                <a:prstClr val="black"/>
              </a:solidFill>
              <a:effectLst/>
              <a:uLnTx/>
              <a:uFillTx/>
              <a:latin typeface="BIZ UDPゴシック"/>
              <a:ea typeface="+mn-ea"/>
              <a:cs typeface="BIZ UDPゴシック"/>
            </a:endParaRPr>
          </a:p>
          <a:p>
            <a:pPr marL="120650" marR="15875" lvl="0" indent="-107950" algn="just" defTabSz="914400" rtl="0" eaLnBrk="1" fontAlgn="auto" latinLnBrk="0" hangingPunct="1">
              <a:lnSpc>
                <a:spcPct val="139000"/>
              </a:lnSpc>
              <a:spcBef>
                <a:spcPts val="0"/>
              </a:spcBef>
              <a:spcAft>
                <a:spcPts val="0"/>
              </a:spcAft>
              <a:buClr>
                <a:srgbClr val="EF5BA1"/>
              </a:buClr>
              <a:buSzPct val="88235"/>
              <a:buFont typeface="HGP"/>
              <a:buChar char="○"/>
              <a:tabLst>
                <a:tab pos="121920" algn="l"/>
              </a:tabLst>
              <a:defRPr/>
            </a:pPr>
            <a:r>
              <a:rPr kumimoji="1" sz="850" b="0" i="0" u="none" strike="noStrike" kern="1200" cap="none" spc="10" normalizeH="0" baseline="0" noProof="0" dirty="0">
                <a:ln>
                  <a:noFill/>
                </a:ln>
                <a:solidFill>
                  <a:srgbClr val="231F20"/>
                </a:solidFill>
                <a:effectLst/>
                <a:uLnTx/>
                <a:uFillTx/>
                <a:latin typeface="BIZ UDPゴシック"/>
                <a:ea typeface="+mn-ea"/>
                <a:cs typeface="BIZ UDPゴシック"/>
              </a:rPr>
              <a:t>労使意見交</a:t>
            </a:r>
            <a:r>
              <a:rPr kumimoji="1" sz="850" b="0" i="0" u="none" strike="noStrike" kern="1200" cap="none" spc="0" normalizeH="0" baseline="0" noProof="0" dirty="0">
                <a:ln>
                  <a:noFill/>
                </a:ln>
                <a:solidFill>
                  <a:srgbClr val="231F20"/>
                </a:solidFill>
                <a:effectLst/>
                <a:uLnTx/>
                <a:uFillTx/>
                <a:latin typeface="BIZ UDPゴシック"/>
                <a:ea typeface="+mn-ea"/>
                <a:cs typeface="BIZ UDPゴシック"/>
              </a:rPr>
              <a:t>換</a:t>
            </a:r>
            <a:r>
              <a:rPr kumimoji="1" sz="850" b="0" i="0" u="none" strike="noStrike" kern="1200" cap="none" spc="-95" normalizeH="0" baseline="0" noProof="0" dirty="0">
                <a:ln>
                  <a:noFill/>
                </a:ln>
                <a:solidFill>
                  <a:srgbClr val="231F20"/>
                </a:solidFill>
                <a:effectLst/>
                <a:uLnTx/>
                <a:uFillTx/>
                <a:latin typeface="BIZ UDPゴシック"/>
                <a:ea typeface="+mn-ea"/>
                <a:cs typeface="BIZ UDPゴシック"/>
              </a:rPr>
              <a:t> </a:t>
            </a:r>
            <a:r>
              <a:rPr kumimoji="1" sz="850" b="0" i="0" u="none" strike="noStrike" kern="1200" cap="none" spc="0" normalizeH="0" baseline="0" noProof="0" dirty="0">
                <a:ln>
                  <a:noFill/>
                </a:ln>
                <a:solidFill>
                  <a:srgbClr val="231F20"/>
                </a:solidFill>
                <a:effectLst/>
                <a:uLnTx/>
                <a:uFillTx/>
                <a:latin typeface="BIZ UDPゴシック"/>
                <a:ea typeface="+mn-ea"/>
                <a:cs typeface="BIZ UDPゴシック"/>
              </a:rPr>
              <a:t>・</a:t>
            </a:r>
            <a:r>
              <a:rPr kumimoji="1" sz="850" b="0" i="0" u="none" strike="noStrike" kern="1200" cap="none" spc="-75" normalizeH="0" baseline="0" noProof="0" dirty="0">
                <a:ln>
                  <a:noFill/>
                </a:ln>
                <a:solidFill>
                  <a:srgbClr val="231F20"/>
                </a:solidFill>
                <a:effectLst/>
                <a:uLnTx/>
                <a:uFillTx/>
                <a:latin typeface="BIZ UDPゴシック"/>
                <a:ea typeface="+mn-ea"/>
                <a:cs typeface="BIZ UDPゴシック"/>
              </a:rPr>
              <a:t> </a:t>
            </a:r>
            <a:r>
              <a:rPr kumimoji="1" sz="850" b="0" i="0" u="none" strike="noStrike" kern="1200" cap="none" spc="10" normalizeH="0" baseline="0" noProof="0" dirty="0" err="1">
                <a:ln>
                  <a:noFill/>
                </a:ln>
                <a:solidFill>
                  <a:srgbClr val="231F20"/>
                </a:solidFill>
                <a:effectLst/>
                <a:uLnTx/>
                <a:uFillTx/>
                <a:latin typeface="BIZ UDPゴシック"/>
                <a:ea typeface="+mn-ea"/>
                <a:cs typeface="BIZ UDPゴシック"/>
              </a:rPr>
              <a:t>産業情報の学習等を目的</a:t>
            </a:r>
            <a:r>
              <a:rPr kumimoji="1" sz="850" b="0" i="0" u="none" strike="noStrike" kern="1200" cap="none" spc="0" normalizeH="0" baseline="0" noProof="0" dirty="0" err="1">
                <a:ln>
                  <a:noFill/>
                </a:ln>
                <a:solidFill>
                  <a:srgbClr val="231F20"/>
                </a:solidFill>
                <a:effectLst/>
                <a:uLnTx/>
                <a:uFillTx/>
                <a:latin typeface="BIZ UDPゴシック"/>
                <a:ea typeface="+mn-ea"/>
                <a:cs typeface="BIZ UDPゴシック"/>
              </a:rPr>
              <a:t>に</a:t>
            </a:r>
            <a:r>
              <a:rPr kumimoji="1" sz="850" b="0" i="0" u="none" strike="noStrike" kern="1200" cap="none" spc="110" normalizeH="0" baseline="0" noProof="0" dirty="0">
                <a:ln>
                  <a:noFill/>
                </a:ln>
                <a:solidFill>
                  <a:srgbClr val="231F20"/>
                </a:solidFill>
                <a:effectLst/>
                <a:uLnTx/>
                <a:uFillTx/>
                <a:latin typeface="BIZ UDPゴシック"/>
                <a:ea typeface="+mn-ea"/>
                <a:cs typeface="BIZ UDPゴシック"/>
              </a:rPr>
              <a:t> </a:t>
            </a:r>
            <a:r>
              <a:rPr kumimoji="1" sz="850" b="0" i="0" u="none" strike="noStrike" kern="1200" cap="none" spc="10" normalizeH="0" baseline="0" noProof="0" dirty="0" smtClean="0">
                <a:ln>
                  <a:noFill/>
                </a:ln>
                <a:solidFill>
                  <a:srgbClr val="FF0000"/>
                </a:solidFill>
                <a:effectLst/>
                <a:uLnTx/>
                <a:uFillTx/>
                <a:latin typeface="BIZ UDPゴシック"/>
                <a:ea typeface="+mn-ea"/>
                <a:cs typeface="BIZ UDPゴシック"/>
              </a:rPr>
              <a:t>「</a:t>
            </a:r>
            <a:r>
              <a:rPr kumimoji="1" lang="ja-JP" altLang="en-US" sz="850" b="0" i="0" u="none" strike="noStrike" kern="1200" cap="none" spc="10" normalizeH="0" baseline="0" noProof="0" dirty="0" smtClean="0">
                <a:ln>
                  <a:noFill/>
                </a:ln>
                <a:solidFill>
                  <a:srgbClr val="FF0000"/>
                </a:solidFill>
                <a:effectLst/>
                <a:uLnTx/>
                <a:uFillTx/>
                <a:latin typeface="BIZ UDPゴシック"/>
                <a:ea typeface="+mn-ea"/>
                <a:cs typeface="BIZ UDPゴシック"/>
              </a:rPr>
              <a:t>○○</a:t>
            </a:r>
            <a:r>
              <a:rPr kumimoji="1" sz="850" b="0" i="0" u="none" strike="noStrike" kern="1200" cap="none" spc="-5" normalizeH="0" baseline="0" noProof="0" dirty="0" err="1" smtClean="0">
                <a:ln>
                  <a:noFill/>
                </a:ln>
                <a:solidFill>
                  <a:srgbClr val="FF0000"/>
                </a:solidFill>
                <a:effectLst/>
                <a:uLnTx/>
                <a:uFillTx/>
                <a:latin typeface="BIZ UDPゴシック"/>
                <a:ea typeface="+mn-ea"/>
                <a:cs typeface="BIZ UDPゴシック"/>
              </a:rPr>
              <a:t>産業フォーラム</a:t>
            </a:r>
            <a:r>
              <a:rPr kumimoji="1" sz="850" b="0" i="0" u="none" strike="noStrike" kern="1200" cap="none" spc="0" normalizeH="0" baseline="0" noProof="0" dirty="0">
                <a:ln>
                  <a:noFill/>
                </a:ln>
                <a:solidFill>
                  <a:srgbClr val="FF0000"/>
                </a:solidFill>
                <a:effectLst/>
                <a:uLnTx/>
                <a:uFillTx/>
                <a:latin typeface="BIZ UDPゴシック"/>
                <a:ea typeface="+mn-ea"/>
                <a:cs typeface="BIZ UDPゴシック"/>
              </a:rPr>
              <a:t>」</a:t>
            </a:r>
            <a:r>
              <a:rPr kumimoji="1" sz="850" b="0" i="0" u="none" strike="noStrike" kern="1200" cap="none" spc="40" normalizeH="0" baseline="0" noProof="0" dirty="0">
                <a:ln>
                  <a:noFill/>
                </a:ln>
                <a:solidFill>
                  <a:srgbClr val="FF0000"/>
                </a:solidFill>
                <a:effectLst/>
                <a:uLnTx/>
                <a:uFillTx/>
                <a:latin typeface="BIZ UDPゴシック"/>
                <a:ea typeface="+mn-ea"/>
                <a:cs typeface="BIZ UDPゴシック"/>
              </a:rPr>
              <a:t> </a:t>
            </a:r>
            <a:r>
              <a:rPr kumimoji="1" sz="850" b="0" i="0" u="none" strike="noStrike" kern="1200" cap="none" spc="0" normalizeH="0" baseline="0" noProof="0" dirty="0">
                <a:ln>
                  <a:noFill/>
                </a:ln>
                <a:solidFill>
                  <a:srgbClr val="FF0000"/>
                </a:solidFill>
                <a:effectLst/>
                <a:uLnTx/>
                <a:uFillTx/>
                <a:latin typeface="BIZ UDPゴシック"/>
                <a:ea typeface="+mn-ea"/>
                <a:cs typeface="BIZ UDPゴシック"/>
              </a:rPr>
              <a:t>を開催し、</a:t>
            </a:r>
            <a:r>
              <a:rPr kumimoji="1" sz="850" b="0" i="0" u="none" strike="noStrike" kern="1200" cap="none" spc="10" normalizeH="0" baseline="0" noProof="0" dirty="0">
                <a:ln>
                  <a:noFill/>
                </a:ln>
                <a:solidFill>
                  <a:srgbClr val="FF0000"/>
                </a:solidFill>
                <a:effectLst/>
                <a:uLnTx/>
                <a:uFillTx/>
                <a:latin typeface="BIZ UDPゴシック"/>
                <a:ea typeface="+mn-ea"/>
                <a:cs typeface="BIZ UDPゴシック"/>
              </a:rPr>
              <a:t> </a:t>
            </a:r>
            <a:r>
              <a:rPr kumimoji="1" sz="850" b="0" i="0" u="none" strike="noStrike" kern="1200" cap="none" spc="0" normalizeH="0" baseline="0" noProof="0" dirty="0">
                <a:ln>
                  <a:noFill/>
                </a:ln>
                <a:solidFill>
                  <a:srgbClr val="FF0000"/>
                </a:solidFill>
                <a:effectLst/>
                <a:uLnTx/>
                <a:uFillTx/>
                <a:latin typeface="BIZ UDPゴシック"/>
                <a:ea typeface="+mn-ea"/>
                <a:cs typeface="BIZ UDPゴシック"/>
              </a:rPr>
              <a:t>労使の交流を深めてい ます。</a:t>
            </a:r>
          </a:p>
          <a:p>
            <a:pPr marL="120650" marR="5080" lvl="0" indent="-107950" algn="just" defTabSz="914400" rtl="0" eaLnBrk="1" fontAlgn="auto" latinLnBrk="0" hangingPunct="1">
              <a:lnSpc>
                <a:spcPct val="139000"/>
              </a:lnSpc>
              <a:spcBef>
                <a:spcPts val="0"/>
              </a:spcBef>
              <a:spcAft>
                <a:spcPts val="0"/>
              </a:spcAft>
              <a:buClr>
                <a:srgbClr val="EF5BA1"/>
              </a:buClr>
              <a:buSzPct val="88235"/>
              <a:buFont typeface="HGP"/>
              <a:buChar char="○"/>
              <a:tabLst>
                <a:tab pos="121920" algn="l"/>
              </a:tabLst>
              <a:defRPr/>
            </a:pPr>
            <a:r>
              <a:rPr kumimoji="1" sz="850" b="0" i="0" u="none" strike="noStrike" kern="1200" cap="none" spc="20" normalizeH="0" baseline="0" noProof="0" dirty="0">
                <a:ln>
                  <a:noFill/>
                </a:ln>
                <a:solidFill>
                  <a:srgbClr val="FF0000"/>
                </a:solidFill>
                <a:effectLst/>
                <a:uLnTx/>
                <a:uFillTx/>
                <a:latin typeface="BIZ UDPゴシック"/>
                <a:ea typeface="+mn-ea"/>
                <a:cs typeface="BIZ UDPゴシック"/>
              </a:rPr>
              <a:t>ご不幸や災害に見舞われたと</a:t>
            </a:r>
            <a:r>
              <a:rPr kumimoji="1" sz="850" b="0" i="0" u="none" strike="noStrike" kern="1200" cap="none" spc="0" normalizeH="0" baseline="0" noProof="0" dirty="0">
                <a:ln>
                  <a:noFill/>
                </a:ln>
                <a:solidFill>
                  <a:srgbClr val="FF0000"/>
                </a:solidFill>
                <a:effectLst/>
                <a:uLnTx/>
                <a:uFillTx/>
                <a:latin typeface="BIZ UDPゴシック"/>
                <a:ea typeface="+mn-ea"/>
                <a:cs typeface="BIZ UDPゴシック"/>
              </a:rPr>
              <a:t>き、</a:t>
            </a:r>
            <a:r>
              <a:rPr kumimoji="1" sz="850" b="0" i="0" u="none" strike="noStrike" kern="1200" cap="none" spc="5" normalizeH="0" baseline="0" noProof="0" dirty="0">
                <a:ln>
                  <a:noFill/>
                </a:ln>
                <a:solidFill>
                  <a:srgbClr val="FF0000"/>
                </a:solidFill>
                <a:effectLst/>
                <a:uLnTx/>
                <a:uFillTx/>
                <a:latin typeface="BIZ UDPゴシック"/>
                <a:ea typeface="+mn-ea"/>
                <a:cs typeface="BIZ UDPゴシック"/>
              </a:rPr>
              <a:t> </a:t>
            </a:r>
            <a:r>
              <a:rPr kumimoji="1" sz="850" b="0" i="0" u="none" strike="noStrike" kern="1200" cap="none" spc="20" normalizeH="0" baseline="0" noProof="0" dirty="0">
                <a:ln>
                  <a:noFill/>
                </a:ln>
                <a:solidFill>
                  <a:srgbClr val="FF0000"/>
                </a:solidFill>
                <a:effectLst/>
                <a:uLnTx/>
                <a:uFillTx/>
                <a:latin typeface="BIZ UDPゴシック"/>
                <a:ea typeface="+mn-ea"/>
                <a:cs typeface="BIZ UDPゴシック"/>
              </a:rPr>
              <a:t>少しでも助けになる</a:t>
            </a:r>
            <a:r>
              <a:rPr kumimoji="1" sz="850" b="0" i="0" u="none" strike="noStrike" kern="1200" cap="none" spc="0" normalizeH="0" baseline="0" noProof="0" dirty="0">
                <a:ln>
                  <a:noFill/>
                </a:ln>
                <a:solidFill>
                  <a:srgbClr val="FF0000"/>
                </a:solidFill>
                <a:effectLst/>
                <a:uLnTx/>
                <a:uFillTx/>
                <a:latin typeface="BIZ UDPゴシック"/>
                <a:ea typeface="+mn-ea"/>
                <a:cs typeface="BIZ UDPゴシック"/>
              </a:rPr>
              <a:t>よ う</a:t>
            </a:r>
            <a:r>
              <a:rPr kumimoji="1" sz="850" b="0" i="0" u="none" strike="noStrike" kern="1200" cap="none" spc="-105" normalizeH="0" baseline="0" noProof="0" dirty="0">
                <a:ln>
                  <a:noFill/>
                </a:ln>
                <a:solidFill>
                  <a:srgbClr val="FF0000"/>
                </a:solidFill>
                <a:effectLst/>
                <a:uLnTx/>
                <a:uFillTx/>
                <a:latin typeface="BIZ UDPゴシック"/>
                <a:ea typeface="+mn-ea"/>
                <a:cs typeface="BIZ UDPゴシック"/>
              </a:rPr>
              <a:t> </a:t>
            </a:r>
            <a:r>
              <a:rPr kumimoji="1" sz="850" b="0" i="0" u="none" strike="noStrike" kern="1200" cap="none" spc="0" normalizeH="0" baseline="0" noProof="0" dirty="0" smtClean="0">
                <a:ln>
                  <a:noFill/>
                </a:ln>
                <a:solidFill>
                  <a:srgbClr val="FF0000"/>
                </a:solidFill>
                <a:effectLst/>
                <a:uLnTx/>
                <a:uFillTx/>
                <a:latin typeface="BIZ UDPゴシック"/>
                <a:ea typeface="+mn-ea"/>
                <a:cs typeface="BIZ UDPゴシック"/>
              </a:rPr>
              <a:t>「</a:t>
            </a:r>
            <a:r>
              <a:rPr lang="ja-JP" altLang="en-US" sz="850" dirty="0">
                <a:solidFill>
                  <a:srgbClr val="FF0000"/>
                </a:solidFill>
                <a:latin typeface="BIZ UDPゴシック"/>
                <a:cs typeface="BIZ UDPゴシック"/>
              </a:rPr>
              <a:t>○○</a:t>
            </a:r>
            <a:r>
              <a:rPr kumimoji="1" sz="850" b="0" i="0" u="none" strike="noStrike" kern="1200" cap="none" spc="0" normalizeH="0" baseline="0" noProof="0" dirty="0" err="1" smtClean="0">
                <a:ln>
                  <a:noFill/>
                </a:ln>
                <a:solidFill>
                  <a:srgbClr val="FF0000"/>
                </a:solidFill>
                <a:effectLst/>
                <a:uLnTx/>
                <a:uFillTx/>
                <a:latin typeface="BIZ UDPゴシック"/>
                <a:ea typeface="+mn-ea"/>
                <a:cs typeface="BIZ UDPゴシック"/>
              </a:rPr>
              <a:t>連合組織共済</a:t>
            </a:r>
            <a:r>
              <a:rPr kumimoji="1" sz="850" b="0" i="0" u="none" strike="noStrike" kern="1200" cap="none" spc="0" normalizeH="0" baseline="0" noProof="0" dirty="0">
                <a:ln>
                  <a:noFill/>
                </a:ln>
                <a:solidFill>
                  <a:srgbClr val="FF0000"/>
                </a:solidFill>
                <a:effectLst/>
                <a:uLnTx/>
                <a:uFillTx/>
                <a:latin typeface="BIZ UDPゴシック"/>
                <a:ea typeface="+mn-ea"/>
                <a:cs typeface="BIZ UDPゴシック"/>
              </a:rPr>
              <a:t>」</a:t>
            </a:r>
            <a:r>
              <a:rPr kumimoji="1" sz="850" b="0" i="0" u="none" strike="noStrike" kern="1200" cap="none" spc="-100" normalizeH="0" baseline="0" noProof="0" dirty="0">
                <a:ln>
                  <a:noFill/>
                </a:ln>
                <a:solidFill>
                  <a:srgbClr val="FF0000"/>
                </a:solidFill>
                <a:effectLst/>
                <a:uLnTx/>
                <a:uFillTx/>
                <a:latin typeface="BIZ UDPゴシック"/>
                <a:ea typeface="+mn-ea"/>
                <a:cs typeface="BIZ UDPゴシック"/>
              </a:rPr>
              <a:t> </a:t>
            </a:r>
            <a:r>
              <a:rPr kumimoji="1" sz="850" b="0" i="0" u="none" strike="noStrike" kern="1200" cap="none" spc="-5" normalizeH="0" baseline="0" noProof="0" dirty="0">
                <a:ln>
                  <a:noFill/>
                </a:ln>
                <a:solidFill>
                  <a:srgbClr val="FF0000"/>
                </a:solidFill>
                <a:effectLst/>
                <a:uLnTx/>
                <a:uFillTx/>
                <a:latin typeface="BIZ UDPゴシック"/>
                <a:ea typeface="+mn-ea"/>
                <a:cs typeface="BIZ UDPゴシック"/>
              </a:rPr>
              <a:t>や</a:t>
            </a:r>
            <a:r>
              <a:rPr kumimoji="1" sz="850" b="0" i="0" u="none" strike="noStrike" kern="1200" cap="none" spc="0" normalizeH="0" baseline="0" noProof="0" dirty="0">
                <a:ln>
                  <a:noFill/>
                </a:ln>
                <a:solidFill>
                  <a:srgbClr val="FF0000"/>
                </a:solidFill>
                <a:effectLst/>
                <a:uLnTx/>
                <a:uFillTx/>
                <a:latin typeface="BIZ UDPゴシック"/>
                <a:ea typeface="+mn-ea"/>
                <a:cs typeface="BIZ UDPゴシック"/>
              </a:rPr>
              <a:t>、</a:t>
            </a:r>
            <a:r>
              <a:rPr kumimoji="1" sz="850" b="0" i="0" u="none" strike="noStrike" kern="1200" cap="none" spc="-95" normalizeH="0" baseline="0" noProof="0" dirty="0">
                <a:ln>
                  <a:noFill/>
                </a:ln>
                <a:solidFill>
                  <a:srgbClr val="FF0000"/>
                </a:solidFill>
                <a:effectLst/>
                <a:uLnTx/>
                <a:uFillTx/>
                <a:latin typeface="BIZ UDPゴシック"/>
                <a:ea typeface="+mn-ea"/>
                <a:cs typeface="BIZ UDPゴシック"/>
              </a:rPr>
              <a:t> </a:t>
            </a:r>
            <a:r>
              <a:rPr kumimoji="1" sz="850" b="0" i="0" u="none" strike="noStrike" kern="1200" cap="none" spc="0" normalizeH="0" baseline="0" noProof="0" dirty="0">
                <a:ln>
                  <a:noFill/>
                </a:ln>
                <a:solidFill>
                  <a:srgbClr val="FF0000"/>
                </a:solidFill>
                <a:effectLst/>
                <a:uLnTx/>
                <a:uFillTx/>
                <a:latin typeface="BIZ UDPゴシック"/>
                <a:ea typeface="+mn-ea"/>
                <a:cs typeface="BIZ UDPゴシック"/>
              </a:rPr>
              <a:t>顧問弁護士事務所との協 力による「無料法律相談」の実施等にも取り組んでいます。</a:t>
            </a:r>
          </a:p>
        </p:txBody>
      </p:sp>
      <p:sp>
        <p:nvSpPr>
          <p:cNvPr id="80" name="object 80"/>
          <p:cNvSpPr/>
          <p:nvPr/>
        </p:nvSpPr>
        <p:spPr>
          <a:xfrm>
            <a:off x="6785999" y="5004009"/>
            <a:ext cx="72390" cy="0"/>
          </a:xfrm>
          <a:custGeom>
            <a:avLst/>
            <a:gdLst/>
            <a:ahLst/>
            <a:cxnLst/>
            <a:rect l="l" t="t" r="r" b="b"/>
            <a:pathLst>
              <a:path w="72390">
                <a:moveTo>
                  <a:pt x="35998" y="-35998"/>
                </a:moveTo>
                <a:lnTo>
                  <a:pt x="35998" y="35998"/>
                </a:lnTo>
              </a:path>
            </a:pathLst>
          </a:custGeom>
          <a:ln w="71996">
            <a:solidFill>
              <a:srgbClr val="A7A9AC"/>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object 81"/>
          <p:cNvSpPr/>
          <p:nvPr/>
        </p:nvSpPr>
        <p:spPr>
          <a:xfrm>
            <a:off x="6642000" y="5004009"/>
            <a:ext cx="0" cy="0"/>
          </a:xfrm>
          <a:custGeom>
            <a:avLst/>
            <a:gdLst/>
            <a:ahLst/>
            <a:cxnLst/>
            <a:rect l="l" t="t" r="r" b="b"/>
            <a:pathLst>
              <a:path>
                <a:moveTo>
                  <a:pt x="0" y="-35998"/>
                </a:moveTo>
                <a:lnTo>
                  <a:pt x="0" y="35998"/>
                </a:lnTo>
              </a:path>
            </a:pathLst>
          </a:custGeom>
          <a:ln w="71996">
            <a:solidFill>
              <a:srgbClr val="A7A9A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2" name="object 82"/>
          <p:cNvSpPr/>
          <p:nvPr/>
        </p:nvSpPr>
        <p:spPr>
          <a:xfrm>
            <a:off x="6929997" y="5004009"/>
            <a:ext cx="0" cy="0"/>
          </a:xfrm>
          <a:custGeom>
            <a:avLst/>
            <a:gdLst/>
            <a:ahLst/>
            <a:cxnLst/>
            <a:rect l="l" t="t" r="r" b="b"/>
            <a:pathLst>
              <a:path>
                <a:moveTo>
                  <a:pt x="0" y="-35998"/>
                </a:moveTo>
                <a:lnTo>
                  <a:pt x="0" y="35998"/>
                </a:lnTo>
              </a:path>
            </a:pathLst>
          </a:custGeom>
          <a:ln w="71996">
            <a:solidFill>
              <a:srgbClr val="A7A9A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3" name="object 83"/>
          <p:cNvSpPr txBox="1"/>
          <p:nvPr/>
        </p:nvSpPr>
        <p:spPr>
          <a:xfrm>
            <a:off x="3365955" y="2327868"/>
            <a:ext cx="864235" cy="328295"/>
          </a:xfrm>
          <a:prstGeom prst="rect">
            <a:avLst/>
          </a:prstGeom>
        </p:spPr>
        <p:txBody>
          <a:bodyPr vert="horz" wrap="square" lIns="0" tIns="17145" rIns="0" bIns="0" rtlCol="0">
            <a:spAutoFit/>
          </a:bodyPr>
          <a:lstStyle/>
          <a:p>
            <a:pPr marL="12700" marR="0" lvl="0" indent="0" algn="l" defTabSz="914400" rtl="0" eaLnBrk="1" fontAlgn="auto" latinLnBrk="0" hangingPunct="1">
              <a:lnSpc>
                <a:spcPct val="100000"/>
              </a:lnSpc>
              <a:spcBef>
                <a:spcPts val="135"/>
              </a:spcBef>
              <a:spcAft>
                <a:spcPts val="0"/>
              </a:spcAft>
              <a:buClrTx/>
              <a:buSzTx/>
              <a:buFontTx/>
              <a:buNone/>
              <a:tabLst>
                <a:tab pos="598805" algn="l"/>
              </a:tabLst>
              <a:defRPr/>
            </a:pPr>
            <a:r>
              <a:rPr kumimoji="1" sz="1950" b="0" i="0" u="none" strike="noStrike" kern="1200" cap="none" spc="30" normalizeH="0" baseline="0" noProof="0" dirty="0">
                <a:ln>
                  <a:noFill/>
                </a:ln>
                <a:solidFill>
                  <a:srgbClr val="FFFFFF"/>
                </a:solidFill>
                <a:effectLst/>
                <a:uLnTx/>
                <a:uFillTx/>
                <a:latin typeface="HGP創英角ｺﾞｼｯｸUB"/>
                <a:ea typeface="+mn-ea"/>
                <a:cs typeface="HGP創英角ｺﾞｼｯｸUB"/>
              </a:rPr>
              <a:t>連	合</a:t>
            </a:r>
            <a:endParaRPr kumimoji="1" sz="1950" b="0" i="0" u="none" strike="noStrike" kern="1200" cap="none" spc="0" normalizeH="0" baseline="0" noProof="0" dirty="0">
              <a:ln>
                <a:noFill/>
              </a:ln>
              <a:solidFill>
                <a:prstClr val="black"/>
              </a:solidFill>
              <a:effectLst/>
              <a:uLnTx/>
              <a:uFillTx/>
              <a:latin typeface="HGP創英角ｺﾞｼｯｸUB"/>
              <a:ea typeface="+mn-ea"/>
              <a:cs typeface="HGP創英角ｺﾞｼｯｸUB"/>
            </a:endParaRPr>
          </a:p>
        </p:txBody>
      </p:sp>
      <p:sp>
        <p:nvSpPr>
          <p:cNvPr id="84" name="object 84"/>
          <p:cNvSpPr txBox="1"/>
          <p:nvPr/>
        </p:nvSpPr>
        <p:spPr>
          <a:xfrm>
            <a:off x="1539800" y="6547414"/>
            <a:ext cx="1159510" cy="581660"/>
          </a:xfrm>
          <a:prstGeom prst="rect">
            <a:avLst/>
          </a:prstGeom>
        </p:spPr>
        <p:txBody>
          <a:bodyPr vert="horz" wrap="square" lIns="0" tIns="38735" rIns="0" bIns="0" rtlCol="0">
            <a:spAutoFit/>
          </a:bodyPr>
          <a:lstStyle/>
          <a:p>
            <a:pPr marL="12700" marR="0" lvl="0" indent="0" algn="l" defTabSz="914400" rtl="0" eaLnBrk="1" fontAlgn="auto" latinLnBrk="0" hangingPunct="1">
              <a:lnSpc>
                <a:spcPct val="100000"/>
              </a:lnSpc>
              <a:spcBef>
                <a:spcPts val="305"/>
              </a:spcBef>
              <a:spcAft>
                <a:spcPts val="0"/>
              </a:spcAft>
              <a:buClrTx/>
              <a:buSzTx/>
              <a:buFontTx/>
              <a:buNone/>
              <a:tabLst/>
              <a:defRPr/>
            </a:pPr>
            <a:r>
              <a:rPr kumimoji="1" sz="1250" b="0" i="0" u="none" strike="noStrike" kern="1200" cap="none" spc="25" normalizeH="0" baseline="0" noProof="0" dirty="0">
                <a:ln>
                  <a:noFill/>
                </a:ln>
                <a:solidFill>
                  <a:srgbClr val="FFFFFF"/>
                </a:solidFill>
                <a:effectLst/>
                <a:uLnTx/>
                <a:uFillTx/>
                <a:latin typeface="HGP創英角ｺﾞｼｯｸUB"/>
                <a:ea typeface="+mn-ea"/>
                <a:cs typeface="HGP創英角ｺﾞｼｯｸUB"/>
              </a:rPr>
              <a:t>企業別労働組合</a:t>
            </a:r>
            <a:endParaRPr kumimoji="1" sz="1250" b="0" i="0" u="none" strike="noStrike" kern="1200" cap="none" spc="0" normalizeH="0" baseline="0" noProof="0">
              <a:ln>
                <a:noFill/>
              </a:ln>
              <a:solidFill>
                <a:prstClr val="black"/>
              </a:solidFill>
              <a:effectLst/>
              <a:uLnTx/>
              <a:uFillTx/>
              <a:latin typeface="HGP創英角ｺﾞｼｯｸUB"/>
              <a:ea typeface="+mn-ea"/>
              <a:cs typeface="HGP創英角ｺﾞｼｯｸUB"/>
            </a:endParaRPr>
          </a:p>
          <a:p>
            <a:pPr marL="75565" marR="0" lvl="0" indent="0" algn="l" defTabSz="914400" rtl="0" eaLnBrk="1" fontAlgn="auto" latinLnBrk="0" hangingPunct="1">
              <a:lnSpc>
                <a:spcPct val="100000"/>
              </a:lnSpc>
              <a:spcBef>
                <a:spcPts val="325"/>
              </a:spcBef>
              <a:spcAft>
                <a:spcPts val="0"/>
              </a:spcAft>
              <a:buClrTx/>
              <a:buSzTx/>
              <a:buFontTx/>
              <a:buNone/>
              <a:tabLst/>
              <a:defRPr/>
            </a:pPr>
            <a:r>
              <a:rPr kumimoji="1" sz="1950" b="0" i="0" u="none" strike="noStrike" kern="1200" cap="none" spc="30" normalizeH="0" baseline="0" noProof="0" dirty="0">
                <a:ln>
                  <a:noFill/>
                </a:ln>
                <a:solidFill>
                  <a:srgbClr val="FFFFFF"/>
                </a:solidFill>
                <a:effectLst/>
                <a:uLnTx/>
                <a:uFillTx/>
                <a:latin typeface="HGP創英角ｺﾞｼｯｸUB"/>
                <a:ea typeface="+mn-ea"/>
                <a:cs typeface="HGP創英角ｺﾞｼｯｸUB"/>
              </a:rPr>
              <a:t>加盟組合</a:t>
            </a:r>
            <a:endParaRPr kumimoji="1" sz="1950" b="0" i="0" u="none" strike="noStrike" kern="1200" cap="none" spc="0" normalizeH="0" baseline="0" noProof="0">
              <a:ln>
                <a:noFill/>
              </a:ln>
              <a:solidFill>
                <a:prstClr val="black"/>
              </a:solidFill>
              <a:effectLst/>
              <a:uLnTx/>
              <a:uFillTx/>
              <a:latin typeface="HGP創英角ｺﾞｼｯｸUB"/>
              <a:ea typeface="+mn-ea"/>
              <a:cs typeface="HGP創英角ｺﾞｼｯｸUB"/>
            </a:endParaRPr>
          </a:p>
        </p:txBody>
      </p:sp>
      <p:sp>
        <p:nvSpPr>
          <p:cNvPr id="85" name="object 85"/>
          <p:cNvSpPr txBox="1"/>
          <p:nvPr/>
        </p:nvSpPr>
        <p:spPr>
          <a:xfrm>
            <a:off x="692464" y="7335522"/>
            <a:ext cx="2854325" cy="208390"/>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1" sz="1250" b="0" i="0" u="none" strike="noStrike" kern="1200" cap="none" spc="20" normalizeH="0" baseline="0" noProof="0" dirty="0">
                <a:ln>
                  <a:noFill/>
                </a:ln>
                <a:solidFill>
                  <a:srgbClr val="FF0000"/>
                </a:solidFill>
                <a:effectLst/>
                <a:uLnTx/>
                <a:uFillTx/>
                <a:latin typeface="HGP創英角ｺﾞｼｯｸUB"/>
                <a:ea typeface="+mn-ea"/>
                <a:cs typeface="HGP創英角ｺﾞｼｯｸUB"/>
              </a:rPr>
              <a:t>◯◯労働組合／□□ユニオン／◯◯労連</a:t>
            </a:r>
            <a:endParaRPr kumimoji="1" sz="1250" b="0" i="0" u="none" strike="noStrike" kern="1200" cap="none" spc="0" normalizeH="0" baseline="0" noProof="0" dirty="0">
              <a:ln>
                <a:noFill/>
              </a:ln>
              <a:solidFill>
                <a:srgbClr val="FF0000"/>
              </a:solidFill>
              <a:effectLst/>
              <a:uLnTx/>
              <a:uFillTx/>
              <a:latin typeface="HGP創英角ｺﾞｼｯｸUB"/>
              <a:ea typeface="+mn-ea"/>
              <a:cs typeface="HGP創英角ｺﾞｼｯｸUB"/>
            </a:endParaRPr>
          </a:p>
        </p:txBody>
      </p:sp>
      <p:sp>
        <p:nvSpPr>
          <p:cNvPr id="86" name="object 86"/>
          <p:cNvSpPr txBox="1"/>
          <p:nvPr/>
        </p:nvSpPr>
        <p:spPr>
          <a:xfrm>
            <a:off x="2066224" y="7515504"/>
            <a:ext cx="106680" cy="400050"/>
          </a:xfrm>
          <a:prstGeom prst="rect">
            <a:avLst/>
          </a:prstGeom>
        </p:spPr>
        <p:txBody>
          <a:bodyPr vert="horz" wrap="square" lIns="0" tIns="15875" rIns="0" bIns="0" rtlCol="0">
            <a:spAutoFit/>
          </a:bodyPr>
          <a:lstStyle/>
          <a:p>
            <a:pPr marL="12700" marR="0" lvl="0" indent="0" algn="l" defTabSz="914400" rtl="0" eaLnBrk="1" fontAlgn="auto" latinLnBrk="0" hangingPunct="1">
              <a:lnSpc>
                <a:spcPts val="1460"/>
              </a:lnSpc>
              <a:spcBef>
                <a:spcPts val="125"/>
              </a:spcBef>
              <a:spcAft>
                <a:spcPts val="0"/>
              </a:spcAft>
              <a:buClrTx/>
              <a:buSzTx/>
              <a:buFontTx/>
              <a:buNone/>
              <a:tabLst/>
              <a:defRPr/>
            </a:pPr>
            <a:r>
              <a:rPr kumimoji="1" sz="1250" b="0" i="0" u="none" strike="noStrike" kern="1200" cap="none" spc="10" normalizeH="0" baseline="0" noProof="0" dirty="0">
                <a:ln>
                  <a:noFill/>
                </a:ln>
                <a:solidFill>
                  <a:srgbClr val="FFFFFF"/>
                </a:solidFill>
                <a:effectLst/>
                <a:uLnTx/>
                <a:uFillTx/>
                <a:latin typeface="HGP創英角ｺﾞｼｯｸUB"/>
                <a:ea typeface="+mn-ea"/>
                <a:cs typeface="HGP創英角ｺﾞｼｯｸUB"/>
              </a:rPr>
              <a:t>：</a:t>
            </a:r>
            <a:endParaRPr kumimoji="1" sz="1250" b="0" i="0" u="none" strike="noStrike" kern="1200" cap="none" spc="0" normalizeH="0" baseline="0" noProof="0">
              <a:ln>
                <a:noFill/>
              </a:ln>
              <a:solidFill>
                <a:prstClr val="black"/>
              </a:solidFill>
              <a:effectLst/>
              <a:uLnTx/>
              <a:uFillTx/>
              <a:latin typeface="HGP創英角ｺﾞｼｯｸUB"/>
              <a:ea typeface="+mn-ea"/>
              <a:cs typeface="HGP創英角ｺﾞｼｯｸUB"/>
            </a:endParaRPr>
          </a:p>
          <a:p>
            <a:pPr marL="12700" marR="0" lvl="0" indent="0" algn="l" defTabSz="914400" rtl="0" eaLnBrk="1" fontAlgn="auto" latinLnBrk="0" hangingPunct="1">
              <a:lnSpc>
                <a:spcPts val="1460"/>
              </a:lnSpc>
              <a:spcBef>
                <a:spcPts val="0"/>
              </a:spcBef>
              <a:spcAft>
                <a:spcPts val="0"/>
              </a:spcAft>
              <a:buClrTx/>
              <a:buSzTx/>
              <a:buFontTx/>
              <a:buNone/>
              <a:tabLst/>
              <a:defRPr/>
            </a:pPr>
            <a:r>
              <a:rPr kumimoji="1" sz="1250" b="0" i="0" u="none" strike="noStrike" kern="1200" cap="none" spc="10" normalizeH="0" baseline="0" noProof="0" dirty="0">
                <a:ln>
                  <a:noFill/>
                </a:ln>
                <a:solidFill>
                  <a:srgbClr val="FFFFFF"/>
                </a:solidFill>
                <a:effectLst/>
                <a:uLnTx/>
                <a:uFillTx/>
                <a:latin typeface="HGP創英角ｺﾞｼｯｸUB"/>
                <a:ea typeface="+mn-ea"/>
                <a:cs typeface="HGP創英角ｺﾞｼｯｸUB"/>
              </a:rPr>
              <a:t>：</a:t>
            </a:r>
            <a:endParaRPr kumimoji="1" sz="1250" b="0" i="0" u="none" strike="noStrike" kern="1200" cap="none" spc="0" normalizeH="0" baseline="0" noProof="0">
              <a:ln>
                <a:noFill/>
              </a:ln>
              <a:solidFill>
                <a:prstClr val="black"/>
              </a:solidFill>
              <a:effectLst/>
              <a:uLnTx/>
              <a:uFillTx/>
              <a:latin typeface="HGP創英角ｺﾞｼｯｸUB"/>
              <a:ea typeface="+mn-ea"/>
              <a:cs typeface="HGP創英角ｺﾞｼｯｸUB"/>
            </a:endParaRPr>
          </a:p>
        </p:txBody>
      </p:sp>
      <p:sp>
        <p:nvSpPr>
          <p:cNvPr id="87" name="object 87"/>
          <p:cNvSpPr txBox="1"/>
          <p:nvPr/>
        </p:nvSpPr>
        <p:spPr>
          <a:xfrm>
            <a:off x="1561456" y="8285867"/>
            <a:ext cx="1116330" cy="328295"/>
          </a:xfrm>
          <a:prstGeom prst="rect">
            <a:avLst/>
          </a:prstGeom>
        </p:spPr>
        <p:txBody>
          <a:bodyPr vert="horz" wrap="square" lIns="0" tIns="17145" rIns="0" bIns="0" rtlCol="0">
            <a:spAutoFit/>
          </a:bodyPr>
          <a:lstStyle/>
          <a:p>
            <a:pPr marL="12700" marR="0" lvl="0" indent="0" algn="l" defTabSz="914400" rtl="0" eaLnBrk="1" fontAlgn="auto" latinLnBrk="0" hangingPunct="1">
              <a:lnSpc>
                <a:spcPct val="100000"/>
              </a:lnSpc>
              <a:spcBef>
                <a:spcPts val="135"/>
              </a:spcBef>
              <a:spcAft>
                <a:spcPts val="0"/>
              </a:spcAft>
              <a:buClrTx/>
              <a:buSzTx/>
              <a:buFontTx/>
              <a:buNone/>
              <a:tabLst>
                <a:tab pos="431800" algn="l"/>
                <a:tab pos="850900" algn="l"/>
              </a:tabLst>
              <a:defRPr/>
            </a:pPr>
            <a:r>
              <a:rPr kumimoji="1" sz="1950" b="0" i="0" u="none" strike="noStrike" kern="1200" cap="none" spc="30" normalizeH="0" baseline="0" noProof="0" dirty="0">
                <a:ln>
                  <a:noFill/>
                </a:ln>
                <a:solidFill>
                  <a:srgbClr val="FFFFFF"/>
                </a:solidFill>
                <a:effectLst/>
                <a:uLnTx/>
                <a:uFillTx/>
                <a:latin typeface="HGP創英角ｺﾞｼｯｸUB"/>
                <a:ea typeface="+mn-ea"/>
                <a:cs typeface="HGP創英角ｺﾞｼｯｸUB"/>
              </a:rPr>
              <a:t>組	合	員</a:t>
            </a:r>
            <a:endParaRPr kumimoji="1" sz="1950" b="0" i="0" u="none" strike="noStrike" kern="1200" cap="none" spc="0" normalizeH="0" baseline="0" noProof="0">
              <a:ln>
                <a:noFill/>
              </a:ln>
              <a:solidFill>
                <a:prstClr val="black"/>
              </a:solidFill>
              <a:effectLst/>
              <a:uLnTx/>
              <a:uFillTx/>
              <a:latin typeface="HGP創英角ｺﾞｼｯｸUB"/>
              <a:ea typeface="+mn-ea"/>
              <a:cs typeface="HGP創英角ｺﾞｼｯｸUB"/>
            </a:endParaRPr>
          </a:p>
        </p:txBody>
      </p:sp>
      <p:sp>
        <p:nvSpPr>
          <p:cNvPr id="88" name="object 88"/>
          <p:cNvSpPr txBox="1"/>
          <p:nvPr/>
        </p:nvSpPr>
        <p:spPr>
          <a:xfrm>
            <a:off x="7067204" y="10414332"/>
            <a:ext cx="146050" cy="15557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850" b="1" i="0" u="none" strike="noStrike" kern="1200" cap="none" spc="0" normalizeH="0" baseline="0" noProof="0" dirty="0">
                <a:ln>
                  <a:noFill/>
                </a:ln>
                <a:solidFill>
                  <a:srgbClr val="231F20"/>
                </a:solidFill>
                <a:effectLst/>
                <a:uLnTx/>
                <a:uFillTx/>
                <a:latin typeface="A-OTF 太ゴB101 Pro Bold"/>
                <a:ea typeface="+mn-ea"/>
                <a:cs typeface="A-OTF 太ゴB101 Pro Bold"/>
              </a:rPr>
              <a:t>11</a:t>
            </a:r>
            <a:endParaRPr kumimoji="1" sz="850" b="0" i="0" u="none" strike="noStrike" kern="1200" cap="none" spc="0" normalizeH="0" baseline="0" noProof="0">
              <a:ln>
                <a:noFill/>
              </a:ln>
              <a:solidFill>
                <a:prstClr val="black"/>
              </a:solidFill>
              <a:effectLst/>
              <a:uLnTx/>
              <a:uFillTx/>
              <a:latin typeface="A-OTF 太ゴB101 Pro Bold"/>
              <a:ea typeface="+mn-ea"/>
              <a:cs typeface="A-OTF 太ゴB101 Pro Bold"/>
            </a:endParaRPr>
          </a:p>
        </p:txBody>
      </p:sp>
      <p:sp>
        <p:nvSpPr>
          <p:cNvPr id="89" name="object 89"/>
          <p:cNvSpPr/>
          <p:nvPr/>
        </p:nvSpPr>
        <p:spPr>
          <a:xfrm>
            <a:off x="7000246" y="10162802"/>
            <a:ext cx="325755" cy="278130"/>
          </a:xfrm>
          <a:custGeom>
            <a:avLst/>
            <a:gdLst/>
            <a:ahLst/>
            <a:cxnLst/>
            <a:rect l="l" t="t" r="r" b="b"/>
            <a:pathLst>
              <a:path w="325754" h="278129">
                <a:moveTo>
                  <a:pt x="325753" y="0"/>
                </a:moveTo>
                <a:lnTo>
                  <a:pt x="293490" y="29773"/>
                </a:lnTo>
                <a:lnTo>
                  <a:pt x="233222" y="42518"/>
                </a:lnTo>
                <a:lnTo>
                  <a:pt x="184801" y="47393"/>
                </a:lnTo>
                <a:lnTo>
                  <a:pt x="129891" y="57320"/>
                </a:lnTo>
                <a:lnTo>
                  <a:pt x="73353" y="78359"/>
                </a:lnTo>
                <a:lnTo>
                  <a:pt x="30074" y="111528"/>
                </a:lnTo>
                <a:lnTo>
                  <a:pt x="7642" y="148983"/>
                </a:lnTo>
                <a:lnTo>
                  <a:pt x="0" y="183572"/>
                </a:lnTo>
                <a:lnTo>
                  <a:pt x="1090" y="208140"/>
                </a:lnTo>
                <a:lnTo>
                  <a:pt x="7795" y="222094"/>
                </a:lnTo>
                <a:lnTo>
                  <a:pt x="18075" y="230468"/>
                </a:lnTo>
                <a:lnTo>
                  <a:pt x="27495" y="234548"/>
                </a:lnTo>
                <a:lnTo>
                  <a:pt x="31621" y="235623"/>
                </a:lnTo>
                <a:lnTo>
                  <a:pt x="26964" y="258035"/>
                </a:lnTo>
                <a:lnTo>
                  <a:pt x="30605" y="269905"/>
                </a:lnTo>
                <a:lnTo>
                  <a:pt x="47219" y="275190"/>
                </a:lnTo>
                <a:lnTo>
                  <a:pt x="81481" y="277850"/>
                </a:lnTo>
                <a:lnTo>
                  <a:pt x="208755" y="226496"/>
                </a:lnTo>
                <a:lnTo>
                  <a:pt x="282822" y="131867"/>
                </a:lnTo>
                <a:lnTo>
                  <a:pt x="317288" y="40767"/>
                </a:lnTo>
                <a:lnTo>
                  <a:pt x="325753" y="0"/>
                </a:lnTo>
                <a:close/>
              </a:path>
            </a:pathLst>
          </a:custGeom>
          <a:solidFill>
            <a:srgbClr val="8DC6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90" name="object 90"/>
          <p:cNvSpPr/>
          <p:nvPr/>
        </p:nvSpPr>
        <p:spPr>
          <a:xfrm>
            <a:off x="7000264" y="10162806"/>
            <a:ext cx="325731" cy="27785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91" name="object 91"/>
          <p:cNvSpPr/>
          <p:nvPr/>
        </p:nvSpPr>
        <p:spPr>
          <a:xfrm>
            <a:off x="6979882" y="10288674"/>
            <a:ext cx="202565" cy="250825"/>
          </a:xfrm>
          <a:custGeom>
            <a:avLst/>
            <a:gdLst/>
            <a:ahLst/>
            <a:cxnLst/>
            <a:rect l="l" t="t" r="r" b="b"/>
            <a:pathLst>
              <a:path w="202565" h="250825">
                <a:moveTo>
                  <a:pt x="202498" y="0"/>
                </a:moveTo>
                <a:lnTo>
                  <a:pt x="136231" y="33221"/>
                </a:lnTo>
                <a:lnTo>
                  <a:pt x="81256" y="67481"/>
                </a:lnTo>
                <a:lnTo>
                  <a:pt x="36483" y="107048"/>
                </a:lnTo>
                <a:lnTo>
                  <a:pt x="11004" y="139739"/>
                </a:lnTo>
                <a:lnTo>
                  <a:pt x="0" y="165596"/>
                </a:lnTo>
                <a:lnTo>
                  <a:pt x="1211" y="198086"/>
                </a:lnTo>
                <a:lnTo>
                  <a:pt x="12379" y="250672"/>
                </a:lnTo>
                <a:lnTo>
                  <a:pt x="12876" y="238003"/>
                </a:lnTo>
                <a:lnTo>
                  <a:pt x="17583" y="205746"/>
                </a:lnTo>
                <a:lnTo>
                  <a:pt x="31324" y="162525"/>
                </a:lnTo>
                <a:lnTo>
                  <a:pt x="58924" y="116966"/>
                </a:lnTo>
                <a:lnTo>
                  <a:pt x="88264" y="82242"/>
                </a:lnTo>
                <a:lnTo>
                  <a:pt x="146591" y="34724"/>
                </a:lnTo>
                <a:lnTo>
                  <a:pt x="202498" y="0"/>
                </a:lnTo>
                <a:close/>
              </a:path>
            </a:pathLst>
          </a:custGeom>
          <a:solidFill>
            <a:srgbClr val="8453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92" name="object 92"/>
          <p:cNvSpPr/>
          <p:nvPr/>
        </p:nvSpPr>
        <p:spPr>
          <a:xfrm>
            <a:off x="6804474" y="10325422"/>
            <a:ext cx="181610" cy="154940"/>
          </a:xfrm>
          <a:custGeom>
            <a:avLst/>
            <a:gdLst/>
            <a:ahLst/>
            <a:cxnLst/>
            <a:rect l="l" t="t" r="r" b="b"/>
            <a:pathLst>
              <a:path w="181609" h="154940">
                <a:moveTo>
                  <a:pt x="0" y="0"/>
                </a:moveTo>
                <a:lnTo>
                  <a:pt x="4714" y="22692"/>
                </a:lnTo>
                <a:lnTo>
                  <a:pt x="23902" y="73401"/>
                </a:lnTo>
                <a:lnTo>
                  <a:pt x="65134" y="126074"/>
                </a:lnTo>
                <a:lnTo>
                  <a:pt x="135978" y="154660"/>
                </a:lnTo>
                <a:lnTo>
                  <a:pt x="155050" y="153178"/>
                </a:lnTo>
                <a:lnTo>
                  <a:pt x="164299" y="150236"/>
                </a:lnTo>
                <a:lnTo>
                  <a:pt x="166329" y="143628"/>
                </a:lnTo>
                <a:lnTo>
                  <a:pt x="163741" y="131152"/>
                </a:lnTo>
                <a:lnTo>
                  <a:pt x="178181" y="128600"/>
                </a:lnTo>
                <a:lnTo>
                  <a:pt x="180733" y="115862"/>
                </a:lnTo>
                <a:lnTo>
                  <a:pt x="181337" y="102183"/>
                </a:lnTo>
                <a:lnTo>
                  <a:pt x="177076" y="82930"/>
                </a:lnTo>
                <a:lnTo>
                  <a:pt x="140500" y="43637"/>
                </a:lnTo>
                <a:lnTo>
                  <a:pt x="78478" y="26381"/>
                </a:lnTo>
                <a:lnTo>
                  <a:pt x="51522" y="23663"/>
                </a:lnTo>
                <a:lnTo>
                  <a:pt x="30886" y="20383"/>
                </a:lnTo>
                <a:lnTo>
                  <a:pt x="17973" y="16564"/>
                </a:lnTo>
                <a:lnTo>
                  <a:pt x="10452" y="13168"/>
                </a:lnTo>
                <a:lnTo>
                  <a:pt x="5426" y="8283"/>
                </a:lnTo>
                <a:lnTo>
                  <a:pt x="0" y="0"/>
                </a:lnTo>
                <a:close/>
              </a:path>
            </a:pathLst>
          </a:custGeom>
          <a:solidFill>
            <a:srgbClr val="8DC6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93" name="object 93"/>
          <p:cNvSpPr/>
          <p:nvPr/>
        </p:nvSpPr>
        <p:spPr>
          <a:xfrm>
            <a:off x="6804469" y="10325417"/>
            <a:ext cx="181327" cy="15466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94" name="object 94"/>
          <p:cNvSpPr/>
          <p:nvPr/>
        </p:nvSpPr>
        <p:spPr>
          <a:xfrm>
            <a:off x="6895904" y="10403545"/>
            <a:ext cx="102235" cy="131445"/>
          </a:xfrm>
          <a:custGeom>
            <a:avLst/>
            <a:gdLst/>
            <a:ahLst/>
            <a:cxnLst/>
            <a:rect l="l" t="t" r="r" b="b"/>
            <a:pathLst>
              <a:path w="102234" h="131445">
                <a:moveTo>
                  <a:pt x="0" y="0"/>
                </a:moveTo>
                <a:lnTo>
                  <a:pt x="39055" y="25131"/>
                </a:lnTo>
                <a:lnTo>
                  <a:pt x="68376" y="55968"/>
                </a:lnTo>
                <a:lnTo>
                  <a:pt x="92762" y="105524"/>
                </a:lnTo>
                <a:lnTo>
                  <a:pt x="96354" y="131229"/>
                </a:lnTo>
                <a:lnTo>
                  <a:pt x="101747" y="100886"/>
                </a:lnTo>
                <a:lnTo>
                  <a:pt x="80721" y="50114"/>
                </a:lnTo>
                <a:lnTo>
                  <a:pt x="30730" y="14012"/>
                </a:lnTo>
                <a:lnTo>
                  <a:pt x="9001" y="3688"/>
                </a:lnTo>
                <a:lnTo>
                  <a:pt x="0" y="0"/>
                </a:lnTo>
                <a:close/>
              </a:path>
            </a:pathLst>
          </a:custGeom>
          <a:solidFill>
            <a:srgbClr val="8453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95" name="object 95"/>
          <p:cNvSpPr txBox="1"/>
          <p:nvPr/>
        </p:nvSpPr>
        <p:spPr>
          <a:xfrm>
            <a:off x="669551" y="4289304"/>
            <a:ext cx="209416" cy="1411739"/>
          </a:xfrm>
          <a:prstGeom prst="rect">
            <a:avLst/>
          </a:prstGeom>
        </p:spPr>
        <p:txBody>
          <a:bodyPr vert="wordArtVertRtl" wrap="square" lIns="0" tIns="0" r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rgbClr val="FF0000"/>
                </a:solidFill>
                <a:effectLst/>
                <a:uLnTx/>
                <a:uFillTx/>
                <a:latin typeface="HGP創英角ｺﾞｼｯｸUB" panose="020B0900000000000000" pitchFamily="50" charset="-128"/>
                <a:ea typeface="HGP創英角ｺﾞｼｯｸUB" panose="020B0900000000000000" pitchFamily="50" charset="-128"/>
                <a:cs typeface="HGP創英角ｺﾞｼｯｸUB"/>
              </a:rPr>
              <a:t>○○</a:t>
            </a:r>
            <a:r>
              <a:rPr kumimoji="1" lang="ja-JP" altLang="en-US" sz="1400" b="0" i="0" u="none" strike="noStrike" kern="1200" cap="none" spc="0" normalizeH="0" baseline="0" noProof="0" dirty="0" smtClean="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HGP創英角ｺﾞｼｯｸUB"/>
              </a:rPr>
              <a:t>連合</a:t>
            </a:r>
            <a:endParaRPr kumimoji="1"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HGP創英角ｺﾞｼｯｸUB"/>
            </a:endParaRPr>
          </a:p>
        </p:txBody>
      </p:sp>
      <p:sp>
        <p:nvSpPr>
          <p:cNvPr id="144" name="object 95">
            <a:extLst>
              <a:ext uri="{FF2B5EF4-FFF2-40B4-BE49-F238E27FC236}">
                <a16:creationId xmlns:a16="http://schemas.microsoft.com/office/drawing/2014/main" id="{B1E8061E-A613-403C-8EAB-06F562DF1986}"/>
              </a:ext>
            </a:extLst>
          </p:cNvPr>
          <p:cNvSpPr txBox="1"/>
          <p:nvPr/>
        </p:nvSpPr>
        <p:spPr>
          <a:xfrm>
            <a:off x="1107701" y="4289304"/>
            <a:ext cx="209416" cy="1411739"/>
          </a:xfrm>
          <a:prstGeom prst="rect">
            <a:avLst/>
          </a:prstGeom>
        </p:spPr>
        <p:txBody>
          <a:bodyPr vert="wordArtVertRtl" wrap="square" lIns="0" tIns="0" r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rPr>
              <a:t>基幹労連</a:t>
            </a:r>
          </a:p>
        </p:txBody>
      </p:sp>
      <p:sp>
        <p:nvSpPr>
          <p:cNvPr id="145" name="object 95">
            <a:extLst>
              <a:ext uri="{FF2B5EF4-FFF2-40B4-BE49-F238E27FC236}">
                <a16:creationId xmlns:a16="http://schemas.microsoft.com/office/drawing/2014/main" id="{6DB82C5C-0246-484F-9992-AFB67FED04A2}"/>
              </a:ext>
            </a:extLst>
          </p:cNvPr>
          <p:cNvSpPr txBox="1"/>
          <p:nvPr/>
        </p:nvSpPr>
        <p:spPr>
          <a:xfrm>
            <a:off x="1541088" y="4289304"/>
            <a:ext cx="209416" cy="1411739"/>
          </a:xfrm>
          <a:prstGeom prst="rect">
            <a:avLst/>
          </a:prstGeom>
        </p:spPr>
        <p:txBody>
          <a:bodyPr vert="wordArtVertRtl" wrap="square" lIns="0" tIns="0" r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rPr>
              <a:t>ＵＡゼンセン</a:t>
            </a:r>
          </a:p>
        </p:txBody>
      </p:sp>
      <p:sp>
        <p:nvSpPr>
          <p:cNvPr id="146" name="object 95">
            <a:extLst>
              <a:ext uri="{FF2B5EF4-FFF2-40B4-BE49-F238E27FC236}">
                <a16:creationId xmlns:a16="http://schemas.microsoft.com/office/drawing/2014/main" id="{C49FC84C-B0C2-4DE9-8CF8-80FDCEE6DA6D}"/>
              </a:ext>
            </a:extLst>
          </p:cNvPr>
          <p:cNvSpPr txBox="1"/>
          <p:nvPr/>
        </p:nvSpPr>
        <p:spPr>
          <a:xfrm>
            <a:off x="1969713" y="4289304"/>
            <a:ext cx="209416" cy="1411739"/>
          </a:xfrm>
          <a:prstGeom prst="rect">
            <a:avLst/>
          </a:prstGeom>
        </p:spPr>
        <p:txBody>
          <a:bodyPr vert="wordArtVertRtl" wrap="square" lIns="0" tIns="0" r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rPr>
              <a:t>自治労</a:t>
            </a:r>
          </a:p>
        </p:txBody>
      </p:sp>
      <p:sp>
        <p:nvSpPr>
          <p:cNvPr id="147" name="object 95">
            <a:extLst>
              <a:ext uri="{FF2B5EF4-FFF2-40B4-BE49-F238E27FC236}">
                <a16:creationId xmlns:a16="http://schemas.microsoft.com/office/drawing/2014/main" id="{996E0BF9-D7C9-4D63-A2AF-B6E421EB207A}"/>
              </a:ext>
            </a:extLst>
          </p:cNvPr>
          <p:cNvSpPr txBox="1"/>
          <p:nvPr/>
        </p:nvSpPr>
        <p:spPr>
          <a:xfrm>
            <a:off x="2403100" y="4289304"/>
            <a:ext cx="209416" cy="1411739"/>
          </a:xfrm>
          <a:prstGeom prst="rect">
            <a:avLst/>
          </a:prstGeom>
        </p:spPr>
        <p:txBody>
          <a:bodyPr vert="wordArtVertRtl" wrap="square" lIns="0" tIns="0" r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rPr>
              <a:t>自動車総連</a:t>
            </a:r>
          </a:p>
        </p:txBody>
      </p:sp>
      <p:sp>
        <p:nvSpPr>
          <p:cNvPr id="148" name="object 95">
            <a:extLst>
              <a:ext uri="{FF2B5EF4-FFF2-40B4-BE49-F238E27FC236}">
                <a16:creationId xmlns:a16="http://schemas.microsoft.com/office/drawing/2014/main" id="{CF07ABC5-4EBA-4E16-8DF9-2EAD1651DEA0}"/>
              </a:ext>
            </a:extLst>
          </p:cNvPr>
          <p:cNvSpPr txBox="1"/>
          <p:nvPr/>
        </p:nvSpPr>
        <p:spPr>
          <a:xfrm>
            <a:off x="2836487" y="4289304"/>
            <a:ext cx="209416" cy="1411739"/>
          </a:xfrm>
          <a:prstGeom prst="rect">
            <a:avLst/>
          </a:prstGeom>
        </p:spPr>
        <p:txBody>
          <a:bodyPr vert="wordArtVertRtl" wrap="square" lIns="0" tIns="0" r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rPr>
              <a:t>電機連合</a:t>
            </a:r>
          </a:p>
        </p:txBody>
      </p:sp>
      <p:sp>
        <p:nvSpPr>
          <p:cNvPr id="149" name="object 95">
            <a:extLst>
              <a:ext uri="{FF2B5EF4-FFF2-40B4-BE49-F238E27FC236}">
                <a16:creationId xmlns:a16="http://schemas.microsoft.com/office/drawing/2014/main" id="{7ACBF0B2-D20B-49F4-ABE5-D4D530AD2AED}"/>
              </a:ext>
            </a:extLst>
          </p:cNvPr>
          <p:cNvSpPr txBox="1"/>
          <p:nvPr/>
        </p:nvSpPr>
        <p:spPr>
          <a:xfrm>
            <a:off x="3265112" y="4289304"/>
            <a:ext cx="209416" cy="1411739"/>
          </a:xfrm>
          <a:prstGeom prst="rect">
            <a:avLst/>
          </a:prstGeom>
        </p:spPr>
        <p:txBody>
          <a:bodyPr vert="wordArtVertRtl" wrap="square" lIns="0" tIns="0" r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rPr>
              <a:t>ＪＡＭ</a:t>
            </a:r>
          </a:p>
        </p:txBody>
      </p:sp>
      <p:sp>
        <p:nvSpPr>
          <p:cNvPr id="150" name="object 95">
            <a:extLst>
              <a:ext uri="{FF2B5EF4-FFF2-40B4-BE49-F238E27FC236}">
                <a16:creationId xmlns:a16="http://schemas.microsoft.com/office/drawing/2014/main" id="{BEDE0430-1E64-49D9-89DE-6ED41733EA4F}"/>
              </a:ext>
            </a:extLst>
          </p:cNvPr>
          <p:cNvSpPr txBox="1"/>
          <p:nvPr/>
        </p:nvSpPr>
        <p:spPr>
          <a:xfrm>
            <a:off x="3698500" y="4289304"/>
            <a:ext cx="209416" cy="1411739"/>
          </a:xfrm>
          <a:prstGeom prst="rect">
            <a:avLst/>
          </a:prstGeom>
        </p:spPr>
        <p:txBody>
          <a:bodyPr vert="wordArtVertRtl" wrap="square" lIns="0" tIns="0" r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rPr>
              <a:t>ＪＰ労組</a:t>
            </a:r>
          </a:p>
        </p:txBody>
      </p:sp>
      <p:sp>
        <p:nvSpPr>
          <p:cNvPr id="151" name="object 95">
            <a:extLst>
              <a:ext uri="{FF2B5EF4-FFF2-40B4-BE49-F238E27FC236}">
                <a16:creationId xmlns:a16="http://schemas.microsoft.com/office/drawing/2014/main" id="{07447139-A3DD-4B59-AC17-442B24BB3587}"/>
              </a:ext>
            </a:extLst>
          </p:cNvPr>
          <p:cNvSpPr txBox="1"/>
          <p:nvPr/>
        </p:nvSpPr>
        <p:spPr>
          <a:xfrm>
            <a:off x="4127125" y="4289304"/>
            <a:ext cx="209416" cy="1411739"/>
          </a:xfrm>
          <a:prstGeom prst="rect">
            <a:avLst/>
          </a:prstGeom>
        </p:spPr>
        <p:txBody>
          <a:bodyPr vert="wordArtVertRtl" wrap="square" lIns="0" tIns="0" r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rPr>
              <a:t>日教組</a:t>
            </a:r>
          </a:p>
        </p:txBody>
      </p:sp>
      <p:sp>
        <p:nvSpPr>
          <p:cNvPr id="152" name="object 95">
            <a:extLst>
              <a:ext uri="{FF2B5EF4-FFF2-40B4-BE49-F238E27FC236}">
                <a16:creationId xmlns:a16="http://schemas.microsoft.com/office/drawing/2014/main" id="{E9EE4A6D-BCA0-41AB-9EA7-EDB978A3658E}"/>
              </a:ext>
            </a:extLst>
          </p:cNvPr>
          <p:cNvSpPr txBox="1"/>
          <p:nvPr/>
        </p:nvSpPr>
        <p:spPr>
          <a:xfrm>
            <a:off x="4555750" y="4289304"/>
            <a:ext cx="209416" cy="1411739"/>
          </a:xfrm>
          <a:prstGeom prst="rect">
            <a:avLst/>
          </a:prstGeom>
        </p:spPr>
        <p:txBody>
          <a:bodyPr vert="wordArtVertRtl" wrap="square" lIns="0" tIns="0" r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rPr>
              <a:t>電力総連</a:t>
            </a:r>
          </a:p>
        </p:txBody>
      </p:sp>
      <p:sp>
        <p:nvSpPr>
          <p:cNvPr id="153" name="object 95">
            <a:extLst>
              <a:ext uri="{FF2B5EF4-FFF2-40B4-BE49-F238E27FC236}">
                <a16:creationId xmlns:a16="http://schemas.microsoft.com/office/drawing/2014/main" id="{A56B9117-6510-40F4-9B75-4E84263C5E23}"/>
              </a:ext>
            </a:extLst>
          </p:cNvPr>
          <p:cNvSpPr txBox="1"/>
          <p:nvPr/>
        </p:nvSpPr>
        <p:spPr>
          <a:xfrm>
            <a:off x="4989138" y="4289304"/>
            <a:ext cx="209416" cy="1411739"/>
          </a:xfrm>
          <a:prstGeom prst="rect">
            <a:avLst/>
          </a:prstGeom>
        </p:spPr>
        <p:txBody>
          <a:bodyPr vert="wordArtVertRtl" wrap="square" lIns="0" tIns="0" r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rPr>
              <a:t>情報労連</a:t>
            </a:r>
          </a:p>
        </p:txBody>
      </p:sp>
      <p:sp>
        <p:nvSpPr>
          <p:cNvPr id="154" name="object 95">
            <a:extLst>
              <a:ext uri="{FF2B5EF4-FFF2-40B4-BE49-F238E27FC236}">
                <a16:creationId xmlns:a16="http://schemas.microsoft.com/office/drawing/2014/main" id="{F1B5719C-73B4-401D-AF7B-58CCD0B7BFE6}"/>
              </a:ext>
            </a:extLst>
          </p:cNvPr>
          <p:cNvSpPr txBox="1"/>
          <p:nvPr/>
        </p:nvSpPr>
        <p:spPr>
          <a:xfrm>
            <a:off x="5427288" y="4289304"/>
            <a:ext cx="209416" cy="1411739"/>
          </a:xfrm>
          <a:prstGeom prst="rect">
            <a:avLst/>
          </a:prstGeom>
        </p:spPr>
        <p:txBody>
          <a:bodyPr vert="wordArtVertRtl" wrap="square" lIns="0" tIns="0" r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rPr>
              <a:t>運輸労連</a:t>
            </a:r>
          </a:p>
        </p:txBody>
      </p:sp>
      <p:sp>
        <p:nvSpPr>
          <p:cNvPr id="155" name="object 95">
            <a:extLst>
              <a:ext uri="{FF2B5EF4-FFF2-40B4-BE49-F238E27FC236}">
                <a16:creationId xmlns:a16="http://schemas.microsoft.com/office/drawing/2014/main" id="{83D44E77-8F48-4EFC-928C-E7EEEC227D2C}"/>
              </a:ext>
            </a:extLst>
          </p:cNvPr>
          <p:cNvSpPr txBox="1"/>
          <p:nvPr/>
        </p:nvSpPr>
        <p:spPr>
          <a:xfrm>
            <a:off x="5849885" y="4289304"/>
            <a:ext cx="215444" cy="1411739"/>
          </a:xfrm>
          <a:prstGeom prst="rect">
            <a:avLst/>
          </a:prstGeom>
        </p:spPr>
        <p:txBody>
          <a:bodyPr vert="wordArtVertRtl" wrap="square" lIns="0" tIns="0" r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rPr>
              <a:t>フード連合</a:t>
            </a:r>
          </a:p>
        </p:txBody>
      </p:sp>
      <p:sp>
        <p:nvSpPr>
          <p:cNvPr id="156" name="object 95">
            <a:extLst>
              <a:ext uri="{FF2B5EF4-FFF2-40B4-BE49-F238E27FC236}">
                <a16:creationId xmlns:a16="http://schemas.microsoft.com/office/drawing/2014/main" id="{78E5F6F5-188C-462C-863E-61E8393D3734}"/>
              </a:ext>
            </a:extLst>
          </p:cNvPr>
          <p:cNvSpPr txBox="1"/>
          <p:nvPr/>
        </p:nvSpPr>
        <p:spPr>
          <a:xfrm>
            <a:off x="6284538" y="4289304"/>
            <a:ext cx="209416" cy="1411739"/>
          </a:xfrm>
          <a:prstGeom prst="rect">
            <a:avLst/>
          </a:prstGeom>
        </p:spPr>
        <p:txBody>
          <a:bodyPr vert="wordArtVertRtl" wrap="square" lIns="0" tIns="0" r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rPr>
              <a:t>ＪＥＣ連合</a:t>
            </a:r>
          </a:p>
        </p:txBody>
      </p:sp>
      <p:sp>
        <p:nvSpPr>
          <p:cNvPr id="109" name="テキスト ボックス 108">
            <a:extLst>
              <a:ext uri="{FF2B5EF4-FFF2-40B4-BE49-F238E27FC236}">
                <a16:creationId xmlns:a16="http://schemas.microsoft.com/office/drawing/2014/main" id="{FFF3016F-FF36-463A-9D60-B9AEFDFB654B}"/>
              </a:ext>
            </a:extLst>
          </p:cNvPr>
          <p:cNvSpPr txBox="1"/>
          <p:nvPr/>
        </p:nvSpPr>
        <p:spPr>
          <a:xfrm rot="-1380000">
            <a:off x="573659" y="4757131"/>
            <a:ext cx="6510210" cy="1175982"/>
          </a:xfrm>
          <a:prstGeom prst="rect">
            <a:avLst/>
          </a:prstGeom>
          <a:solidFill>
            <a:schemeClr val="bg1">
              <a:lumMod val="95000"/>
              <a:alpha val="67000"/>
            </a:schemeClr>
          </a:solidFill>
          <a:ln w="36004">
            <a:noFill/>
          </a:ln>
        </p:spPr>
        <p:txBody>
          <a:bodyPr vert="horz" wrap="square" lIns="0" tIns="64769" rIns="0" bIns="0" rtlCol="0" anchor="ctr" anchorCtr="0">
            <a:noAutofit/>
          </a:bodyPr>
          <a:lstStyle/>
          <a:p>
            <a:pPr algn="ctr">
              <a:spcBef>
                <a:spcPts val="509"/>
              </a:spcBef>
            </a:pPr>
            <a:r>
              <a:rPr lang="en-US" altLang="ja-JP" sz="9600" baseline="30000" dirty="0">
                <a:solidFill>
                  <a:schemeClr val="bg1">
                    <a:lumMod val="75000"/>
                  </a:schemeClr>
                </a:solidFill>
                <a:latin typeface="HGP創英角ｺﾞｼｯｸUB" panose="020B0900000000000000" pitchFamily="50" charset="-128"/>
                <a:ea typeface="HGP創英角ｺﾞｼｯｸUB" panose="020B0900000000000000" pitchFamily="50" charset="-128"/>
              </a:rPr>
              <a:t>Sample</a:t>
            </a:r>
            <a:endParaRPr kumimoji="1" lang="ja-JP" altLang="en-US" sz="9600" spc="-10" dirty="0">
              <a:solidFill>
                <a:schemeClr val="bg1">
                  <a:lumMod val="75000"/>
                </a:schemeClr>
              </a:solidFill>
              <a:latin typeface="HGP創英角ｺﾞｼｯｸUB" panose="020B0900000000000000" pitchFamily="50" charset="-128"/>
              <a:ea typeface="HGP創英角ｺﾞｼｯｸUB" panose="020B0900000000000000" pitchFamily="50" charset="-128"/>
              <a:cs typeface="Noto Sans CJK JP Regular"/>
            </a:endParaRPr>
          </a:p>
        </p:txBody>
      </p:sp>
    </p:spTree>
    <p:extLst>
      <p:ext uri="{BB962C8B-B14F-4D97-AF65-F5344CB8AC3E}">
        <p14:creationId xmlns:p14="http://schemas.microsoft.com/office/powerpoint/2010/main" val="3029817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411EEEE6-6892-4CB8-85C3-2197222DFB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58"/>
            <a:ext cx="7556500" cy="10684483"/>
          </a:xfrm>
          <a:prstGeom prst="rect">
            <a:avLst/>
          </a:prstGeom>
        </p:spPr>
      </p:pic>
      <p:sp>
        <p:nvSpPr>
          <p:cNvPr id="2" name="object 2"/>
          <p:cNvSpPr/>
          <p:nvPr/>
        </p:nvSpPr>
        <p:spPr>
          <a:xfrm>
            <a:off x="234000" y="10162802"/>
            <a:ext cx="325755" cy="278130"/>
          </a:xfrm>
          <a:custGeom>
            <a:avLst/>
            <a:gdLst/>
            <a:ahLst/>
            <a:cxnLst/>
            <a:rect l="l" t="t" r="r" b="b"/>
            <a:pathLst>
              <a:path w="325755" h="278129">
                <a:moveTo>
                  <a:pt x="0" y="0"/>
                </a:moveTo>
                <a:lnTo>
                  <a:pt x="8465" y="40767"/>
                </a:lnTo>
                <a:lnTo>
                  <a:pt x="42930" y="131867"/>
                </a:lnTo>
                <a:lnTo>
                  <a:pt x="116998" y="226496"/>
                </a:lnTo>
                <a:lnTo>
                  <a:pt x="244271" y="277850"/>
                </a:lnTo>
                <a:lnTo>
                  <a:pt x="278533" y="275190"/>
                </a:lnTo>
                <a:lnTo>
                  <a:pt x="295148" y="269905"/>
                </a:lnTo>
                <a:lnTo>
                  <a:pt x="298789" y="258035"/>
                </a:lnTo>
                <a:lnTo>
                  <a:pt x="294132" y="235623"/>
                </a:lnTo>
                <a:lnTo>
                  <a:pt x="298257" y="234548"/>
                </a:lnTo>
                <a:lnTo>
                  <a:pt x="307678" y="230468"/>
                </a:lnTo>
                <a:lnTo>
                  <a:pt x="317958" y="222094"/>
                </a:lnTo>
                <a:lnTo>
                  <a:pt x="324662" y="208140"/>
                </a:lnTo>
                <a:lnTo>
                  <a:pt x="325753" y="183572"/>
                </a:lnTo>
                <a:lnTo>
                  <a:pt x="318111" y="148983"/>
                </a:lnTo>
                <a:lnTo>
                  <a:pt x="295678" y="111528"/>
                </a:lnTo>
                <a:lnTo>
                  <a:pt x="252399" y="78359"/>
                </a:lnTo>
                <a:lnTo>
                  <a:pt x="195862" y="57320"/>
                </a:lnTo>
                <a:lnTo>
                  <a:pt x="140952" y="47393"/>
                </a:lnTo>
                <a:lnTo>
                  <a:pt x="92531" y="42518"/>
                </a:lnTo>
                <a:lnTo>
                  <a:pt x="55460" y="36639"/>
                </a:lnTo>
                <a:lnTo>
                  <a:pt x="32262" y="29773"/>
                </a:lnTo>
                <a:lnTo>
                  <a:pt x="18753" y="23668"/>
                </a:lnTo>
                <a:lnTo>
                  <a:pt x="9731" y="14888"/>
                </a:lnTo>
                <a:lnTo>
                  <a:pt x="0" y="0"/>
                </a:lnTo>
                <a:close/>
              </a:path>
            </a:pathLst>
          </a:custGeom>
          <a:solidFill>
            <a:srgbClr val="8DC6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233997" y="10162806"/>
            <a:ext cx="325744" cy="27785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377619" y="10288674"/>
            <a:ext cx="202565" cy="250825"/>
          </a:xfrm>
          <a:custGeom>
            <a:avLst/>
            <a:gdLst/>
            <a:ahLst/>
            <a:cxnLst/>
            <a:rect l="l" t="t" r="r" b="b"/>
            <a:pathLst>
              <a:path w="202565" h="250825">
                <a:moveTo>
                  <a:pt x="0" y="0"/>
                </a:moveTo>
                <a:lnTo>
                  <a:pt x="55907" y="34724"/>
                </a:lnTo>
                <a:lnTo>
                  <a:pt x="89498" y="58483"/>
                </a:lnTo>
                <a:lnTo>
                  <a:pt x="143573" y="116966"/>
                </a:lnTo>
                <a:lnTo>
                  <a:pt x="171173" y="162525"/>
                </a:lnTo>
                <a:lnTo>
                  <a:pt x="184915" y="205746"/>
                </a:lnTo>
                <a:lnTo>
                  <a:pt x="190119" y="250672"/>
                </a:lnTo>
                <a:lnTo>
                  <a:pt x="201286" y="198086"/>
                </a:lnTo>
                <a:lnTo>
                  <a:pt x="191494" y="139739"/>
                </a:lnTo>
                <a:lnTo>
                  <a:pt x="166014" y="107048"/>
                </a:lnTo>
                <a:lnTo>
                  <a:pt x="121241" y="67481"/>
                </a:lnTo>
                <a:lnTo>
                  <a:pt x="66267" y="33221"/>
                </a:lnTo>
                <a:lnTo>
                  <a:pt x="19662" y="9112"/>
                </a:lnTo>
                <a:lnTo>
                  <a:pt x="0" y="0"/>
                </a:lnTo>
                <a:close/>
              </a:path>
            </a:pathLst>
          </a:custGeom>
          <a:solidFill>
            <a:srgbClr val="8453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574188" y="10325422"/>
            <a:ext cx="181610" cy="154940"/>
          </a:xfrm>
          <a:custGeom>
            <a:avLst/>
            <a:gdLst/>
            <a:ahLst/>
            <a:cxnLst/>
            <a:rect l="l" t="t" r="r" b="b"/>
            <a:pathLst>
              <a:path w="181609" h="154940">
                <a:moveTo>
                  <a:pt x="181337" y="0"/>
                </a:moveTo>
                <a:lnTo>
                  <a:pt x="129814" y="23663"/>
                </a:lnTo>
                <a:lnTo>
                  <a:pt x="102857" y="26381"/>
                </a:lnTo>
                <a:lnTo>
                  <a:pt x="72291" y="31913"/>
                </a:lnTo>
                <a:lnTo>
                  <a:pt x="40824" y="43637"/>
                </a:lnTo>
                <a:lnTo>
                  <a:pt x="16746" y="62087"/>
                </a:lnTo>
                <a:lnTo>
                  <a:pt x="4259" y="82930"/>
                </a:lnTo>
                <a:lnTo>
                  <a:pt x="0" y="102183"/>
                </a:lnTo>
                <a:lnTo>
                  <a:pt x="603" y="115862"/>
                </a:lnTo>
                <a:lnTo>
                  <a:pt x="3156" y="128600"/>
                </a:lnTo>
                <a:lnTo>
                  <a:pt x="17596" y="131152"/>
                </a:lnTo>
                <a:lnTo>
                  <a:pt x="15008" y="143628"/>
                </a:lnTo>
                <a:lnTo>
                  <a:pt x="17037" y="150236"/>
                </a:lnTo>
                <a:lnTo>
                  <a:pt x="26286" y="153178"/>
                </a:lnTo>
                <a:lnTo>
                  <a:pt x="45358" y="154660"/>
                </a:lnTo>
                <a:lnTo>
                  <a:pt x="116202" y="126074"/>
                </a:lnTo>
                <a:lnTo>
                  <a:pt x="157434" y="73401"/>
                </a:lnTo>
                <a:lnTo>
                  <a:pt x="176623" y="22692"/>
                </a:lnTo>
                <a:lnTo>
                  <a:pt x="181337" y="0"/>
                </a:lnTo>
                <a:close/>
              </a:path>
            </a:pathLst>
          </a:custGeom>
          <a:solidFill>
            <a:srgbClr val="8DC6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574201" y="10325417"/>
            <a:ext cx="181321" cy="15466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562178" y="10403545"/>
            <a:ext cx="102235" cy="131445"/>
          </a:xfrm>
          <a:custGeom>
            <a:avLst/>
            <a:gdLst/>
            <a:ahLst/>
            <a:cxnLst/>
            <a:rect l="l" t="t" r="r" b="b"/>
            <a:pathLst>
              <a:path w="102234" h="131445">
                <a:moveTo>
                  <a:pt x="101915" y="0"/>
                </a:moveTo>
                <a:lnTo>
                  <a:pt x="44640" y="29859"/>
                </a:lnTo>
                <a:lnTo>
                  <a:pt x="6520" y="67933"/>
                </a:lnTo>
                <a:lnTo>
                  <a:pt x="0" y="82322"/>
                </a:lnTo>
                <a:lnTo>
                  <a:pt x="168" y="100886"/>
                </a:lnTo>
                <a:lnTo>
                  <a:pt x="5561" y="131229"/>
                </a:lnTo>
                <a:lnTo>
                  <a:pt x="6033" y="123941"/>
                </a:lnTo>
                <a:lnTo>
                  <a:pt x="9153" y="105524"/>
                </a:lnTo>
                <a:lnTo>
                  <a:pt x="33539" y="55968"/>
                </a:lnTo>
                <a:lnTo>
                  <a:pt x="62860" y="25131"/>
                </a:lnTo>
                <a:lnTo>
                  <a:pt x="77966" y="14476"/>
                </a:lnTo>
                <a:lnTo>
                  <a:pt x="101915" y="0"/>
                </a:lnTo>
                <a:close/>
              </a:path>
            </a:pathLst>
          </a:custGeom>
          <a:solidFill>
            <a:srgbClr val="8453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txBox="1"/>
          <p:nvPr/>
        </p:nvSpPr>
        <p:spPr>
          <a:xfrm>
            <a:off x="347299" y="10414320"/>
            <a:ext cx="175895" cy="15557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850" b="0" i="0" u="none" strike="noStrike" kern="1200" cap="none" spc="0" normalizeH="0" baseline="0" noProof="0" dirty="0">
                <a:ln>
                  <a:noFill/>
                </a:ln>
                <a:solidFill>
                  <a:srgbClr val="231F20"/>
                </a:solidFill>
                <a:effectLst/>
                <a:uLnTx/>
                <a:uFillTx/>
                <a:latin typeface="BIZ UDPゴシック"/>
                <a:ea typeface="+mn-ea"/>
                <a:cs typeface="BIZ UDPゴシック"/>
              </a:rPr>
              <a:t>12</a:t>
            </a:r>
            <a:endParaRPr kumimoji="1" sz="850" b="0" i="0" u="none" strike="noStrike" kern="1200" cap="none" spc="0" normalizeH="0" baseline="0" noProof="0">
              <a:ln>
                <a:noFill/>
              </a:ln>
              <a:solidFill>
                <a:prstClr val="black"/>
              </a:solidFill>
              <a:effectLst/>
              <a:uLnTx/>
              <a:uFillTx/>
              <a:latin typeface="BIZ UDPゴシック"/>
              <a:ea typeface="+mn-ea"/>
              <a:cs typeface="BIZ UDPゴシック"/>
            </a:endParaRPr>
          </a:p>
        </p:txBody>
      </p:sp>
    </p:spTree>
    <p:extLst>
      <p:ext uri="{BB962C8B-B14F-4D97-AF65-F5344CB8AC3E}">
        <p14:creationId xmlns:p14="http://schemas.microsoft.com/office/powerpoint/2010/main" val="2042170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36406" y="4402705"/>
            <a:ext cx="1495425" cy="781685"/>
          </a:xfrm>
          <a:prstGeom prst="rect">
            <a:avLst/>
          </a:prstGeom>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1" sz="4950" b="1" i="0" u="none" strike="noStrike" kern="1200" cap="none" spc="10" normalizeH="0" baseline="0" noProof="0" dirty="0">
                <a:ln>
                  <a:noFill/>
                </a:ln>
                <a:solidFill>
                  <a:srgbClr val="FFFFFF"/>
                </a:solidFill>
                <a:effectLst/>
                <a:uLnTx/>
                <a:uFillTx/>
                <a:latin typeface="A-OTF ゴシックMB101 Pro U"/>
                <a:ea typeface="+mn-ea"/>
                <a:cs typeface="A-OTF ゴシックMB101 Pro U"/>
              </a:rPr>
              <a:t>連</a:t>
            </a:r>
            <a:r>
              <a:rPr kumimoji="1" sz="4950" b="1" i="0" u="none" strike="noStrike" kern="1200" cap="none" spc="-95" normalizeH="0" baseline="0" noProof="0" dirty="0">
                <a:ln>
                  <a:noFill/>
                </a:ln>
                <a:solidFill>
                  <a:srgbClr val="FFFFFF"/>
                </a:solidFill>
                <a:effectLst/>
                <a:uLnTx/>
                <a:uFillTx/>
                <a:latin typeface="A-OTF ゴシックMB101 Pro U"/>
                <a:ea typeface="+mn-ea"/>
                <a:cs typeface="A-OTF ゴシックMB101 Pro U"/>
              </a:rPr>
              <a:t> </a:t>
            </a:r>
            <a:r>
              <a:rPr kumimoji="1" sz="4950" b="1" i="0" u="none" strike="noStrike" kern="1200" cap="none" spc="10" normalizeH="0" baseline="0" noProof="0" dirty="0">
                <a:ln>
                  <a:noFill/>
                </a:ln>
                <a:solidFill>
                  <a:srgbClr val="FFFFFF"/>
                </a:solidFill>
                <a:effectLst/>
                <a:uLnTx/>
                <a:uFillTx/>
                <a:latin typeface="A-OTF ゴシックMB101 Pro U"/>
                <a:ea typeface="+mn-ea"/>
                <a:cs typeface="A-OTF ゴシックMB101 Pro U"/>
              </a:rPr>
              <a:t>合</a:t>
            </a:r>
            <a:endParaRPr kumimoji="1" sz="4950" b="0" i="0" u="none" strike="noStrike" kern="1200" cap="none" spc="0" normalizeH="0" baseline="0" noProof="0">
              <a:ln>
                <a:noFill/>
              </a:ln>
              <a:solidFill>
                <a:prstClr val="black"/>
              </a:solidFill>
              <a:effectLst/>
              <a:uLnTx/>
              <a:uFillTx/>
              <a:latin typeface="A-OTF ゴシックMB101 Pro U"/>
              <a:ea typeface="+mn-ea"/>
              <a:cs typeface="A-OTF ゴシックMB101 Pro U"/>
            </a:endParaRPr>
          </a:p>
        </p:txBody>
      </p:sp>
      <p:sp>
        <p:nvSpPr>
          <p:cNvPr id="3" name="object 3"/>
          <p:cNvSpPr/>
          <p:nvPr/>
        </p:nvSpPr>
        <p:spPr>
          <a:xfrm>
            <a:off x="1004208" y="2629487"/>
            <a:ext cx="1051578" cy="150902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6156000" y="5544003"/>
            <a:ext cx="1008380" cy="1008380"/>
          </a:xfrm>
          <a:custGeom>
            <a:avLst/>
            <a:gdLst/>
            <a:ahLst/>
            <a:cxnLst/>
            <a:rect l="l" t="t" r="r" b="b"/>
            <a:pathLst>
              <a:path w="1008379" h="1008379">
                <a:moveTo>
                  <a:pt x="503999" y="0"/>
                </a:moveTo>
                <a:lnTo>
                  <a:pt x="455461" y="2307"/>
                </a:lnTo>
                <a:lnTo>
                  <a:pt x="408229" y="9088"/>
                </a:lnTo>
                <a:lnTo>
                  <a:pt x="362513" y="20131"/>
                </a:lnTo>
                <a:lnTo>
                  <a:pt x="318524" y="35225"/>
                </a:lnTo>
                <a:lnTo>
                  <a:pt x="276475" y="54160"/>
                </a:lnTo>
                <a:lnTo>
                  <a:pt x="236575" y="76723"/>
                </a:lnTo>
                <a:lnTo>
                  <a:pt x="199037" y="102703"/>
                </a:lnTo>
                <a:lnTo>
                  <a:pt x="164072" y="131890"/>
                </a:lnTo>
                <a:lnTo>
                  <a:pt x="131890" y="164072"/>
                </a:lnTo>
                <a:lnTo>
                  <a:pt x="102703" y="199037"/>
                </a:lnTo>
                <a:lnTo>
                  <a:pt x="76723" y="236575"/>
                </a:lnTo>
                <a:lnTo>
                  <a:pt x="54160" y="276475"/>
                </a:lnTo>
                <a:lnTo>
                  <a:pt x="35225" y="318524"/>
                </a:lnTo>
                <a:lnTo>
                  <a:pt x="20131" y="362513"/>
                </a:lnTo>
                <a:lnTo>
                  <a:pt x="9088" y="408229"/>
                </a:lnTo>
                <a:lnTo>
                  <a:pt x="2307" y="455461"/>
                </a:lnTo>
                <a:lnTo>
                  <a:pt x="0" y="503999"/>
                </a:lnTo>
                <a:lnTo>
                  <a:pt x="2307" y="552537"/>
                </a:lnTo>
                <a:lnTo>
                  <a:pt x="9088" y="599769"/>
                </a:lnTo>
                <a:lnTo>
                  <a:pt x="20131" y="645485"/>
                </a:lnTo>
                <a:lnTo>
                  <a:pt x="35225" y="689474"/>
                </a:lnTo>
                <a:lnTo>
                  <a:pt x="54160" y="731523"/>
                </a:lnTo>
                <a:lnTo>
                  <a:pt x="76723" y="771423"/>
                </a:lnTo>
                <a:lnTo>
                  <a:pt x="102703" y="808961"/>
                </a:lnTo>
                <a:lnTo>
                  <a:pt x="131890" y="843926"/>
                </a:lnTo>
                <a:lnTo>
                  <a:pt x="164072" y="876108"/>
                </a:lnTo>
                <a:lnTo>
                  <a:pt x="199037" y="905295"/>
                </a:lnTo>
                <a:lnTo>
                  <a:pt x="236575" y="931275"/>
                </a:lnTo>
                <a:lnTo>
                  <a:pt x="276475" y="953838"/>
                </a:lnTo>
                <a:lnTo>
                  <a:pt x="318524" y="972773"/>
                </a:lnTo>
                <a:lnTo>
                  <a:pt x="362513" y="987867"/>
                </a:lnTo>
                <a:lnTo>
                  <a:pt x="408229" y="998910"/>
                </a:lnTo>
                <a:lnTo>
                  <a:pt x="455461" y="1005691"/>
                </a:lnTo>
                <a:lnTo>
                  <a:pt x="503999" y="1007999"/>
                </a:lnTo>
                <a:lnTo>
                  <a:pt x="552537" y="1005691"/>
                </a:lnTo>
                <a:lnTo>
                  <a:pt x="599769" y="998910"/>
                </a:lnTo>
                <a:lnTo>
                  <a:pt x="645485" y="987867"/>
                </a:lnTo>
                <a:lnTo>
                  <a:pt x="689474" y="972773"/>
                </a:lnTo>
                <a:lnTo>
                  <a:pt x="731523" y="953838"/>
                </a:lnTo>
                <a:lnTo>
                  <a:pt x="771423" y="931275"/>
                </a:lnTo>
                <a:lnTo>
                  <a:pt x="808961" y="905295"/>
                </a:lnTo>
                <a:lnTo>
                  <a:pt x="843926" y="876108"/>
                </a:lnTo>
                <a:lnTo>
                  <a:pt x="876108" y="843926"/>
                </a:lnTo>
                <a:lnTo>
                  <a:pt x="905295" y="808961"/>
                </a:lnTo>
                <a:lnTo>
                  <a:pt x="931275" y="771423"/>
                </a:lnTo>
                <a:lnTo>
                  <a:pt x="953838" y="731523"/>
                </a:lnTo>
                <a:lnTo>
                  <a:pt x="972773" y="689474"/>
                </a:lnTo>
                <a:lnTo>
                  <a:pt x="987867" y="645485"/>
                </a:lnTo>
                <a:lnTo>
                  <a:pt x="998910" y="599769"/>
                </a:lnTo>
                <a:lnTo>
                  <a:pt x="1005691" y="552537"/>
                </a:lnTo>
                <a:lnTo>
                  <a:pt x="1007999" y="503999"/>
                </a:lnTo>
                <a:lnTo>
                  <a:pt x="1005691" y="455461"/>
                </a:lnTo>
                <a:lnTo>
                  <a:pt x="998910" y="408229"/>
                </a:lnTo>
                <a:lnTo>
                  <a:pt x="987867" y="362513"/>
                </a:lnTo>
                <a:lnTo>
                  <a:pt x="972773" y="318524"/>
                </a:lnTo>
                <a:lnTo>
                  <a:pt x="953838" y="276475"/>
                </a:lnTo>
                <a:lnTo>
                  <a:pt x="931275" y="236575"/>
                </a:lnTo>
                <a:lnTo>
                  <a:pt x="905295" y="199037"/>
                </a:lnTo>
                <a:lnTo>
                  <a:pt x="876108" y="164072"/>
                </a:lnTo>
                <a:lnTo>
                  <a:pt x="843926" y="131890"/>
                </a:lnTo>
                <a:lnTo>
                  <a:pt x="808961" y="102703"/>
                </a:lnTo>
                <a:lnTo>
                  <a:pt x="771423" y="76723"/>
                </a:lnTo>
                <a:lnTo>
                  <a:pt x="731523" y="54160"/>
                </a:lnTo>
                <a:lnTo>
                  <a:pt x="689474" y="35225"/>
                </a:lnTo>
                <a:lnTo>
                  <a:pt x="645485" y="20131"/>
                </a:lnTo>
                <a:lnTo>
                  <a:pt x="599769" y="9088"/>
                </a:lnTo>
                <a:lnTo>
                  <a:pt x="552537" y="2307"/>
                </a:lnTo>
                <a:lnTo>
                  <a:pt x="503999" y="0"/>
                </a:lnTo>
                <a:close/>
              </a:path>
            </a:pathLst>
          </a:custGeom>
          <a:solidFill>
            <a:srgbClr val="FDB91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6237850" y="5934864"/>
            <a:ext cx="835660" cy="220345"/>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1" sz="1250" b="1" i="0" u="none" strike="noStrike" kern="1200" cap="none" spc="25" normalizeH="0" baseline="0" noProof="0" dirty="0">
                <a:ln>
                  <a:noFill/>
                </a:ln>
                <a:solidFill>
                  <a:srgbClr val="FFFFFF"/>
                </a:solidFill>
                <a:effectLst/>
                <a:uLnTx/>
                <a:uFillTx/>
                <a:latin typeface="A-OTF ゴシックMB101 Pro H"/>
                <a:ea typeface="+mn-ea"/>
                <a:cs typeface="A-OTF ゴシックMB101 Pro H"/>
              </a:rPr>
              <a:t>企業別組合</a:t>
            </a:r>
            <a:endParaRPr kumimoji="1" sz="1250" b="0" i="0" u="none" strike="noStrike" kern="1200" cap="none" spc="0" normalizeH="0" baseline="0" noProof="0">
              <a:ln>
                <a:noFill/>
              </a:ln>
              <a:solidFill>
                <a:prstClr val="black"/>
              </a:solidFill>
              <a:effectLst/>
              <a:uLnTx/>
              <a:uFillTx/>
              <a:latin typeface="A-OTF ゴシックMB101 Pro H"/>
              <a:ea typeface="+mn-ea"/>
              <a:cs typeface="A-OTF ゴシックMB101 Pro H"/>
            </a:endParaRPr>
          </a:p>
        </p:txBody>
      </p:sp>
      <p:sp>
        <p:nvSpPr>
          <p:cNvPr id="6" name="object 6"/>
          <p:cNvSpPr/>
          <p:nvPr/>
        </p:nvSpPr>
        <p:spPr>
          <a:xfrm>
            <a:off x="6156000" y="5544003"/>
            <a:ext cx="1008380" cy="1008380"/>
          </a:xfrm>
          <a:custGeom>
            <a:avLst/>
            <a:gdLst/>
            <a:ahLst/>
            <a:cxnLst/>
            <a:rect l="l" t="t" r="r" b="b"/>
            <a:pathLst>
              <a:path w="1008379" h="1008379">
                <a:moveTo>
                  <a:pt x="503999" y="1007999"/>
                </a:moveTo>
                <a:lnTo>
                  <a:pt x="552537" y="1005691"/>
                </a:lnTo>
                <a:lnTo>
                  <a:pt x="599769" y="998910"/>
                </a:lnTo>
                <a:lnTo>
                  <a:pt x="645485" y="987867"/>
                </a:lnTo>
                <a:lnTo>
                  <a:pt x="689474" y="972773"/>
                </a:lnTo>
                <a:lnTo>
                  <a:pt x="731523" y="953838"/>
                </a:lnTo>
                <a:lnTo>
                  <a:pt x="771423" y="931275"/>
                </a:lnTo>
                <a:lnTo>
                  <a:pt x="808961" y="905295"/>
                </a:lnTo>
                <a:lnTo>
                  <a:pt x="843926" y="876108"/>
                </a:lnTo>
                <a:lnTo>
                  <a:pt x="876108" y="843926"/>
                </a:lnTo>
                <a:lnTo>
                  <a:pt x="905295" y="808961"/>
                </a:lnTo>
                <a:lnTo>
                  <a:pt x="931275" y="771423"/>
                </a:lnTo>
                <a:lnTo>
                  <a:pt x="953838" y="731523"/>
                </a:lnTo>
                <a:lnTo>
                  <a:pt x="972773" y="689474"/>
                </a:lnTo>
                <a:lnTo>
                  <a:pt x="987867" y="645485"/>
                </a:lnTo>
                <a:lnTo>
                  <a:pt x="998910" y="599769"/>
                </a:lnTo>
                <a:lnTo>
                  <a:pt x="1005691" y="552537"/>
                </a:lnTo>
                <a:lnTo>
                  <a:pt x="1007999" y="503999"/>
                </a:lnTo>
                <a:lnTo>
                  <a:pt x="1005691" y="455461"/>
                </a:lnTo>
                <a:lnTo>
                  <a:pt x="998910" y="408229"/>
                </a:lnTo>
                <a:lnTo>
                  <a:pt x="987867" y="362513"/>
                </a:lnTo>
                <a:lnTo>
                  <a:pt x="972773" y="318524"/>
                </a:lnTo>
                <a:lnTo>
                  <a:pt x="953838" y="276475"/>
                </a:lnTo>
                <a:lnTo>
                  <a:pt x="931275" y="236575"/>
                </a:lnTo>
                <a:lnTo>
                  <a:pt x="905295" y="199037"/>
                </a:lnTo>
                <a:lnTo>
                  <a:pt x="876108" y="164072"/>
                </a:lnTo>
                <a:lnTo>
                  <a:pt x="843926" y="131890"/>
                </a:lnTo>
                <a:lnTo>
                  <a:pt x="808961" y="102703"/>
                </a:lnTo>
                <a:lnTo>
                  <a:pt x="771423" y="76723"/>
                </a:lnTo>
                <a:lnTo>
                  <a:pt x="731523" y="54160"/>
                </a:lnTo>
                <a:lnTo>
                  <a:pt x="689474" y="35225"/>
                </a:lnTo>
                <a:lnTo>
                  <a:pt x="645485" y="20131"/>
                </a:lnTo>
                <a:lnTo>
                  <a:pt x="599769" y="9088"/>
                </a:lnTo>
                <a:lnTo>
                  <a:pt x="552537" y="2307"/>
                </a:lnTo>
                <a:lnTo>
                  <a:pt x="503999" y="0"/>
                </a:lnTo>
                <a:lnTo>
                  <a:pt x="455461" y="2307"/>
                </a:lnTo>
                <a:lnTo>
                  <a:pt x="408229" y="9088"/>
                </a:lnTo>
                <a:lnTo>
                  <a:pt x="362513" y="20131"/>
                </a:lnTo>
                <a:lnTo>
                  <a:pt x="318524" y="35225"/>
                </a:lnTo>
                <a:lnTo>
                  <a:pt x="276475" y="54160"/>
                </a:lnTo>
                <a:lnTo>
                  <a:pt x="236575" y="76723"/>
                </a:lnTo>
                <a:lnTo>
                  <a:pt x="199037" y="102703"/>
                </a:lnTo>
                <a:lnTo>
                  <a:pt x="164072" y="131890"/>
                </a:lnTo>
                <a:lnTo>
                  <a:pt x="131890" y="164072"/>
                </a:lnTo>
                <a:lnTo>
                  <a:pt x="102703" y="199037"/>
                </a:lnTo>
                <a:lnTo>
                  <a:pt x="76723" y="236575"/>
                </a:lnTo>
                <a:lnTo>
                  <a:pt x="54160" y="276475"/>
                </a:lnTo>
                <a:lnTo>
                  <a:pt x="35225" y="318524"/>
                </a:lnTo>
                <a:lnTo>
                  <a:pt x="20131" y="362513"/>
                </a:lnTo>
                <a:lnTo>
                  <a:pt x="9088" y="408229"/>
                </a:lnTo>
                <a:lnTo>
                  <a:pt x="2307" y="455461"/>
                </a:lnTo>
                <a:lnTo>
                  <a:pt x="0" y="503999"/>
                </a:lnTo>
                <a:lnTo>
                  <a:pt x="2307" y="552537"/>
                </a:lnTo>
                <a:lnTo>
                  <a:pt x="9088" y="599769"/>
                </a:lnTo>
                <a:lnTo>
                  <a:pt x="20131" y="645485"/>
                </a:lnTo>
                <a:lnTo>
                  <a:pt x="35225" y="689474"/>
                </a:lnTo>
                <a:lnTo>
                  <a:pt x="54160" y="731523"/>
                </a:lnTo>
                <a:lnTo>
                  <a:pt x="76723" y="771423"/>
                </a:lnTo>
                <a:lnTo>
                  <a:pt x="102703" y="808961"/>
                </a:lnTo>
                <a:lnTo>
                  <a:pt x="131890" y="843926"/>
                </a:lnTo>
                <a:lnTo>
                  <a:pt x="164072" y="876108"/>
                </a:lnTo>
                <a:lnTo>
                  <a:pt x="199037" y="905295"/>
                </a:lnTo>
                <a:lnTo>
                  <a:pt x="236575" y="931275"/>
                </a:lnTo>
                <a:lnTo>
                  <a:pt x="276475" y="953838"/>
                </a:lnTo>
                <a:lnTo>
                  <a:pt x="318524" y="972773"/>
                </a:lnTo>
                <a:lnTo>
                  <a:pt x="362513" y="987867"/>
                </a:lnTo>
                <a:lnTo>
                  <a:pt x="408229" y="998910"/>
                </a:lnTo>
                <a:lnTo>
                  <a:pt x="455461" y="1005691"/>
                </a:lnTo>
                <a:lnTo>
                  <a:pt x="503999" y="1007999"/>
                </a:lnTo>
                <a:close/>
              </a:path>
            </a:pathLst>
          </a:custGeom>
          <a:ln w="71996">
            <a:solidFill>
              <a:srgbClr val="F7941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4788000" y="4302004"/>
            <a:ext cx="1008380" cy="1008380"/>
          </a:xfrm>
          <a:custGeom>
            <a:avLst/>
            <a:gdLst/>
            <a:ahLst/>
            <a:cxnLst/>
            <a:rect l="l" t="t" r="r" b="b"/>
            <a:pathLst>
              <a:path w="1008379" h="1008379">
                <a:moveTo>
                  <a:pt x="503999" y="0"/>
                </a:moveTo>
                <a:lnTo>
                  <a:pt x="455461" y="2307"/>
                </a:lnTo>
                <a:lnTo>
                  <a:pt x="408229" y="9088"/>
                </a:lnTo>
                <a:lnTo>
                  <a:pt x="362513" y="20131"/>
                </a:lnTo>
                <a:lnTo>
                  <a:pt x="318524" y="35225"/>
                </a:lnTo>
                <a:lnTo>
                  <a:pt x="276475" y="54160"/>
                </a:lnTo>
                <a:lnTo>
                  <a:pt x="236575" y="76723"/>
                </a:lnTo>
                <a:lnTo>
                  <a:pt x="199037" y="102703"/>
                </a:lnTo>
                <a:lnTo>
                  <a:pt x="164072" y="131890"/>
                </a:lnTo>
                <a:lnTo>
                  <a:pt x="131890" y="164072"/>
                </a:lnTo>
                <a:lnTo>
                  <a:pt x="102703" y="199037"/>
                </a:lnTo>
                <a:lnTo>
                  <a:pt x="76723" y="236575"/>
                </a:lnTo>
                <a:lnTo>
                  <a:pt x="54160" y="276475"/>
                </a:lnTo>
                <a:lnTo>
                  <a:pt x="35225" y="318524"/>
                </a:lnTo>
                <a:lnTo>
                  <a:pt x="20131" y="362513"/>
                </a:lnTo>
                <a:lnTo>
                  <a:pt x="9088" y="408229"/>
                </a:lnTo>
                <a:lnTo>
                  <a:pt x="2307" y="455461"/>
                </a:lnTo>
                <a:lnTo>
                  <a:pt x="0" y="503999"/>
                </a:lnTo>
                <a:lnTo>
                  <a:pt x="2307" y="552537"/>
                </a:lnTo>
                <a:lnTo>
                  <a:pt x="9088" y="599769"/>
                </a:lnTo>
                <a:lnTo>
                  <a:pt x="20131" y="645485"/>
                </a:lnTo>
                <a:lnTo>
                  <a:pt x="35225" y="689474"/>
                </a:lnTo>
                <a:lnTo>
                  <a:pt x="54160" y="731523"/>
                </a:lnTo>
                <a:lnTo>
                  <a:pt x="76723" y="771423"/>
                </a:lnTo>
                <a:lnTo>
                  <a:pt x="102703" y="808961"/>
                </a:lnTo>
                <a:lnTo>
                  <a:pt x="131890" y="843926"/>
                </a:lnTo>
                <a:lnTo>
                  <a:pt x="164072" y="876108"/>
                </a:lnTo>
                <a:lnTo>
                  <a:pt x="199037" y="905295"/>
                </a:lnTo>
                <a:lnTo>
                  <a:pt x="236575" y="931275"/>
                </a:lnTo>
                <a:lnTo>
                  <a:pt x="276475" y="953838"/>
                </a:lnTo>
                <a:lnTo>
                  <a:pt x="318524" y="972773"/>
                </a:lnTo>
                <a:lnTo>
                  <a:pt x="362513" y="987867"/>
                </a:lnTo>
                <a:lnTo>
                  <a:pt x="408229" y="998910"/>
                </a:lnTo>
                <a:lnTo>
                  <a:pt x="455461" y="1005691"/>
                </a:lnTo>
                <a:lnTo>
                  <a:pt x="503999" y="1007999"/>
                </a:lnTo>
                <a:lnTo>
                  <a:pt x="552537" y="1005691"/>
                </a:lnTo>
                <a:lnTo>
                  <a:pt x="599769" y="998910"/>
                </a:lnTo>
                <a:lnTo>
                  <a:pt x="645485" y="987867"/>
                </a:lnTo>
                <a:lnTo>
                  <a:pt x="689474" y="972773"/>
                </a:lnTo>
                <a:lnTo>
                  <a:pt x="731523" y="953838"/>
                </a:lnTo>
                <a:lnTo>
                  <a:pt x="771423" y="931275"/>
                </a:lnTo>
                <a:lnTo>
                  <a:pt x="808961" y="905295"/>
                </a:lnTo>
                <a:lnTo>
                  <a:pt x="843926" y="876108"/>
                </a:lnTo>
                <a:lnTo>
                  <a:pt x="876108" y="843926"/>
                </a:lnTo>
                <a:lnTo>
                  <a:pt x="905295" y="808961"/>
                </a:lnTo>
                <a:lnTo>
                  <a:pt x="931275" y="771423"/>
                </a:lnTo>
                <a:lnTo>
                  <a:pt x="953838" y="731523"/>
                </a:lnTo>
                <a:lnTo>
                  <a:pt x="972773" y="689474"/>
                </a:lnTo>
                <a:lnTo>
                  <a:pt x="987867" y="645485"/>
                </a:lnTo>
                <a:lnTo>
                  <a:pt x="998910" y="599769"/>
                </a:lnTo>
                <a:lnTo>
                  <a:pt x="1005691" y="552537"/>
                </a:lnTo>
                <a:lnTo>
                  <a:pt x="1007999" y="503999"/>
                </a:lnTo>
                <a:lnTo>
                  <a:pt x="1005691" y="455461"/>
                </a:lnTo>
                <a:lnTo>
                  <a:pt x="998910" y="408229"/>
                </a:lnTo>
                <a:lnTo>
                  <a:pt x="987867" y="362513"/>
                </a:lnTo>
                <a:lnTo>
                  <a:pt x="972773" y="318524"/>
                </a:lnTo>
                <a:lnTo>
                  <a:pt x="953838" y="276475"/>
                </a:lnTo>
                <a:lnTo>
                  <a:pt x="931275" y="236575"/>
                </a:lnTo>
                <a:lnTo>
                  <a:pt x="905295" y="199037"/>
                </a:lnTo>
                <a:lnTo>
                  <a:pt x="876108" y="164072"/>
                </a:lnTo>
                <a:lnTo>
                  <a:pt x="843926" y="131890"/>
                </a:lnTo>
                <a:lnTo>
                  <a:pt x="808961" y="102703"/>
                </a:lnTo>
                <a:lnTo>
                  <a:pt x="771423" y="76723"/>
                </a:lnTo>
                <a:lnTo>
                  <a:pt x="731523" y="54160"/>
                </a:lnTo>
                <a:lnTo>
                  <a:pt x="689474" y="35225"/>
                </a:lnTo>
                <a:lnTo>
                  <a:pt x="645485" y="20131"/>
                </a:lnTo>
                <a:lnTo>
                  <a:pt x="599769" y="9088"/>
                </a:lnTo>
                <a:lnTo>
                  <a:pt x="552537" y="2307"/>
                </a:lnTo>
                <a:lnTo>
                  <a:pt x="503999" y="0"/>
                </a:lnTo>
                <a:close/>
              </a:path>
            </a:pathLst>
          </a:custGeom>
          <a:solidFill>
            <a:srgbClr val="F7941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txBox="1"/>
          <p:nvPr/>
        </p:nvSpPr>
        <p:spPr>
          <a:xfrm>
            <a:off x="4869850" y="4692865"/>
            <a:ext cx="835660" cy="220345"/>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1" sz="1250" b="1" i="0" u="none" strike="noStrike" kern="1200" cap="none" spc="25" normalizeH="0" baseline="0" noProof="0" dirty="0">
                <a:ln>
                  <a:noFill/>
                </a:ln>
                <a:solidFill>
                  <a:srgbClr val="FFFFFF"/>
                </a:solidFill>
                <a:effectLst/>
                <a:uLnTx/>
                <a:uFillTx/>
                <a:latin typeface="A-OTF ゴシックMB101 Pro H"/>
                <a:ea typeface="+mn-ea"/>
                <a:cs typeface="A-OTF ゴシックMB101 Pro H"/>
              </a:rPr>
              <a:t>地域協議会</a:t>
            </a:r>
            <a:endParaRPr kumimoji="1" sz="1250" b="0" i="0" u="none" strike="noStrike" kern="1200" cap="none" spc="0" normalizeH="0" baseline="0" noProof="0">
              <a:ln>
                <a:noFill/>
              </a:ln>
              <a:solidFill>
                <a:prstClr val="black"/>
              </a:solidFill>
              <a:effectLst/>
              <a:uLnTx/>
              <a:uFillTx/>
              <a:latin typeface="A-OTF ゴシックMB101 Pro H"/>
              <a:ea typeface="+mn-ea"/>
              <a:cs typeface="A-OTF ゴシックMB101 Pro H"/>
            </a:endParaRPr>
          </a:p>
        </p:txBody>
      </p:sp>
      <p:sp>
        <p:nvSpPr>
          <p:cNvPr id="9" name="object 9"/>
          <p:cNvSpPr/>
          <p:nvPr/>
        </p:nvSpPr>
        <p:spPr>
          <a:xfrm>
            <a:off x="4788000" y="4302004"/>
            <a:ext cx="1008380" cy="1008380"/>
          </a:xfrm>
          <a:custGeom>
            <a:avLst/>
            <a:gdLst/>
            <a:ahLst/>
            <a:cxnLst/>
            <a:rect l="l" t="t" r="r" b="b"/>
            <a:pathLst>
              <a:path w="1008379" h="1008379">
                <a:moveTo>
                  <a:pt x="503999" y="1007999"/>
                </a:moveTo>
                <a:lnTo>
                  <a:pt x="552537" y="1005691"/>
                </a:lnTo>
                <a:lnTo>
                  <a:pt x="599769" y="998910"/>
                </a:lnTo>
                <a:lnTo>
                  <a:pt x="645485" y="987867"/>
                </a:lnTo>
                <a:lnTo>
                  <a:pt x="689474" y="972773"/>
                </a:lnTo>
                <a:lnTo>
                  <a:pt x="731523" y="953838"/>
                </a:lnTo>
                <a:lnTo>
                  <a:pt x="771423" y="931275"/>
                </a:lnTo>
                <a:lnTo>
                  <a:pt x="808961" y="905295"/>
                </a:lnTo>
                <a:lnTo>
                  <a:pt x="843926" y="876108"/>
                </a:lnTo>
                <a:lnTo>
                  <a:pt x="876108" y="843926"/>
                </a:lnTo>
                <a:lnTo>
                  <a:pt x="905295" y="808961"/>
                </a:lnTo>
                <a:lnTo>
                  <a:pt x="931275" y="771423"/>
                </a:lnTo>
                <a:lnTo>
                  <a:pt x="953838" y="731523"/>
                </a:lnTo>
                <a:lnTo>
                  <a:pt x="972773" y="689474"/>
                </a:lnTo>
                <a:lnTo>
                  <a:pt x="987867" y="645485"/>
                </a:lnTo>
                <a:lnTo>
                  <a:pt x="998910" y="599769"/>
                </a:lnTo>
                <a:lnTo>
                  <a:pt x="1005691" y="552537"/>
                </a:lnTo>
                <a:lnTo>
                  <a:pt x="1007999" y="503999"/>
                </a:lnTo>
                <a:lnTo>
                  <a:pt x="1005691" y="455461"/>
                </a:lnTo>
                <a:lnTo>
                  <a:pt x="998910" y="408229"/>
                </a:lnTo>
                <a:lnTo>
                  <a:pt x="987867" y="362513"/>
                </a:lnTo>
                <a:lnTo>
                  <a:pt x="972773" y="318524"/>
                </a:lnTo>
                <a:lnTo>
                  <a:pt x="953838" y="276475"/>
                </a:lnTo>
                <a:lnTo>
                  <a:pt x="931275" y="236575"/>
                </a:lnTo>
                <a:lnTo>
                  <a:pt x="905295" y="199037"/>
                </a:lnTo>
                <a:lnTo>
                  <a:pt x="876108" y="164072"/>
                </a:lnTo>
                <a:lnTo>
                  <a:pt x="843926" y="131890"/>
                </a:lnTo>
                <a:lnTo>
                  <a:pt x="808961" y="102703"/>
                </a:lnTo>
                <a:lnTo>
                  <a:pt x="771423" y="76723"/>
                </a:lnTo>
                <a:lnTo>
                  <a:pt x="731523" y="54160"/>
                </a:lnTo>
                <a:lnTo>
                  <a:pt x="689474" y="35225"/>
                </a:lnTo>
                <a:lnTo>
                  <a:pt x="645485" y="20131"/>
                </a:lnTo>
                <a:lnTo>
                  <a:pt x="599769" y="9088"/>
                </a:lnTo>
                <a:lnTo>
                  <a:pt x="552537" y="2307"/>
                </a:lnTo>
                <a:lnTo>
                  <a:pt x="503999" y="0"/>
                </a:lnTo>
                <a:lnTo>
                  <a:pt x="455461" y="2307"/>
                </a:lnTo>
                <a:lnTo>
                  <a:pt x="408229" y="9088"/>
                </a:lnTo>
                <a:lnTo>
                  <a:pt x="362513" y="20131"/>
                </a:lnTo>
                <a:lnTo>
                  <a:pt x="318524" y="35225"/>
                </a:lnTo>
                <a:lnTo>
                  <a:pt x="276475" y="54160"/>
                </a:lnTo>
                <a:lnTo>
                  <a:pt x="236575" y="76723"/>
                </a:lnTo>
                <a:lnTo>
                  <a:pt x="199037" y="102703"/>
                </a:lnTo>
                <a:lnTo>
                  <a:pt x="164072" y="131890"/>
                </a:lnTo>
                <a:lnTo>
                  <a:pt x="131890" y="164072"/>
                </a:lnTo>
                <a:lnTo>
                  <a:pt x="102703" y="199037"/>
                </a:lnTo>
                <a:lnTo>
                  <a:pt x="76723" y="236575"/>
                </a:lnTo>
                <a:lnTo>
                  <a:pt x="54160" y="276475"/>
                </a:lnTo>
                <a:lnTo>
                  <a:pt x="35225" y="318524"/>
                </a:lnTo>
                <a:lnTo>
                  <a:pt x="20131" y="362513"/>
                </a:lnTo>
                <a:lnTo>
                  <a:pt x="9088" y="408229"/>
                </a:lnTo>
                <a:lnTo>
                  <a:pt x="2307" y="455461"/>
                </a:lnTo>
                <a:lnTo>
                  <a:pt x="0" y="503999"/>
                </a:lnTo>
                <a:lnTo>
                  <a:pt x="2307" y="552537"/>
                </a:lnTo>
                <a:lnTo>
                  <a:pt x="9088" y="599769"/>
                </a:lnTo>
                <a:lnTo>
                  <a:pt x="20131" y="645485"/>
                </a:lnTo>
                <a:lnTo>
                  <a:pt x="35225" y="689474"/>
                </a:lnTo>
                <a:lnTo>
                  <a:pt x="54160" y="731523"/>
                </a:lnTo>
                <a:lnTo>
                  <a:pt x="76723" y="771423"/>
                </a:lnTo>
                <a:lnTo>
                  <a:pt x="102703" y="808961"/>
                </a:lnTo>
                <a:lnTo>
                  <a:pt x="131890" y="843926"/>
                </a:lnTo>
                <a:lnTo>
                  <a:pt x="164072" y="876108"/>
                </a:lnTo>
                <a:lnTo>
                  <a:pt x="199037" y="905295"/>
                </a:lnTo>
                <a:lnTo>
                  <a:pt x="236575" y="931275"/>
                </a:lnTo>
                <a:lnTo>
                  <a:pt x="276475" y="953838"/>
                </a:lnTo>
                <a:lnTo>
                  <a:pt x="318524" y="972773"/>
                </a:lnTo>
                <a:lnTo>
                  <a:pt x="362513" y="987867"/>
                </a:lnTo>
                <a:lnTo>
                  <a:pt x="408229" y="998910"/>
                </a:lnTo>
                <a:lnTo>
                  <a:pt x="455461" y="1005691"/>
                </a:lnTo>
                <a:lnTo>
                  <a:pt x="503999" y="1007999"/>
                </a:lnTo>
                <a:close/>
              </a:path>
            </a:pathLst>
          </a:custGeom>
          <a:ln w="71996">
            <a:solidFill>
              <a:srgbClr val="F36F2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4788000" y="5544003"/>
            <a:ext cx="1008380" cy="1008380"/>
          </a:xfrm>
          <a:custGeom>
            <a:avLst/>
            <a:gdLst/>
            <a:ahLst/>
            <a:cxnLst/>
            <a:rect l="l" t="t" r="r" b="b"/>
            <a:pathLst>
              <a:path w="1008379" h="1008379">
                <a:moveTo>
                  <a:pt x="503999" y="0"/>
                </a:moveTo>
                <a:lnTo>
                  <a:pt x="455461" y="2307"/>
                </a:lnTo>
                <a:lnTo>
                  <a:pt x="408229" y="9088"/>
                </a:lnTo>
                <a:lnTo>
                  <a:pt x="362513" y="20131"/>
                </a:lnTo>
                <a:lnTo>
                  <a:pt x="318524" y="35225"/>
                </a:lnTo>
                <a:lnTo>
                  <a:pt x="276475" y="54160"/>
                </a:lnTo>
                <a:lnTo>
                  <a:pt x="236575" y="76723"/>
                </a:lnTo>
                <a:lnTo>
                  <a:pt x="199037" y="102703"/>
                </a:lnTo>
                <a:lnTo>
                  <a:pt x="164072" y="131890"/>
                </a:lnTo>
                <a:lnTo>
                  <a:pt x="131890" y="164072"/>
                </a:lnTo>
                <a:lnTo>
                  <a:pt x="102703" y="199037"/>
                </a:lnTo>
                <a:lnTo>
                  <a:pt x="76723" y="236575"/>
                </a:lnTo>
                <a:lnTo>
                  <a:pt x="54160" y="276475"/>
                </a:lnTo>
                <a:lnTo>
                  <a:pt x="35225" y="318524"/>
                </a:lnTo>
                <a:lnTo>
                  <a:pt x="20131" y="362513"/>
                </a:lnTo>
                <a:lnTo>
                  <a:pt x="9088" y="408229"/>
                </a:lnTo>
                <a:lnTo>
                  <a:pt x="2307" y="455461"/>
                </a:lnTo>
                <a:lnTo>
                  <a:pt x="0" y="503999"/>
                </a:lnTo>
                <a:lnTo>
                  <a:pt x="2307" y="552537"/>
                </a:lnTo>
                <a:lnTo>
                  <a:pt x="9088" y="599769"/>
                </a:lnTo>
                <a:lnTo>
                  <a:pt x="20131" y="645485"/>
                </a:lnTo>
                <a:lnTo>
                  <a:pt x="35225" y="689474"/>
                </a:lnTo>
                <a:lnTo>
                  <a:pt x="54160" y="731523"/>
                </a:lnTo>
                <a:lnTo>
                  <a:pt x="76723" y="771423"/>
                </a:lnTo>
                <a:lnTo>
                  <a:pt x="102703" y="808961"/>
                </a:lnTo>
                <a:lnTo>
                  <a:pt x="131890" y="843926"/>
                </a:lnTo>
                <a:lnTo>
                  <a:pt x="164072" y="876108"/>
                </a:lnTo>
                <a:lnTo>
                  <a:pt x="199037" y="905295"/>
                </a:lnTo>
                <a:lnTo>
                  <a:pt x="236575" y="931275"/>
                </a:lnTo>
                <a:lnTo>
                  <a:pt x="276475" y="953838"/>
                </a:lnTo>
                <a:lnTo>
                  <a:pt x="318524" y="972773"/>
                </a:lnTo>
                <a:lnTo>
                  <a:pt x="362513" y="987867"/>
                </a:lnTo>
                <a:lnTo>
                  <a:pt x="408229" y="998910"/>
                </a:lnTo>
                <a:lnTo>
                  <a:pt x="455461" y="1005691"/>
                </a:lnTo>
                <a:lnTo>
                  <a:pt x="503999" y="1007999"/>
                </a:lnTo>
                <a:lnTo>
                  <a:pt x="552537" y="1005691"/>
                </a:lnTo>
                <a:lnTo>
                  <a:pt x="599769" y="998910"/>
                </a:lnTo>
                <a:lnTo>
                  <a:pt x="645485" y="987867"/>
                </a:lnTo>
                <a:lnTo>
                  <a:pt x="689474" y="972773"/>
                </a:lnTo>
                <a:lnTo>
                  <a:pt x="731523" y="953838"/>
                </a:lnTo>
                <a:lnTo>
                  <a:pt x="771423" y="931275"/>
                </a:lnTo>
                <a:lnTo>
                  <a:pt x="808961" y="905295"/>
                </a:lnTo>
                <a:lnTo>
                  <a:pt x="843926" y="876108"/>
                </a:lnTo>
                <a:lnTo>
                  <a:pt x="876108" y="843926"/>
                </a:lnTo>
                <a:lnTo>
                  <a:pt x="905295" y="808961"/>
                </a:lnTo>
                <a:lnTo>
                  <a:pt x="931275" y="771423"/>
                </a:lnTo>
                <a:lnTo>
                  <a:pt x="953838" y="731523"/>
                </a:lnTo>
                <a:lnTo>
                  <a:pt x="972773" y="689474"/>
                </a:lnTo>
                <a:lnTo>
                  <a:pt x="987867" y="645485"/>
                </a:lnTo>
                <a:lnTo>
                  <a:pt x="998910" y="599769"/>
                </a:lnTo>
                <a:lnTo>
                  <a:pt x="1005691" y="552537"/>
                </a:lnTo>
                <a:lnTo>
                  <a:pt x="1007999" y="503999"/>
                </a:lnTo>
                <a:lnTo>
                  <a:pt x="1005691" y="455461"/>
                </a:lnTo>
                <a:lnTo>
                  <a:pt x="998910" y="408229"/>
                </a:lnTo>
                <a:lnTo>
                  <a:pt x="987867" y="362513"/>
                </a:lnTo>
                <a:lnTo>
                  <a:pt x="972773" y="318524"/>
                </a:lnTo>
                <a:lnTo>
                  <a:pt x="953838" y="276475"/>
                </a:lnTo>
                <a:lnTo>
                  <a:pt x="931275" y="236575"/>
                </a:lnTo>
                <a:lnTo>
                  <a:pt x="905295" y="199037"/>
                </a:lnTo>
                <a:lnTo>
                  <a:pt x="876108" y="164072"/>
                </a:lnTo>
                <a:lnTo>
                  <a:pt x="843926" y="131890"/>
                </a:lnTo>
                <a:lnTo>
                  <a:pt x="808961" y="102703"/>
                </a:lnTo>
                <a:lnTo>
                  <a:pt x="771423" y="76723"/>
                </a:lnTo>
                <a:lnTo>
                  <a:pt x="731523" y="54160"/>
                </a:lnTo>
                <a:lnTo>
                  <a:pt x="689474" y="35225"/>
                </a:lnTo>
                <a:lnTo>
                  <a:pt x="645485" y="20131"/>
                </a:lnTo>
                <a:lnTo>
                  <a:pt x="599769" y="9088"/>
                </a:lnTo>
                <a:lnTo>
                  <a:pt x="552537" y="2307"/>
                </a:lnTo>
                <a:lnTo>
                  <a:pt x="503999" y="0"/>
                </a:lnTo>
                <a:close/>
              </a:path>
            </a:pathLst>
          </a:custGeom>
          <a:solidFill>
            <a:srgbClr val="F7941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txBox="1"/>
          <p:nvPr/>
        </p:nvSpPr>
        <p:spPr>
          <a:xfrm>
            <a:off x="4950849" y="5805265"/>
            <a:ext cx="673735" cy="457834"/>
          </a:xfrm>
          <a:prstGeom prst="rect">
            <a:avLst/>
          </a:prstGeom>
        </p:spPr>
        <p:txBody>
          <a:bodyPr vert="horz" wrap="square" lIns="0" tIns="12065" rIns="0" bIns="0" rtlCol="0">
            <a:spAutoFit/>
          </a:bodyPr>
          <a:lstStyle/>
          <a:p>
            <a:pPr marL="12700" marR="5080" lvl="0" indent="161925" algn="l" defTabSz="914400" rtl="0" eaLnBrk="1" fontAlgn="auto" latinLnBrk="0" hangingPunct="1">
              <a:lnSpc>
                <a:spcPct val="113399"/>
              </a:lnSpc>
              <a:spcBef>
                <a:spcPts val="95"/>
              </a:spcBef>
              <a:spcAft>
                <a:spcPts val="0"/>
              </a:spcAft>
              <a:buClrTx/>
              <a:buSzTx/>
              <a:buFontTx/>
              <a:buNone/>
              <a:tabLst/>
              <a:defRPr/>
            </a:pPr>
            <a:r>
              <a:rPr kumimoji="1" sz="1250" b="1" i="0" u="none" strike="noStrike" kern="1200" cap="none" spc="25" normalizeH="0" baseline="0" noProof="0" dirty="0">
                <a:ln>
                  <a:noFill/>
                </a:ln>
                <a:solidFill>
                  <a:srgbClr val="FFFFFF"/>
                </a:solidFill>
                <a:effectLst/>
                <a:uLnTx/>
                <a:uFillTx/>
                <a:latin typeface="A-OTF ゴシックMB101 Pro H"/>
                <a:ea typeface="+mn-ea"/>
                <a:cs typeface="A-OTF ゴシックMB101 Pro H"/>
              </a:rPr>
              <a:t>地域 ユニオン</a:t>
            </a:r>
            <a:endParaRPr kumimoji="1" sz="1250" b="0" i="0" u="none" strike="noStrike" kern="1200" cap="none" spc="0" normalizeH="0" baseline="0" noProof="0">
              <a:ln>
                <a:noFill/>
              </a:ln>
              <a:solidFill>
                <a:prstClr val="black"/>
              </a:solidFill>
              <a:effectLst/>
              <a:uLnTx/>
              <a:uFillTx/>
              <a:latin typeface="A-OTF ゴシックMB101 Pro H"/>
              <a:ea typeface="+mn-ea"/>
              <a:cs typeface="A-OTF ゴシックMB101 Pro H"/>
            </a:endParaRPr>
          </a:p>
        </p:txBody>
      </p:sp>
      <p:sp>
        <p:nvSpPr>
          <p:cNvPr id="12" name="object 12"/>
          <p:cNvSpPr/>
          <p:nvPr/>
        </p:nvSpPr>
        <p:spPr>
          <a:xfrm>
            <a:off x="4788000" y="5544003"/>
            <a:ext cx="1008380" cy="1008380"/>
          </a:xfrm>
          <a:custGeom>
            <a:avLst/>
            <a:gdLst/>
            <a:ahLst/>
            <a:cxnLst/>
            <a:rect l="l" t="t" r="r" b="b"/>
            <a:pathLst>
              <a:path w="1008379" h="1008379">
                <a:moveTo>
                  <a:pt x="503999" y="1007999"/>
                </a:moveTo>
                <a:lnTo>
                  <a:pt x="552537" y="1005691"/>
                </a:lnTo>
                <a:lnTo>
                  <a:pt x="599769" y="998910"/>
                </a:lnTo>
                <a:lnTo>
                  <a:pt x="645485" y="987867"/>
                </a:lnTo>
                <a:lnTo>
                  <a:pt x="689474" y="972773"/>
                </a:lnTo>
                <a:lnTo>
                  <a:pt x="731523" y="953838"/>
                </a:lnTo>
                <a:lnTo>
                  <a:pt x="771423" y="931275"/>
                </a:lnTo>
                <a:lnTo>
                  <a:pt x="808961" y="905295"/>
                </a:lnTo>
                <a:lnTo>
                  <a:pt x="843926" y="876108"/>
                </a:lnTo>
                <a:lnTo>
                  <a:pt x="876108" y="843926"/>
                </a:lnTo>
                <a:lnTo>
                  <a:pt x="905295" y="808961"/>
                </a:lnTo>
                <a:lnTo>
                  <a:pt x="931275" y="771423"/>
                </a:lnTo>
                <a:lnTo>
                  <a:pt x="953838" y="731523"/>
                </a:lnTo>
                <a:lnTo>
                  <a:pt x="972773" y="689474"/>
                </a:lnTo>
                <a:lnTo>
                  <a:pt x="987867" y="645485"/>
                </a:lnTo>
                <a:lnTo>
                  <a:pt x="998910" y="599769"/>
                </a:lnTo>
                <a:lnTo>
                  <a:pt x="1005691" y="552537"/>
                </a:lnTo>
                <a:lnTo>
                  <a:pt x="1007999" y="503999"/>
                </a:lnTo>
                <a:lnTo>
                  <a:pt x="1005691" y="455461"/>
                </a:lnTo>
                <a:lnTo>
                  <a:pt x="998910" y="408229"/>
                </a:lnTo>
                <a:lnTo>
                  <a:pt x="987867" y="362513"/>
                </a:lnTo>
                <a:lnTo>
                  <a:pt x="972773" y="318524"/>
                </a:lnTo>
                <a:lnTo>
                  <a:pt x="953838" y="276475"/>
                </a:lnTo>
                <a:lnTo>
                  <a:pt x="931275" y="236575"/>
                </a:lnTo>
                <a:lnTo>
                  <a:pt x="905295" y="199037"/>
                </a:lnTo>
                <a:lnTo>
                  <a:pt x="876108" y="164072"/>
                </a:lnTo>
                <a:lnTo>
                  <a:pt x="843926" y="131890"/>
                </a:lnTo>
                <a:lnTo>
                  <a:pt x="808961" y="102703"/>
                </a:lnTo>
                <a:lnTo>
                  <a:pt x="771423" y="76723"/>
                </a:lnTo>
                <a:lnTo>
                  <a:pt x="731523" y="54160"/>
                </a:lnTo>
                <a:lnTo>
                  <a:pt x="689474" y="35225"/>
                </a:lnTo>
                <a:lnTo>
                  <a:pt x="645485" y="20131"/>
                </a:lnTo>
                <a:lnTo>
                  <a:pt x="599769" y="9088"/>
                </a:lnTo>
                <a:lnTo>
                  <a:pt x="552537" y="2307"/>
                </a:lnTo>
                <a:lnTo>
                  <a:pt x="503999" y="0"/>
                </a:lnTo>
                <a:lnTo>
                  <a:pt x="455461" y="2307"/>
                </a:lnTo>
                <a:lnTo>
                  <a:pt x="408229" y="9088"/>
                </a:lnTo>
                <a:lnTo>
                  <a:pt x="362513" y="20131"/>
                </a:lnTo>
                <a:lnTo>
                  <a:pt x="318524" y="35225"/>
                </a:lnTo>
                <a:lnTo>
                  <a:pt x="276475" y="54160"/>
                </a:lnTo>
                <a:lnTo>
                  <a:pt x="236575" y="76723"/>
                </a:lnTo>
                <a:lnTo>
                  <a:pt x="199037" y="102703"/>
                </a:lnTo>
                <a:lnTo>
                  <a:pt x="164072" y="131890"/>
                </a:lnTo>
                <a:lnTo>
                  <a:pt x="131890" y="164072"/>
                </a:lnTo>
                <a:lnTo>
                  <a:pt x="102703" y="199037"/>
                </a:lnTo>
                <a:lnTo>
                  <a:pt x="76723" y="236575"/>
                </a:lnTo>
                <a:lnTo>
                  <a:pt x="54160" y="276475"/>
                </a:lnTo>
                <a:lnTo>
                  <a:pt x="35225" y="318524"/>
                </a:lnTo>
                <a:lnTo>
                  <a:pt x="20131" y="362513"/>
                </a:lnTo>
                <a:lnTo>
                  <a:pt x="9088" y="408229"/>
                </a:lnTo>
                <a:lnTo>
                  <a:pt x="2307" y="455461"/>
                </a:lnTo>
                <a:lnTo>
                  <a:pt x="0" y="503999"/>
                </a:lnTo>
                <a:lnTo>
                  <a:pt x="2307" y="552537"/>
                </a:lnTo>
                <a:lnTo>
                  <a:pt x="9088" y="599769"/>
                </a:lnTo>
                <a:lnTo>
                  <a:pt x="20131" y="645485"/>
                </a:lnTo>
                <a:lnTo>
                  <a:pt x="35225" y="689474"/>
                </a:lnTo>
                <a:lnTo>
                  <a:pt x="54160" y="731523"/>
                </a:lnTo>
                <a:lnTo>
                  <a:pt x="76723" y="771423"/>
                </a:lnTo>
                <a:lnTo>
                  <a:pt x="102703" y="808961"/>
                </a:lnTo>
                <a:lnTo>
                  <a:pt x="131890" y="843926"/>
                </a:lnTo>
                <a:lnTo>
                  <a:pt x="164072" y="876108"/>
                </a:lnTo>
                <a:lnTo>
                  <a:pt x="199037" y="905295"/>
                </a:lnTo>
                <a:lnTo>
                  <a:pt x="236575" y="931275"/>
                </a:lnTo>
                <a:lnTo>
                  <a:pt x="276475" y="953838"/>
                </a:lnTo>
                <a:lnTo>
                  <a:pt x="318524" y="972773"/>
                </a:lnTo>
                <a:lnTo>
                  <a:pt x="362513" y="987867"/>
                </a:lnTo>
                <a:lnTo>
                  <a:pt x="408229" y="998910"/>
                </a:lnTo>
                <a:lnTo>
                  <a:pt x="455461" y="1005691"/>
                </a:lnTo>
                <a:lnTo>
                  <a:pt x="503999" y="1007999"/>
                </a:lnTo>
                <a:close/>
              </a:path>
            </a:pathLst>
          </a:custGeom>
          <a:ln w="71996">
            <a:solidFill>
              <a:srgbClr val="F36F2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3060004" y="4121997"/>
            <a:ext cx="1368425" cy="1368425"/>
          </a:xfrm>
          <a:custGeom>
            <a:avLst/>
            <a:gdLst/>
            <a:ahLst/>
            <a:cxnLst/>
            <a:rect l="l" t="t" r="r" b="b"/>
            <a:pathLst>
              <a:path w="1368425" h="1368425">
                <a:moveTo>
                  <a:pt x="683996" y="0"/>
                </a:moveTo>
                <a:lnTo>
                  <a:pt x="635148" y="1717"/>
                </a:lnTo>
                <a:lnTo>
                  <a:pt x="587226" y="6792"/>
                </a:lnTo>
                <a:lnTo>
                  <a:pt x="540348" y="15109"/>
                </a:lnTo>
                <a:lnTo>
                  <a:pt x="494628" y="26553"/>
                </a:lnTo>
                <a:lnTo>
                  <a:pt x="450182" y="41007"/>
                </a:lnTo>
                <a:lnTo>
                  <a:pt x="407126" y="58355"/>
                </a:lnTo>
                <a:lnTo>
                  <a:pt x="365576" y="78483"/>
                </a:lnTo>
                <a:lnTo>
                  <a:pt x="325647" y="101274"/>
                </a:lnTo>
                <a:lnTo>
                  <a:pt x="287456" y="126612"/>
                </a:lnTo>
                <a:lnTo>
                  <a:pt x="251117" y="154382"/>
                </a:lnTo>
                <a:lnTo>
                  <a:pt x="216748" y="184468"/>
                </a:lnTo>
                <a:lnTo>
                  <a:pt x="184462" y="216754"/>
                </a:lnTo>
                <a:lnTo>
                  <a:pt x="154377" y="251125"/>
                </a:lnTo>
                <a:lnTo>
                  <a:pt x="126608" y="287464"/>
                </a:lnTo>
                <a:lnTo>
                  <a:pt x="101270" y="325657"/>
                </a:lnTo>
                <a:lnTo>
                  <a:pt x="78480" y="365586"/>
                </a:lnTo>
                <a:lnTo>
                  <a:pt x="58353" y="407137"/>
                </a:lnTo>
                <a:lnTo>
                  <a:pt x="41005" y="450193"/>
                </a:lnTo>
                <a:lnTo>
                  <a:pt x="26552" y="494640"/>
                </a:lnTo>
                <a:lnTo>
                  <a:pt x="15109" y="540360"/>
                </a:lnTo>
                <a:lnTo>
                  <a:pt x="6792" y="587239"/>
                </a:lnTo>
                <a:lnTo>
                  <a:pt x="1717" y="635160"/>
                </a:lnTo>
                <a:lnTo>
                  <a:pt x="0" y="684009"/>
                </a:lnTo>
                <a:lnTo>
                  <a:pt x="1717" y="732857"/>
                </a:lnTo>
                <a:lnTo>
                  <a:pt x="6792" y="780778"/>
                </a:lnTo>
                <a:lnTo>
                  <a:pt x="15109" y="827657"/>
                </a:lnTo>
                <a:lnTo>
                  <a:pt x="26552" y="873377"/>
                </a:lnTo>
                <a:lnTo>
                  <a:pt x="41005" y="917823"/>
                </a:lnTo>
                <a:lnTo>
                  <a:pt x="58353" y="960879"/>
                </a:lnTo>
                <a:lnTo>
                  <a:pt x="78480" y="1002429"/>
                </a:lnTo>
                <a:lnTo>
                  <a:pt x="101270" y="1042357"/>
                </a:lnTo>
                <a:lnTo>
                  <a:pt x="126608" y="1080549"/>
                </a:lnTo>
                <a:lnTo>
                  <a:pt x="154377" y="1116887"/>
                </a:lnTo>
                <a:lnTo>
                  <a:pt x="184462" y="1151257"/>
                </a:lnTo>
                <a:lnTo>
                  <a:pt x="216748" y="1183543"/>
                </a:lnTo>
                <a:lnTo>
                  <a:pt x="251117" y="1213628"/>
                </a:lnTo>
                <a:lnTo>
                  <a:pt x="287456" y="1241397"/>
                </a:lnTo>
                <a:lnTo>
                  <a:pt x="325647" y="1266734"/>
                </a:lnTo>
                <a:lnTo>
                  <a:pt x="365576" y="1289525"/>
                </a:lnTo>
                <a:lnTo>
                  <a:pt x="407126" y="1309652"/>
                </a:lnTo>
                <a:lnTo>
                  <a:pt x="450182" y="1327000"/>
                </a:lnTo>
                <a:lnTo>
                  <a:pt x="494628" y="1341453"/>
                </a:lnTo>
                <a:lnTo>
                  <a:pt x="540348" y="1352896"/>
                </a:lnTo>
                <a:lnTo>
                  <a:pt x="587226" y="1361213"/>
                </a:lnTo>
                <a:lnTo>
                  <a:pt x="635148" y="1366288"/>
                </a:lnTo>
                <a:lnTo>
                  <a:pt x="683996" y="1368005"/>
                </a:lnTo>
                <a:lnTo>
                  <a:pt x="732844" y="1366288"/>
                </a:lnTo>
                <a:lnTo>
                  <a:pt x="780766" y="1361213"/>
                </a:lnTo>
                <a:lnTo>
                  <a:pt x="827644" y="1352896"/>
                </a:lnTo>
                <a:lnTo>
                  <a:pt x="873364" y="1341453"/>
                </a:lnTo>
                <a:lnTo>
                  <a:pt x="917810" y="1327000"/>
                </a:lnTo>
                <a:lnTo>
                  <a:pt x="960866" y="1309652"/>
                </a:lnTo>
                <a:lnTo>
                  <a:pt x="1002416" y="1289525"/>
                </a:lnTo>
                <a:lnTo>
                  <a:pt x="1042345" y="1266734"/>
                </a:lnTo>
                <a:lnTo>
                  <a:pt x="1080536" y="1241397"/>
                </a:lnTo>
                <a:lnTo>
                  <a:pt x="1116875" y="1213628"/>
                </a:lnTo>
                <a:lnTo>
                  <a:pt x="1151245" y="1183543"/>
                </a:lnTo>
                <a:lnTo>
                  <a:pt x="1183530" y="1151257"/>
                </a:lnTo>
                <a:lnTo>
                  <a:pt x="1213615" y="1116887"/>
                </a:lnTo>
                <a:lnTo>
                  <a:pt x="1241384" y="1080549"/>
                </a:lnTo>
                <a:lnTo>
                  <a:pt x="1266722" y="1042357"/>
                </a:lnTo>
                <a:lnTo>
                  <a:pt x="1289512" y="1002429"/>
                </a:lnTo>
                <a:lnTo>
                  <a:pt x="1309639" y="960879"/>
                </a:lnTo>
                <a:lnTo>
                  <a:pt x="1326987" y="917823"/>
                </a:lnTo>
                <a:lnTo>
                  <a:pt x="1341440" y="873377"/>
                </a:lnTo>
                <a:lnTo>
                  <a:pt x="1352883" y="827657"/>
                </a:lnTo>
                <a:lnTo>
                  <a:pt x="1361200" y="780778"/>
                </a:lnTo>
                <a:lnTo>
                  <a:pt x="1366275" y="732857"/>
                </a:lnTo>
                <a:lnTo>
                  <a:pt x="1367993" y="684009"/>
                </a:lnTo>
                <a:lnTo>
                  <a:pt x="1366275" y="635160"/>
                </a:lnTo>
                <a:lnTo>
                  <a:pt x="1361200" y="587239"/>
                </a:lnTo>
                <a:lnTo>
                  <a:pt x="1352883" y="540360"/>
                </a:lnTo>
                <a:lnTo>
                  <a:pt x="1341440" y="494640"/>
                </a:lnTo>
                <a:lnTo>
                  <a:pt x="1326987" y="450193"/>
                </a:lnTo>
                <a:lnTo>
                  <a:pt x="1309639" y="407137"/>
                </a:lnTo>
                <a:lnTo>
                  <a:pt x="1289512" y="365586"/>
                </a:lnTo>
                <a:lnTo>
                  <a:pt x="1266722" y="325657"/>
                </a:lnTo>
                <a:lnTo>
                  <a:pt x="1241384" y="287464"/>
                </a:lnTo>
                <a:lnTo>
                  <a:pt x="1213615" y="251125"/>
                </a:lnTo>
                <a:lnTo>
                  <a:pt x="1183530" y="216754"/>
                </a:lnTo>
                <a:lnTo>
                  <a:pt x="1151245" y="184468"/>
                </a:lnTo>
                <a:lnTo>
                  <a:pt x="1116875" y="154382"/>
                </a:lnTo>
                <a:lnTo>
                  <a:pt x="1080536" y="126612"/>
                </a:lnTo>
                <a:lnTo>
                  <a:pt x="1042345" y="101274"/>
                </a:lnTo>
                <a:lnTo>
                  <a:pt x="1002416" y="78483"/>
                </a:lnTo>
                <a:lnTo>
                  <a:pt x="960866" y="58355"/>
                </a:lnTo>
                <a:lnTo>
                  <a:pt x="917810" y="41007"/>
                </a:lnTo>
                <a:lnTo>
                  <a:pt x="873364" y="26553"/>
                </a:lnTo>
                <a:lnTo>
                  <a:pt x="827644" y="15109"/>
                </a:lnTo>
                <a:lnTo>
                  <a:pt x="780766" y="6792"/>
                </a:lnTo>
                <a:lnTo>
                  <a:pt x="732844" y="1717"/>
                </a:lnTo>
                <a:lnTo>
                  <a:pt x="683996" y="0"/>
                </a:lnTo>
                <a:close/>
              </a:path>
            </a:pathLst>
          </a:custGeom>
          <a:solidFill>
            <a:srgbClr val="F36F2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txBox="1"/>
          <p:nvPr/>
        </p:nvSpPr>
        <p:spPr>
          <a:xfrm>
            <a:off x="3184650" y="4659383"/>
            <a:ext cx="1105535" cy="28511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1700" b="1" i="0" u="none" strike="noStrike" kern="1200" cap="none" spc="0" normalizeH="0" baseline="0" noProof="0" dirty="0">
                <a:ln>
                  <a:noFill/>
                </a:ln>
                <a:solidFill>
                  <a:srgbClr val="FFFFFF"/>
                </a:solidFill>
                <a:effectLst/>
                <a:uLnTx/>
                <a:uFillTx/>
                <a:latin typeface="A-OTF ゴシックMB101 Pro H"/>
                <a:ea typeface="+mn-ea"/>
                <a:cs typeface="A-OTF ゴシックMB101 Pro H"/>
              </a:rPr>
              <a:t>地方連合会</a:t>
            </a:r>
            <a:endParaRPr kumimoji="1" sz="1700" b="0" i="0" u="none" strike="noStrike" kern="1200" cap="none" spc="0" normalizeH="0" baseline="0" noProof="0">
              <a:ln>
                <a:noFill/>
              </a:ln>
              <a:solidFill>
                <a:prstClr val="black"/>
              </a:solidFill>
              <a:effectLst/>
              <a:uLnTx/>
              <a:uFillTx/>
              <a:latin typeface="A-OTF ゴシックMB101 Pro H"/>
              <a:ea typeface="+mn-ea"/>
              <a:cs typeface="A-OTF ゴシックMB101 Pro H"/>
            </a:endParaRPr>
          </a:p>
        </p:txBody>
      </p:sp>
      <p:sp>
        <p:nvSpPr>
          <p:cNvPr id="15" name="object 15"/>
          <p:cNvSpPr/>
          <p:nvPr/>
        </p:nvSpPr>
        <p:spPr>
          <a:xfrm>
            <a:off x="3060004" y="4121997"/>
            <a:ext cx="1368425" cy="1368425"/>
          </a:xfrm>
          <a:custGeom>
            <a:avLst/>
            <a:gdLst/>
            <a:ahLst/>
            <a:cxnLst/>
            <a:rect l="l" t="t" r="r" b="b"/>
            <a:pathLst>
              <a:path w="1368425" h="1368425">
                <a:moveTo>
                  <a:pt x="683996" y="1368005"/>
                </a:moveTo>
                <a:lnTo>
                  <a:pt x="732844" y="1366288"/>
                </a:lnTo>
                <a:lnTo>
                  <a:pt x="780766" y="1361213"/>
                </a:lnTo>
                <a:lnTo>
                  <a:pt x="827644" y="1352896"/>
                </a:lnTo>
                <a:lnTo>
                  <a:pt x="873364" y="1341453"/>
                </a:lnTo>
                <a:lnTo>
                  <a:pt x="917810" y="1327000"/>
                </a:lnTo>
                <a:lnTo>
                  <a:pt x="960866" y="1309652"/>
                </a:lnTo>
                <a:lnTo>
                  <a:pt x="1002416" y="1289525"/>
                </a:lnTo>
                <a:lnTo>
                  <a:pt x="1042345" y="1266734"/>
                </a:lnTo>
                <a:lnTo>
                  <a:pt x="1080536" y="1241397"/>
                </a:lnTo>
                <a:lnTo>
                  <a:pt x="1116875" y="1213628"/>
                </a:lnTo>
                <a:lnTo>
                  <a:pt x="1151245" y="1183543"/>
                </a:lnTo>
                <a:lnTo>
                  <a:pt x="1183530" y="1151257"/>
                </a:lnTo>
                <a:lnTo>
                  <a:pt x="1213615" y="1116887"/>
                </a:lnTo>
                <a:lnTo>
                  <a:pt x="1241384" y="1080549"/>
                </a:lnTo>
                <a:lnTo>
                  <a:pt x="1266722" y="1042357"/>
                </a:lnTo>
                <a:lnTo>
                  <a:pt x="1289512" y="1002429"/>
                </a:lnTo>
                <a:lnTo>
                  <a:pt x="1309639" y="960879"/>
                </a:lnTo>
                <a:lnTo>
                  <a:pt x="1326987" y="917823"/>
                </a:lnTo>
                <a:lnTo>
                  <a:pt x="1341440" y="873377"/>
                </a:lnTo>
                <a:lnTo>
                  <a:pt x="1352883" y="827657"/>
                </a:lnTo>
                <a:lnTo>
                  <a:pt x="1361200" y="780778"/>
                </a:lnTo>
                <a:lnTo>
                  <a:pt x="1366275" y="732857"/>
                </a:lnTo>
                <a:lnTo>
                  <a:pt x="1367993" y="684009"/>
                </a:lnTo>
                <a:lnTo>
                  <a:pt x="1366275" y="635160"/>
                </a:lnTo>
                <a:lnTo>
                  <a:pt x="1361200" y="587239"/>
                </a:lnTo>
                <a:lnTo>
                  <a:pt x="1352883" y="540360"/>
                </a:lnTo>
                <a:lnTo>
                  <a:pt x="1341440" y="494640"/>
                </a:lnTo>
                <a:lnTo>
                  <a:pt x="1326987" y="450193"/>
                </a:lnTo>
                <a:lnTo>
                  <a:pt x="1309639" y="407137"/>
                </a:lnTo>
                <a:lnTo>
                  <a:pt x="1289512" y="365586"/>
                </a:lnTo>
                <a:lnTo>
                  <a:pt x="1266722" y="325657"/>
                </a:lnTo>
                <a:lnTo>
                  <a:pt x="1241384" y="287464"/>
                </a:lnTo>
                <a:lnTo>
                  <a:pt x="1213615" y="251125"/>
                </a:lnTo>
                <a:lnTo>
                  <a:pt x="1183530" y="216754"/>
                </a:lnTo>
                <a:lnTo>
                  <a:pt x="1151245" y="184468"/>
                </a:lnTo>
                <a:lnTo>
                  <a:pt x="1116875" y="154382"/>
                </a:lnTo>
                <a:lnTo>
                  <a:pt x="1080536" y="126612"/>
                </a:lnTo>
                <a:lnTo>
                  <a:pt x="1042345" y="101274"/>
                </a:lnTo>
                <a:lnTo>
                  <a:pt x="1002416" y="78483"/>
                </a:lnTo>
                <a:lnTo>
                  <a:pt x="960866" y="58355"/>
                </a:lnTo>
                <a:lnTo>
                  <a:pt x="917810" y="41007"/>
                </a:lnTo>
                <a:lnTo>
                  <a:pt x="873364" y="26553"/>
                </a:lnTo>
                <a:lnTo>
                  <a:pt x="827644" y="15109"/>
                </a:lnTo>
                <a:lnTo>
                  <a:pt x="780766" y="6792"/>
                </a:lnTo>
                <a:lnTo>
                  <a:pt x="732844" y="1717"/>
                </a:lnTo>
                <a:lnTo>
                  <a:pt x="683996" y="0"/>
                </a:lnTo>
                <a:lnTo>
                  <a:pt x="635148" y="1717"/>
                </a:lnTo>
                <a:lnTo>
                  <a:pt x="587226" y="6792"/>
                </a:lnTo>
                <a:lnTo>
                  <a:pt x="540348" y="15109"/>
                </a:lnTo>
                <a:lnTo>
                  <a:pt x="494628" y="26553"/>
                </a:lnTo>
                <a:lnTo>
                  <a:pt x="450182" y="41007"/>
                </a:lnTo>
                <a:lnTo>
                  <a:pt x="407126" y="58355"/>
                </a:lnTo>
                <a:lnTo>
                  <a:pt x="365576" y="78483"/>
                </a:lnTo>
                <a:lnTo>
                  <a:pt x="325647" y="101274"/>
                </a:lnTo>
                <a:lnTo>
                  <a:pt x="287456" y="126612"/>
                </a:lnTo>
                <a:lnTo>
                  <a:pt x="251117" y="154382"/>
                </a:lnTo>
                <a:lnTo>
                  <a:pt x="216748" y="184468"/>
                </a:lnTo>
                <a:lnTo>
                  <a:pt x="184462" y="216754"/>
                </a:lnTo>
                <a:lnTo>
                  <a:pt x="154377" y="251125"/>
                </a:lnTo>
                <a:lnTo>
                  <a:pt x="126608" y="287464"/>
                </a:lnTo>
                <a:lnTo>
                  <a:pt x="101270" y="325657"/>
                </a:lnTo>
                <a:lnTo>
                  <a:pt x="78480" y="365586"/>
                </a:lnTo>
                <a:lnTo>
                  <a:pt x="58353" y="407137"/>
                </a:lnTo>
                <a:lnTo>
                  <a:pt x="41005" y="450193"/>
                </a:lnTo>
                <a:lnTo>
                  <a:pt x="26552" y="494640"/>
                </a:lnTo>
                <a:lnTo>
                  <a:pt x="15109" y="540360"/>
                </a:lnTo>
                <a:lnTo>
                  <a:pt x="6792" y="587239"/>
                </a:lnTo>
                <a:lnTo>
                  <a:pt x="1717" y="635160"/>
                </a:lnTo>
                <a:lnTo>
                  <a:pt x="0" y="684009"/>
                </a:lnTo>
                <a:lnTo>
                  <a:pt x="1717" y="732857"/>
                </a:lnTo>
                <a:lnTo>
                  <a:pt x="6792" y="780778"/>
                </a:lnTo>
                <a:lnTo>
                  <a:pt x="15109" y="827657"/>
                </a:lnTo>
                <a:lnTo>
                  <a:pt x="26552" y="873377"/>
                </a:lnTo>
                <a:lnTo>
                  <a:pt x="41005" y="917823"/>
                </a:lnTo>
                <a:lnTo>
                  <a:pt x="58353" y="960879"/>
                </a:lnTo>
                <a:lnTo>
                  <a:pt x="78480" y="1002429"/>
                </a:lnTo>
                <a:lnTo>
                  <a:pt x="101270" y="1042357"/>
                </a:lnTo>
                <a:lnTo>
                  <a:pt x="126608" y="1080549"/>
                </a:lnTo>
                <a:lnTo>
                  <a:pt x="154377" y="1116887"/>
                </a:lnTo>
                <a:lnTo>
                  <a:pt x="184462" y="1151257"/>
                </a:lnTo>
                <a:lnTo>
                  <a:pt x="216748" y="1183543"/>
                </a:lnTo>
                <a:lnTo>
                  <a:pt x="251117" y="1213628"/>
                </a:lnTo>
                <a:lnTo>
                  <a:pt x="287456" y="1241397"/>
                </a:lnTo>
                <a:lnTo>
                  <a:pt x="325647" y="1266734"/>
                </a:lnTo>
                <a:lnTo>
                  <a:pt x="365576" y="1289525"/>
                </a:lnTo>
                <a:lnTo>
                  <a:pt x="407126" y="1309652"/>
                </a:lnTo>
                <a:lnTo>
                  <a:pt x="450182" y="1327000"/>
                </a:lnTo>
                <a:lnTo>
                  <a:pt x="494628" y="1341453"/>
                </a:lnTo>
                <a:lnTo>
                  <a:pt x="540348" y="1352896"/>
                </a:lnTo>
                <a:lnTo>
                  <a:pt x="587226" y="1361213"/>
                </a:lnTo>
                <a:lnTo>
                  <a:pt x="635148" y="1366288"/>
                </a:lnTo>
                <a:lnTo>
                  <a:pt x="683996" y="1368005"/>
                </a:lnTo>
                <a:close/>
              </a:path>
            </a:pathLst>
          </a:custGeom>
          <a:ln w="71996">
            <a:solidFill>
              <a:srgbClr val="F7941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6112799" y="6629216"/>
            <a:ext cx="323850" cy="299085"/>
          </a:xfrm>
          <a:custGeom>
            <a:avLst/>
            <a:gdLst/>
            <a:ahLst/>
            <a:cxnLst/>
            <a:rect l="l" t="t" r="r" b="b"/>
            <a:pathLst>
              <a:path w="323850" h="299084">
                <a:moveTo>
                  <a:pt x="116814" y="174764"/>
                </a:moveTo>
                <a:lnTo>
                  <a:pt x="73672" y="194322"/>
                </a:lnTo>
                <a:lnTo>
                  <a:pt x="34396" y="204550"/>
                </a:lnTo>
                <a:lnTo>
                  <a:pt x="24663" y="207302"/>
                </a:lnTo>
                <a:lnTo>
                  <a:pt x="18677" y="219377"/>
                </a:lnTo>
                <a:lnTo>
                  <a:pt x="14552" y="231646"/>
                </a:lnTo>
                <a:lnTo>
                  <a:pt x="11606" y="243837"/>
                </a:lnTo>
                <a:lnTo>
                  <a:pt x="9156" y="255676"/>
                </a:lnTo>
                <a:lnTo>
                  <a:pt x="7034" y="265485"/>
                </a:lnTo>
                <a:lnTo>
                  <a:pt x="4605" y="276542"/>
                </a:lnTo>
                <a:lnTo>
                  <a:pt x="2171" y="287971"/>
                </a:lnTo>
                <a:lnTo>
                  <a:pt x="0" y="299059"/>
                </a:lnTo>
                <a:lnTo>
                  <a:pt x="323684" y="299059"/>
                </a:lnTo>
                <a:lnTo>
                  <a:pt x="321513" y="287971"/>
                </a:lnTo>
                <a:lnTo>
                  <a:pt x="319078" y="276542"/>
                </a:lnTo>
                <a:lnTo>
                  <a:pt x="142671" y="276542"/>
                </a:lnTo>
                <a:lnTo>
                  <a:pt x="136482" y="261982"/>
                </a:lnTo>
                <a:lnTo>
                  <a:pt x="121818" y="215646"/>
                </a:lnTo>
                <a:lnTo>
                  <a:pt x="117716" y="184440"/>
                </a:lnTo>
                <a:lnTo>
                  <a:pt x="116814" y="174764"/>
                </a:lnTo>
                <a:close/>
              </a:path>
              <a:path w="323850" h="299084">
                <a:moveTo>
                  <a:pt x="211302" y="106807"/>
                </a:moveTo>
                <a:lnTo>
                  <a:pt x="112331" y="106807"/>
                </a:lnTo>
                <a:lnTo>
                  <a:pt x="114257" y="116420"/>
                </a:lnTo>
                <a:lnTo>
                  <a:pt x="117684" y="126631"/>
                </a:lnTo>
                <a:lnTo>
                  <a:pt x="122768" y="135785"/>
                </a:lnTo>
                <a:lnTo>
                  <a:pt x="129667" y="142227"/>
                </a:lnTo>
                <a:lnTo>
                  <a:pt x="129897" y="150335"/>
                </a:lnTo>
                <a:lnTo>
                  <a:pt x="129252" y="157975"/>
                </a:lnTo>
                <a:lnTo>
                  <a:pt x="127843" y="164519"/>
                </a:lnTo>
                <a:lnTo>
                  <a:pt x="125780" y="169341"/>
                </a:lnTo>
                <a:lnTo>
                  <a:pt x="132771" y="177184"/>
                </a:lnTo>
                <a:lnTo>
                  <a:pt x="141374" y="185923"/>
                </a:lnTo>
                <a:lnTo>
                  <a:pt x="149928" y="194035"/>
                </a:lnTo>
                <a:lnTo>
                  <a:pt x="156768" y="199999"/>
                </a:lnTo>
                <a:lnTo>
                  <a:pt x="153149" y="206679"/>
                </a:lnTo>
                <a:lnTo>
                  <a:pt x="143738" y="214833"/>
                </a:lnTo>
                <a:lnTo>
                  <a:pt x="155321" y="225120"/>
                </a:lnTo>
                <a:lnTo>
                  <a:pt x="150785" y="235265"/>
                </a:lnTo>
                <a:lnTo>
                  <a:pt x="146515" y="248745"/>
                </a:lnTo>
                <a:lnTo>
                  <a:pt x="143485" y="263267"/>
                </a:lnTo>
                <a:lnTo>
                  <a:pt x="142671" y="276542"/>
                </a:lnTo>
                <a:lnTo>
                  <a:pt x="181051" y="276542"/>
                </a:lnTo>
                <a:lnTo>
                  <a:pt x="180229" y="263267"/>
                </a:lnTo>
                <a:lnTo>
                  <a:pt x="177182" y="248745"/>
                </a:lnTo>
                <a:lnTo>
                  <a:pt x="172894" y="235265"/>
                </a:lnTo>
                <a:lnTo>
                  <a:pt x="168351" y="225120"/>
                </a:lnTo>
                <a:lnTo>
                  <a:pt x="179933" y="214833"/>
                </a:lnTo>
                <a:lnTo>
                  <a:pt x="170522" y="206679"/>
                </a:lnTo>
                <a:lnTo>
                  <a:pt x="166903" y="199999"/>
                </a:lnTo>
                <a:lnTo>
                  <a:pt x="173751" y="194035"/>
                </a:lnTo>
                <a:lnTo>
                  <a:pt x="182322" y="185923"/>
                </a:lnTo>
                <a:lnTo>
                  <a:pt x="190943" y="177184"/>
                </a:lnTo>
                <a:lnTo>
                  <a:pt x="197942" y="169341"/>
                </a:lnTo>
                <a:lnTo>
                  <a:pt x="195876" y="163988"/>
                </a:lnTo>
                <a:lnTo>
                  <a:pt x="194449" y="157503"/>
                </a:lnTo>
                <a:lnTo>
                  <a:pt x="193784" y="150159"/>
                </a:lnTo>
                <a:lnTo>
                  <a:pt x="194005" y="142227"/>
                </a:lnTo>
                <a:lnTo>
                  <a:pt x="200897" y="135785"/>
                </a:lnTo>
                <a:lnTo>
                  <a:pt x="205968" y="126631"/>
                </a:lnTo>
                <a:lnTo>
                  <a:pt x="209382" y="116420"/>
                </a:lnTo>
                <a:lnTo>
                  <a:pt x="211302" y="106807"/>
                </a:lnTo>
                <a:close/>
              </a:path>
              <a:path w="323850" h="299084">
                <a:moveTo>
                  <a:pt x="206908" y="174764"/>
                </a:moveTo>
                <a:lnTo>
                  <a:pt x="201904" y="215646"/>
                </a:lnTo>
                <a:lnTo>
                  <a:pt x="187242" y="261982"/>
                </a:lnTo>
                <a:lnTo>
                  <a:pt x="181051" y="276542"/>
                </a:lnTo>
                <a:lnTo>
                  <a:pt x="319078" y="276542"/>
                </a:lnTo>
                <a:lnTo>
                  <a:pt x="316650" y="265485"/>
                </a:lnTo>
                <a:lnTo>
                  <a:pt x="314528" y="255676"/>
                </a:lnTo>
                <a:lnTo>
                  <a:pt x="312078" y="243837"/>
                </a:lnTo>
                <a:lnTo>
                  <a:pt x="309132" y="231646"/>
                </a:lnTo>
                <a:lnTo>
                  <a:pt x="305007" y="219377"/>
                </a:lnTo>
                <a:lnTo>
                  <a:pt x="299021" y="207302"/>
                </a:lnTo>
                <a:lnTo>
                  <a:pt x="289164" y="204550"/>
                </a:lnTo>
                <a:lnTo>
                  <a:pt x="262731" y="197924"/>
                </a:lnTo>
                <a:lnTo>
                  <a:pt x="249974" y="194322"/>
                </a:lnTo>
                <a:lnTo>
                  <a:pt x="238608" y="190755"/>
                </a:lnTo>
                <a:lnTo>
                  <a:pt x="227031" y="186591"/>
                </a:lnTo>
                <a:lnTo>
                  <a:pt x="216159" y="181403"/>
                </a:lnTo>
                <a:lnTo>
                  <a:pt x="206908" y="174764"/>
                </a:lnTo>
                <a:close/>
              </a:path>
              <a:path w="323850" h="299084">
                <a:moveTo>
                  <a:pt x="99034" y="73787"/>
                </a:moveTo>
                <a:lnTo>
                  <a:pt x="97167" y="80022"/>
                </a:lnTo>
                <a:lnTo>
                  <a:pt x="102654" y="97713"/>
                </a:lnTo>
                <a:lnTo>
                  <a:pt x="107670" y="106807"/>
                </a:lnTo>
                <a:lnTo>
                  <a:pt x="215963" y="106807"/>
                </a:lnTo>
                <a:lnTo>
                  <a:pt x="220967" y="97713"/>
                </a:lnTo>
                <a:lnTo>
                  <a:pt x="226466" y="80022"/>
                </a:lnTo>
                <a:lnTo>
                  <a:pt x="224839" y="74587"/>
                </a:lnTo>
                <a:lnTo>
                  <a:pt x="105562" y="74587"/>
                </a:lnTo>
                <a:lnTo>
                  <a:pt x="99034" y="73787"/>
                </a:lnTo>
                <a:close/>
              </a:path>
              <a:path w="323850" h="299084">
                <a:moveTo>
                  <a:pt x="161886" y="0"/>
                </a:moveTo>
                <a:lnTo>
                  <a:pt x="115491" y="22170"/>
                </a:lnTo>
                <a:lnTo>
                  <a:pt x="105008" y="62663"/>
                </a:lnTo>
                <a:lnTo>
                  <a:pt x="105007" y="69386"/>
                </a:lnTo>
                <a:lnTo>
                  <a:pt x="105562" y="74587"/>
                </a:lnTo>
                <a:lnTo>
                  <a:pt x="218059" y="74587"/>
                </a:lnTo>
                <a:lnTo>
                  <a:pt x="218659" y="69386"/>
                </a:lnTo>
                <a:lnTo>
                  <a:pt x="218727" y="62663"/>
                </a:lnTo>
                <a:lnTo>
                  <a:pt x="217807" y="53268"/>
                </a:lnTo>
                <a:lnTo>
                  <a:pt x="196061" y="9696"/>
                </a:lnTo>
                <a:lnTo>
                  <a:pt x="161886" y="0"/>
                </a:lnTo>
                <a:close/>
              </a:path>
              <a:path w="323850" h="299084">
                <a:moveTo>
                  <a:pt x="224599" y="73787"/>
                </a:moveTo>
                <a:lnTo>
                  <a:pt x="218059" y="74587"/>
                </a:lnTo>
                <a:lnTo>
                  <a:pt x="224839" y="74587"/>
                </a:lnTo>
                <a:lnTo>
                  <a:pt x="224599" y="73787"/>
                </a:lnTo>
                <a:close/>
              </a:path>
            </a:pathLst>
          </a:custGeom>
          <a:solidFill>
            <a:srgbClr val="FDB91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6883510" y="6629216"/>
            <a:ext cx="323850" cy="299085"/>
          </a:xfrm>
          <a:custGeom>
            <a:avLst/>
            <a:gdLst/>
            <a:ahLst/>
            <a:cxnLst/>
            <a:rect l="l" t="t" r="r" b="b"/>
            <a:pathLst>
              <a:path w="323850" h="299084">
                <a:moveTo>
                  <a:pt x="116814" y="174764"/>
                </a:moveTo>
                <a:lnTo>
                  <a:pt x="73672" y="194322"/>
                </a:lnTo>
                <a:lnTo>
                  <a:pt x="34396" y="204550"/>
                </a:lnTo>
                <a:lnTo>
                  <a:pt x="24663" y="207302"/>
                </a:lnTo>
                <a:lnTo>
                  <a:pt x="18677" y="219377"/>
                </a:lnTo>
                <a:lnTo>
                  <a:pt x="14552" y="231646"/>
                </a:lnTo>
                <a:lnTo>
                  <a:pt x="11606" y="243837"/>
                </a:lnTo>
                <a:lnTo>
                  <a:pt x="9156" y="255676"/>
                </a:lnTo>
                <a:lnTo>
                  <a:pt x="7034" y="265485"/>
                </a:lnTo>
                <a:lnTo>
                  <a:pt x="4605" y="276542"/>
                </a:lnTo>
                <a:lnTo>
                  <a:pt x="2171" y="287971"/>
                </a:lnTo>
                <a:lnTo>
                  <a:pt x="0" y="299059"/>
                </a:lnTo>
                <a:lnTo>
                  <a:pt x="323684" y="299059"/>
                </a:lnTo>
                <a:lnTo>
                  <a:pt x="321513" y="287971"/>
                </a:lnTo>
                <a:lnTo>
                  <a:pt x="319078" y="276542"/>
                </a:lnTo>
                <a:lnTo>
                  <a:pt x="142671" y="276542"/>
                </a:lnTo>
                <a:lnTo>
                  <a:pt x="136482" y="261982"/>
                </a:lnTo>
                <a:lnTo>
                  <a:pt x="121818" y="215646"/>
                </a:lnTo>
                <a:lnTo>
                  <a:pt x="117716" y="184440"/>
                </a:lnTo>
                <a:lnTo>
                  <a:pt x="116814" y="174764"/>
                </a:lnTo>
                <a:close/>
              </a:path>
              <a:path w="323850" h="299084">
                <a:moveTo>
                  <a:pt x="211302" y="106807"/>
                </a:moveTo>
                <a:lnTo>
                  <a:pt x="112331" y="106807"/>
                </a:lnTo>
                <a:lnTo>
                  <a:pt x="114257" y="116420"/>
                </a:lnTo>
                <a:lnTo>
                  <a:pt x="117684" y="126631"/>
                </a:lnTo>
                <a:lnTo>
                  <a:pt x="122768" y="135785"/>
                </a:lnTo>
                <a:lnTo>
                  <a:pt x="129666" y="142227"/>
                </a:lnTo>
                <a:lnTo>
                  <a:pt x="129897" y="150335"/>
                </a:lnTo>
                <a:lnTo>
                  <a:pt x="129252" y="157975"/>
                </a:lnTo>
                <a:lnTo>
                  <a:pt x="127843" y="164519"/>
                </a:lnTo>
                <a:lnTo>
                  <a:pt x="125780" y="169341"/>
                </a:lnTo>
                <a:lnTo>
                  <a:pt x="132771" y="177184"/>
                </a:lnTo>
                <a:lnTo>
                  <a:pt x="141374" y="185923"/>
                </a:lnTo>
                <a:lnTo>
                  <a:pt x="149928" y="194035"/>
                </a:lnTo>
                <a:lnTo>
                  <a:pt x="156768" y="199999"/>
                </a:lnTo>
                <a:lnTo>
                  <a:pt x="153149" y="206679"/>
                </a:lnTo>
                <a:lnTo>
                  <a:pt x="143738" y="214833"/>
                </a:lnTo>
                <a:lnTo>
                  <a:pt x="155320" y="225120"/>
                </a:lnTo>
                <a:lnTo>
                  <a:pt x="150785" y="235265"/>
                </a:lnTo>
                <a:lnTo>
                  <a:pt x="146515" y="248745"/>
                </a:lnTo>
                <a:lnTo>
                  <a:pt x="143485" y="263267"/>
                </a:lnTo>
                <a:lnTo>
                  <a:pt x="142671" y="276542"/>
                </a:lnTo>
                <a:lnTo>
                  <a:pt x="181051" y="276542"/>
                </a:lnTo>
                <a:lnTo>
                  <a:pt x="180229" y="263267"/>
                </a:lnTo>
                <a:lnTo>
                  <a:pt x="177182" y="248745"/>
                </a:lnTo>
                <a:lnTo>
                  <a:pt x="172894" y="235265"/>
                </a:lnTo>
                <a:lnTo>
                  <a:pt x="168351" y="225120"/>
                </a:lnTo>
                <a:lnTo>
                  <a:pt x="179933" y="214833"/>
                </a:lnTo>
                <a:lnTo>
                  <a:pt x="170522" y="206679"/>
                </a:lnTo>
                <a:lnTo>
                  <a:pt x="166903" y="199999"/>
                </a:lnTo>
                <a:lnTo>
                  <a:pt x="173751" y="194035"/>
                </a:lnTo>
                <a:lnTo>
                  <a:pt x="182322" y="185923"/>
                </a:lnTo>
                <a:lnTo>
                  <a:pt x="190943" y="177184"/>
                </a:lnTo>
                <a:lnTo>
                  <a:pt x="197942" y="169341"/>
                </a:lnTo>
                <a:lnTo>
                  <a:pt x="195876" y="163988"/>
                </a:lnTo>
                <a:lnTo>
                  <a:pt x="194449" y="157503"/>
                </a:lnTo>
                <a:lnTo>
                  <a:pt x="193784" y="150159"/>
                </a:lnTo>
                <a:lnTo>
                  <a:pt x="194005" y="142227"/>
                </a:lnTo>
                <a:lnTo>
                  <a:pt x="200897" y="135785"/>
                </a:lnTo>
                <a:lnTo>
                  <a:pt x="205968" y="126631"/>
                </a:lnTo>
                <a:lnTo>
                  <a:pt x="209382" y="116420"/>
                </a:lnTo>
                <a:lnTo>
                  <a:pt x="211302" y="106807"/>
                </a:lnTo>
                <a:close/>
              </a:path>
              <a:path w="323850" h="299084">
                <a:moveTo>
                  <a:pt x="206908" y="174764"/>
                </a:moveTo>
                <a:lnTo>
                  <a:pt x="201904" y="215646"/>
                </a:lnTo>
                <a:lnTo>
                  <a:pt x="187242" y="261982"/>
                </a:lnTo>
                <a:lnTo>
                  <a:pt x="181051" y="276542"/>
                </a:lnTo>
                <a:lnTo>
                  <a:pt x="319078" y="276542"/>
                </a:lnTo>
                <a:lnTo>
                  <a:pt x="316650" y="265485"/>
                </a:lnTo>
                <a:lnTo>
                  <a:pt x="314528" y="255676"/>
                </a:lnTo>
                <a:lnTo>
                  <a:pt x="312078" y="243837"/>
                </a:lnTo>
                <a:lnTo>
                  <a:pt x="309132" y="231646"/>
                </a:lnTo>
                <a:lnTo>
                  <a:pt x="305007" y="219377"/>
                </a:lnTo>
                <a:lnTo>
                  <a:pt x="299021" y="207302"/>
                </a:lnTo>
                <a:lnTo>
                  <a:pt x="289164" y="204550"/>
                </a:lnTo>
                <a:lnTo>
                  <a:pt x="262731" y="197924"/>
                </a:lnTo>
                <a:lnTo>
                  <a:pt x="249974" y="194322"/>
                </a:lnTo>
                <a:lnTo>
                  <a:pt x="238608" y="190755"/>
                </a:lnTo>
                <a:lnTo>
                  <a:pt x="227031" y="186591"/>
                </a:lnTo>
                <a:lnTo>
                  <a:pt x="216159" y="181403"/>
                </a:lnTo>
                <a:lnTo>
                  <a:pt x="206908" y="174764"/>
                </a:lnTo>
                <a:close/>
              </a:path>
              <a:path w="323850" h="299084">
                <a:moveTo>
                  <a:pt x="99034" y="73787"/>
                </a:moveTo>
                <a:lnTo>
                  <a:pt x="97167" y="80022"/>
                </a:lnTo>
                <a:lnTo>
                  <a:pt x="102654" y="97713"/>
                </a:lnTo>
                <a:lnTo>
                  <a:pt x="107670" y="106807"/>
                </a:lnTo>
                <a:lnTo>
                  <a:pt x="215963" y="106807"/>
                </a:lnTo>
                <a:lnTo>
                  <a:pt x="220967" y="97713"/>
                </a:lnTo>
                <a:lnTo>
                  <a:pt x="226466" y="80022"/>
                </a:lnTo>
                <a:lnTo>
                  <a:pt x="224839" y="74587"/>
                </a:lnTo>
                <a:lnTo>
                  <a:pt x="105562" y="74587"/>
                </a:lnTo>
                <a:lnTo>
                  <a:pt x="99034" y="73787"/>
                </a:lnTo>
                <a:close/>
              </a:path>
              <a:path w="323850" h="299084">
                <a:moveTo>
                  <a:pt x="161886" y="0"/>
                </a:moveTo>
                <a:lnTo>
                  <a:pt x="115491" y="22170"/>
                </a:lnTo>
                <a:lnTo>
                  <a:pt x="105008" y="62663"/>
                </a:lnTo>
                <a:lnTo>
                  <a:pt x="105007" y="69386"/>
                </a:lnTo>
                <a:lnTo>
                  <a:pt x="105562" y="74587"/>
                </a:lnTo>
                <a:lnTo>
                  <a:pt x="218058" y="74587"/>
                </a:lnTo>
                <a:lnTo>
                  <a:pt x="218659" y="69386"/>
                </a:lnTo>
                <a:lnTo>
                  <a:pt x="218727" y="62663"/>
                </a:lnTo>
                <a:lnTo>
                  <a:pt x="217807" y="53268"/>
                </a:lnTo>
                <a:lnTo>
                  <a:pt x="196061" y="9696"/>
                </a:lnTo>
                <a:lnTo>
                  <a:pt x="161886" y="0"/>
                </a:lnTo>
                <a:close/>
              </a:path>
              <a:path w="323850" h="299084">
                <a:moveTo>
                  <a:pt x="224599" y="73787"/>
                </a:moveTo>
                <a:lnTo>
                  <a:pt x="218058" y="74587"/>
                </a:lnTo>
                <a:lnTo>
                  <a:pt x="224839" y="74587"/>
                </a:lnTo>
                <a:lnTo>
                  <a:pt x="224599" y="73787"/>
                </a:lnTo>
                <a:close/>
              </a:path>
            </a:pathLst>
          </a:custGeom>
          <a:solidFill>
            <a:srgbClr val="FDB91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6531205" y="6815246"/>
            <a:ext cx="257810" cy="113030"/>
          </a:xfrm>
          <a:custGeom>
            <a:avLst/>
            <a:gdLst/>
            <a:ahLst/>
            <a:cxnLst/>
            <a:rect l="l" t="t" r="r" b="b"/>
            <a:pathLst>
              <a:path w="257809" h="113029">
                <a:moveTo>
                  <a:pt x="86245" y="0"/>
                </a:moveTo>
                <a:lnTo>
                  <a:pt x="44538" y="23774"/>
                </a:lnTo>
                <a:lnTo>
                  <a:pt x="20514" y="32104"/>
                </a:lnTo>
                <a:lnTo>
                  <a:pt x="13881" y="34404"/>
                </a:lnTo>
                <a:lnTo>
                  <a:pt x="4076" y="77368"/>
                </a:lnTo>
                <a:lnTo>
                  <a:pt x="0" y="113029"/>
                </a:lnTo>
                <a:lnTo>
                  <a:pt x="257594" y="113029"/>
                </a:lnTo>
                <a:lnTo>
                  <a:pt x="256908" y="104686"/>
                </a:lnTo>
                <a:lnTo>
                  <a:pt x="128790" y="104686"/>
                </a:lnTo>
                <a:lnTo>
                  <a:pt x="126511" y="99401"/>
                </a:lnTo>
                <a:lnTo>
                  <a:pt x="102931" y="64228"/>
                </a:lnTo>
                <a:lnTo>
                  <a:pt x="98054" y="57723"/>
                </a:lnTo>
                <a:lnTo>
                  <a:pt x="93332" y="51295"/>
                </a:lnTo>
                <a:lnTo>
                  <a:pt x="89204" y="45516"/>
                </a:lnTo>
                <a:lnTo>
                  <a:pt x="85460" y="38785"/>
                </a:lnTo>
                <a:lnTo>
                  <a:pt x="54559" y="38785"/>
                </a:lnTo>
                <a:lnTo>
                  <a:pt x="61181" y="32314"/>
                </a:lnTo>
                <a:lnTo>
                  <a:pt x="70173" y="22050"/>
                </a:lnTo>
                <a:lnTo>
                  <a:pt x="79280" y="10457"/>
                </a:lnTo>
                <a:lnTo>
                  <a:pt x="86245" y="0"/>
                </a:lnTo>
                <a:close/>
              </a:path>
              <a:path w="257809" h="113029">
                <a:moveTo>
                  <a:pt x="172593" y="30860"/>
                </a:moveTo>
                <a:lnTo>
                  <a:pt x="172593" y="37960"/>
                </a:lnTo>
                <a:lnTo>
                  <a:pt x="168376" y="45516"/>
                </a:lnTo>
                <a:lnTo>
                  <a:pt x="164249" y="51295"/>
                </a:lnTo>
                <a:lnTo>
                  <a:pt x="159529" y="57723"/>
                </a:lnTo>
                <a:lnTo>
                  <a:pt x="154654" y="64228"/>
                </a:lnTo>
                <a:lnTo>
                  <a:pt x="149465" y="71360"/>
                </a:lnTo>
                <a:lnTo>
                  <a:pt x="128790" y="104686"/>
                </a:lnTo>
                <a:lnTo>
                  <a:pt x="256908" y="104686"/>
                </a:lnTo>
                <a:lnTo>
                  <a:pt x="251714" y="66492"/>
                </a:lnTo>
                <a:lnTo>
                  <a:pt x="245173" y="38785"/>
                </a:lnTo>
                <a:lnTo>
                  <a:pt x="203034" y="38785"/>
                </a:lnTo>
                <a:lnTo>
                  <a:pt x="193879" y="37020"/>
                </a:lnTo>
                <a:lnTo>
                  <a:pt x="185780" y="34980"/>
                </a:lnTo>
                <a:lnTo>
                  <a:pt x="178697" y="32861"/>
                </a:lnTo>
                <a:lnTo>
                  <a:pt x="172593" y="30860"/>
                </a:lnTo>
                <a:close/>
              </a:path>
              <a:path w="257809" h="113029">
                <a:moveTo>
                  <a:pt x="85001" y="30860"/>
                </a:moveTo>
                <a:lnTo>
                  <a:pt x="78896" y="32861"/>
                </a:lnTo>
                <a:lnTo>
                  <a:pt x="71813" y="34980"/>
                </a:lnTo>
                <a:lnTo>
                  <a:pt x="63714" y="37020"/>
                </a:lnTo>
                <a:lnTo>
                  <a:pt x="54559" y="38785"/>
                </a:lnTo>
                <a:lnTo>
                  <a:pt x="85460" y="38785"/>
                </a:lnTo>
                <a:lnTo>
                  <a:pt x="85001" y="37960"/>
                </a:lnTo>
                <a:lnTo>
                  <a:pt x="85001" y="30860"/>
                </a:lnTo>
                <a:close/>
              </a:path>
              <a:path w="257809" h="113029">
                <a:moveTo>
                  <a:pt x="171335" y="0"/>
                </a:moveTo>
                <a:lnTo>
                  <a:pt x="178308" y="10457"/>
                </a:lnTo>
                <a:lnTo>
                  <a:pt x="187418" y="22050"/>
                </a:lnTo>
                <a:lnTo>
                  <a:pt x="196412" y="32314"/>
                </a:lnTo>
                <a:lnTo>
                  <a:pt x="203034" y="38785"/>
                </a:lnTo>
                <a:lnTo>
                  <a:pt x="245173" y="38785"/>
                </a:lnTo>
                <a:lnTo>
                  <a:pt x="243713" y="34404"/>
                </a:lnTo>
                <a:lnTo>
                  <a:pt x="237074" y="32104"/>
                </a:lnTo>
                <a:lnTo>
                  <a:pt x="230112" y="29889"/>
                </a:lnTo>
                <a:lnTo>
                  <a:pt x="222287" y="27274"/>
                </a:lnTo>
                <a:lnTo>
                  <a:pt x="213055" y="23774"/>
                </a:lnTo>
                <a:lnTo>
                  <a:pt x="202250" y="19179"/>
                </a:lnTo>
                <a:lnTo>
                  <a:pt x="190785" y="13606"/>
                </a:lnTo>
                <a:lnTo>
                  <a:pt x="180026" y="7174"/>
                </a:lnTo>
                <a:lnTo>
                  <a:pt x="171335" y="0"/>
                </a:lnTo>
                <a:close/>
              </a:path>
            </a:pathLst>
          </a:custGeom>
          <a:solidFill>
            <a:srgbClr val="FDB91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6584918" y="6632144"/>
            <a:ext cx="150495" cy="274320"/>
          </a:xfrm>
          <a:custGeom>
            <a:avLst/>
            <a:gdLst/>
            <a:ahLst/>
            <a:cxnLst/>
            <a:rect l="l" t="t" r="r" b="b"/>
            <a:pathLst>
              <a:path w="150495" h="274320">
                <a:moveTo>
                  <a:pt x="75082" y="0"/>
                </a:moveTo>
                <a:lnTo>
                  <a:pt x="35957" y="13715"/>
                </a:lnTo>
                <a:lnTo>
                  <a:pt x="16695" y="50318"/>
                </a:lnTo>
                <a:lnTo>
                  <a:pt x="10649" y="106742"/>
                </a:lnTo>
                <a:lnTo>
                  <a:pt x="9520" y="125745"/>
                </a:lnTo>
                <a:lnTo>
                  <a:pt x="6393" y="141934"/>
                </a:lnTo>
                <a:lnTo>
                  <a:pt x="0" y="153898"/>
                </a:lnTo>
                <a:lnTo>
                  <a:pt x="9946" y="158702"/>
                </a:lnTo>
                <a:lnTo>
                  <a:pt x="21377" y="161983"/>
                </a:lnTo>
                <a:lnTo>
                  <a:pt x="32964" y="163933"/>
                </a:lnTo>
                <a:lnTo>
                  <a:pt x="43383" y="164744"/>
                </a:lnTo>
                <a:lnTo>
                  <a:pt x="43802" y="170167"/>
                </a:lnTo>
                <a:lnTo>
                  <a:pt x="42964" y="176009"/>
                </a:lnTo>
                <a:lnTo>
                  <a:pt x="40043" y="182270"/>
                </a:lnTo>
                <a:lnTo>
                  <a:pt x="47237" y="211545"/>
                </a:lnTo>
                <a:lnTo>
                  <a:pt x="57767" y="239522"/>
                </a:lnTo>
                <a:lnTo>
                  <a:pt x="68194" y="261812"/>
                </a:lnTo>
                <a:lnTo>
                  <a:pt x="75082" y="274027"/>
                </a:lnTo>
                <a:lnTo>
                  <a:pt x="82093" y="261726"/>
                </a:lnTo>
                <a:lnTo>
                  <a:pt x="92506" y="239445"/>
                </a:lnTo>
                <a:lnTo>
                  <a:pt x="102968" y="211516"/>
                </a:lnTo>
                <a:lnTo>
                  <a:pt x="110121" y="182270"/>
                </a:lnTo>
                <a:lnTo>
                  <a:pt x="107200" y="176009"/>
                </a:lnTo>
                <a:lnTo>
                  <a:pt x="106362" y="170167"/>
                </a:lnTo>
                <a:lnTo>
                  <a:pt x="106781" y="164744"/>
                </a:lnTo>
                <a:lnTo>
                  <a:pt x="117199" y="163933"/>
                </a:lnTo>
                <a:lnTo>
                  <a:pt x="128787" y="161983"/>
                </a:lnTo>
                <a:lnTo>
                  <a:pt x="140217" y="158702"/>
                </a:lnTo>
                <a:lnTo>
                  <a:pt x="150164" y="153898"/>
                </a:lnTo>
                <a:lnTo>
                  <a:pt x="143766" y="141934"/>
                </a:lnTo>
                <a:lnTo>
                  <a:pt x="140639" y="125745"/>
                </a:lnTo>
                <a:lnTo>
                  <a:pt x="139513" y="106742"/>
                </a:lnTo>
                <a:lnTo>
                  <a:pt x="139115" y="86334"/>
                </a:lnTo>
                <a:lnTo>
                  <a:pt x="137334" y="67027"/>
                </a:lnTo>
                <a:lnTo>
                  <a:pt x="122631" y="24180"/>
                </a:lnTo>
                <a:lnTo>
                  <a:pt x="88900" y="1549"/>
                </a:lnTo>
                <a:lnTo>
                  <a:pt x="75082" y="0"/>
                </a:lnTo>
                <a:close/>
              </a:path>
            </a:pathLst>
          </a:custGeom>
          <a:solidFill>
            <a:srgbClr val="FDB91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6112799" y="7200003"/>
            <a:ext cx="323850" cy="299085"/>
          </a:xfrm>
          <a:custGeom>
            <a:avLst/>
            <a:gdLst/>
            <a:ahLst/>
            <a:cxnLst/>
            <a:rect l="l" t="t" r="r" b="b"/>
            <a:pathLst>
              <a:path w="323850" h="299084">
                <a:moveTo>
                  <a:pt x="116814" y="174764"/>
                </a:moveTo>
                <a:lnTo>
                  <a:pt x="73672" y="194322"/>
                </a:lnTo>
                <a:lnTo>
                  <a:pt x="34396" y="204550"/>
                </a:lnTo>
                <a:lnTo>
                  <a:pt x="24663" y="207302"/>
                </a:lnTo>
                <a:lnTo>
                  <a:pt x="18677" y="219377"/>
                </a:lnTo>
                <a:lnTo>
                  <a:pt x="14552" y="231646"/>
                </a:lnTo>
                <a:lnTo>
                  <a:pt x="11606" y="243837"/>
                </a:lnTo>
                <a:lnTo>
                  <a:pt x="9156" y="255676"/>
                </a:lnTo>
                <a:lnTo>
                  <a:pt x="7034" y="265485"/>
                </a:lnTo>
                <a:lnTo>
                  <a:pt x="4605" y="276542"/>
                </a:lnTo>
                <a:lnTo>
                  <a:pt x="2171" y="287971"/>
                </a:lnTo>
                <a:lnTo>
                  <a:pt x="0" y="299059"/>
                </a:lnTo>
                <a:lnTo>
                  <a:pt x="323684" y="299059"/>
                </a:lnTo>
                <a:lnTo>
                  <a:pt x="321513" y="287971"/>
                </a:lnTo>
                <a:lnTo>
                  <a:pt x="319078" y="276542"/>
                </a:lnTo>
                <a:lnTo>
                  <a:pt x="142671" y="276542"/>
                </a:lnTo>
                <a:lnTo>
                  <a:pt x="136482" y="261982"/>
                </a:lnTo>
                <a:lnTo>
                  <a:pt x="121818" y="215646"/>
                </a:lnTo>
                <a:lnTo>
                  <a:pt x="117716" y="184440"/>
                </a:lnTo>
                <a:lnTo>
                  <a:pt x="116814" y="174764"/>
                </a:lnTo>
                <a:close/>
              </a:path>
              <a:path w="323850" h="299084">
                <a:moveTo>
                  <a:pt x="211302" y="106807"/>
                </a:moveTo>
                <a:lnTo>
                  <a:pt x="112331" y="106807"/>
                </a:lnTo>
                <a:lnTo>
                  <a:pt x="114257" y="116420"/>
                </a:lnTo>
                <a:lnTo>
                  <a:pt x="117684" y="126631"/>
                </a:lnTo>
                <a:lnTo>
                  <a:pt x="122768" y="135785"/>
                </a:lnTo>
                <a:lnTo>
                  <a:pt x="129667" y="142227"/>
                </a:lnTo>
                <a:lnTo>
                  <a:pt x="129897" y="150335"/>
                </a:lnTo>
                <a:lnTo>
                  <a:pt x="129252" y="157975"/>
                </a:lnTo>
                <a:lnTo>
                  <a:pt x="127843" y="164519"/>
                </a:lnTo>
                <a:lnTo>
                  <a:pt x="125780" y="169341"/>
                </a:lnTo>
                <a:lnTo>
                  <a:pt x="132771" y="177184"/>
                </a:lnTo>
                <a:lnTo>
                  <a:pt x="141374" y="185923"/>
                </a:lnTo>
                <a:lnTo>
                  <a:pt x="149928" y="194035"/>
                </a:lnTo>
                <a:lnTo>
                  <a:pt x="156768" y="199999"/>
                </a:lnTo>
                <a:lnTo>
                  <a:pt x="153149" y="206679"/>
                </a:lnTo>
                <a:lnTo>
                  <a:pt x="143738" y="214833"/>
                </a:lnTo>
                <a:lnTo>
                  <a:pt x="155321" y="225120"/>
                </a:lnTo>
                <a:lnTo>
                  <a:pt x="150785" y="235265"/>
                </a:lnTo>
                <a:lnTo>
                  <a:pt x="146515" y="248745"/>
                </a:lnTo>
                <a:lnTo>
                  <a:pt x="143485" y="263267"/>
                </a:lnTo>
                <a:lnTo>
                  <a:pt x="142671" y="276542"/>
                </a:lnTo>
                <a:lnTo>
                  <a:pt x="181051" y="276542"/>
                </a:lnTo>
                <a:lnTo>
                  <a:pt x="180229" y="263267"/>
                </a:lnTo>
                <a:lnTo>
                  <a:pt x="177182" y="248745"/>
                </a:lnTo>
                <a:lnTo>
                  <a:pt x="172894" y="235265"/>
                </a:lnTo>
                <a:lnTo>
                  <a:pt x="168351" y="225120"/>
                </a:lnTo>
                <a:lnTo>
                  <a:pt x="179933" y="214833"/>
                </a:lnTo>
                <a:lnTo>
                  <a:pt x="170522" y="206679"/>
                </a:lnTo>
                <a:lnTo>
                  <a:pt x="166903" y="199999"/>
                </a:lnTo>
                <a:lnTo>
                  <a:pt x="173751" y="194035"/>
                </a:lnTo>
                <a:lnTo>
                  <a:pt x="182322" y="185923"/>
                </a:lnTo>
                <a:lnTo>
                  <a:pt x="190943" y="177184"/>
                </a:lnTo>
                <a:lnTo>
                  <a:pt x="197942" y="169341"/>
                </a:lnTo>
                <a:lnTo>
                  <a:pt x="195876" y="163988"/>
                </a:lnTo>
                <a:lnTo>
                  <a:pt x="194449" y="157503"/>
                </a:lnTo>
                <a:lnTo>
                  <a:pt x="193784" y="150159"/>
                </a:lnTo>
                <a:lnTo>
                  <a:pt x="194005" y="142227"/>
                </a:lnTo>
                <a:lnTo>
                  <a:pt x="200897" y="135785"/>
                </a:lnTo>
                <a:lnTo>
                  <a:pt x="205968" y="126631"/>
                </a:lnTo>
                <a:lnTo>
                  <a:pt x="209382" y="116420"/>
                </a:lnTo>
                <a:lnTo>
                  <a:pt x="211302" y="106807"/>
                </a:lnTo>
                <a:close/>
              </a:path>
              <a:path w="323850" h="299084">
                <a:moveTo>
                  <a:pt x="206908" y="174764"/>
                </a:moveTo>
                <a:lnTo>
                  <a:pt x="201904" y="215646"/>
                </a:lnTo>
                <a:lnTo>
                  <a:pt x="187242" y="261982"/>
                </a:lnTo>
                <a:lnTo>
                  <a:pt x="181051" y="276542"/>
                </a:lnTo>
                <a:lnTo>
                  <a:pt x="319078" y="276542"/>
                </a:lnTo>
                <a:lnTo>
                  <a:pt x="316650" y="265485"/>
                </a:lnTo>
                <a:lnTo>
                  <a:pt x="314528" y="255676"/>
                </a:lnTo>
                <a:lnTo>
                  <a:pt x="312078" y="243837"/>
                </a:lnTo>
                <a:lnTo>
                  <a:pt x="309132" y="231646"/>
                </a:lnTo>
                <a:lnTo>
                  <a:pt x="305007" y="219377"/>
                </a:lnTo>
                <a:lnTo>
                  <a:pt x="299021" y="207302"/>
                </a:lnTo>
                <a:lnTo>
                  <a:pt x="289164" y="204550"/>
                </a:lnTo>
                <a:lnTo>
                  <a:pt x="262731" y="197924"/>
                </a:lnTo>
                <a:lnTo>
                  <a:pt x="249974" y="194322"/>
                </a:lnTo>
                <a:lnTo>
                  <a:pt x="238608" y="190755"/>
                </a:lnTo>
                <a:lnTo>
                  <a:pt x="227031" y="186591"/>
                </a:lnTo>
                <a:lnTo>
                  <a:pt x="216159" y="181403"/>
                </a:lnTo>
                <a:lnTo>
                  <a:pt x="206908" y="174764"/>
                </a:lnTo>
                <a:close/>
              </a:path>
              <a:path w="323850" h="299084">
                <a:moveTo>
                  <a:pt x="99034" y="73787"/>
                </a:moveTo>
                <a:lnTo>
                  <a:pt x="97167" y="80022"/>
                </a:lnTo>
                <a:lnTo>
                  <a:pt x="102654" y="97713"/>
                </a:lnTo>
                <a:lnTo>
                  <a:pt x="107670" y="106807"/>
                </a:lnTo>
                <a:lnTo>
                  <a:pt x="215963" y="106807"/>
                </a:lnTo>
                <a:lnTo>
                  <a:pt x="220967" y="97713"/>
                </a:lnTo>
                <a:lnTo>
                  <a:pt x="226466" y="80022"/>
                </a:lnTo>
                <a:lnTo>
                  <a:pt x="224839" y="74587"/>
                </a:lnTo>
                <a:lnTo>
                  <a:pt x="105562" y="74587"/>
                </a:lnTo>
                <a:lnTo>
                  <a:pt x="99034" y="73787"/>
                </a:lnTo>
                <a:close/>
              </a:path>
              <a:path w="323850" h="299084">
                <a:moveTo>
                  <a:pt x="161886" y="0"/>
                </a:moveTo>
                <a:lnTo>
                  <a:pt x="115491" y="22170"/>
                </a:lnTo>
                <a:lnTo>
                  <a:pt x="105008" y="62663"/>
                </a:lnTo>
                <a:lnTo>
                  <a:pt x="105007" y="69386"/>
                </a:lnTo>
                <a:lnTo>
                  <a:pt x="105562" y="74587"/>
                </a:lnTo>
                <a:lnTo>
                  <a:pt x="218059" y="74587"/>
                </a:lnTo>
                <a:lnTo>
                  <a:pt x="218659" y="69386"/>
                </a:lnTo>
                <a:lnTo>
                  <a:pt x="218727" y="62663"/>
                </a:lnTo>
                <a:lnTo>
                  <a:pt x="217807" y="53268"/>
                </a:lnTo>
                <a:lnTo>
                  <a:pt x="196061" y="9696"/>
                </a:lnTo>
                <a:lnTo>
                  <a:pt x="161886" y="0"/>
                </a:lnTo>
                <a:close/>
              </a:path>
              <a:path w="323850" h="299084">
                <a:moveTo>
                  <a:pt x="224599" y="73787"/>
                </a:moveTo>
                <a:lnTo>
                  <a:pt x="218059" y="74587"/>
                </a:lnTo>
                <a:lnTo>
                  <a:pt x="224839" y="74587"/>
                </a:lnTo>
                <a:lnTo>
                  <a:pt x="224599" y="73787"/>
                </a:lnTo>
                <a:close/>
              </a:path>
            </a:pathLst>
          </a:custGeom>
          <a:solidFill>
            <a:srgbClr val="FDB91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6883510" y="7200003"/>
            <a:ext cx="323850" cy="299085"/>
          </a:xfrm>
          <a:custGeom>
            <a:avLst/>
            <a:gdLst/>
            <a:ahLst/>
            <a:cxnLst/>
            <a:rect l="l" t="t" r="r" b="b"/>
            <a:pathLst>
              <a:path w="323850" h="299084">
                <a:moveTo>
                  <a:pt x="116814" y="174764"/>
                </a:moveTo>
                <a:lnTo>
                  <a:pt x="73672" y="194322"/>
                </a:lnTo>
                <a:lnTo>
                  <a:pt x="34396" y="204550"/>
                </a:lnTo>
                <a:lnTo>
                  <a:pt x="24663" y="207302"/>
                </a:lnTo>
                <a:lnTo>
                  <a:pt x="18677" y="219377"/>
                </a:lnTo>
                <a:lnTo>
                  <a:pt x="14552" y="231646"/>
                </a:lnTo>
                <a:lnTo>
                  <a:pt x="11606" y="243837"/>
                </a:lnTo>
                <a:lnTo>
                  <a:pt x="9156" y="255676"/>
                </a:lnTo>
                <a:lnTo>
                  <a:pt x="7034" y="265485"/>
                </a:lnTo>
                <a:lnTo>
                  <a:pt x="4605" y="276542"/>
                </a:lnTo>
                <a:lnTo>
                  <a:pt x="2171" y="287971"/>
                </a:lnTo>
                <a:lnTo>
                  <a:pt x="0" y="299059"/>
                </a:lnTo>
                <a:lnTo>
                  <a:pt x="323684" y="299059"/>
                </a:lnTo>
                <a:lnTo>
                  <a:pt x="321513" y="287971"/>
                </a:lnTo>
                <a:lnTo>
                  <a:pt x="319078" y="276542"/>
                </a:lnTo>
                <a:lnTo>
                  <a:pt x="142671" y="276542"/>
                </a:lnTo>
                <a:lnTo>
                  <a:pt x="136482" y="261982"/>
                </a:lnTo>
                <a:lnTo>
                  <a:pt x="121818" y="215646"/>
                </a:lnTo>
                <a:lnTo>
                  <a:pt x="117716" y="184440"/>
                </a:lnTo>
                <a:lnTo>
                  <a:pt x="116814" y="174764"/>
                </a:lnTo>
                <a:close/>
              </a:path>
              <a:path w="323850" h="299084">
                <a:moveTo>
                  <a:pt x="211302" y="106807"/>
                </a:moveTo>
                <a:lnTo>
                  <a:pt x="112331" y="106807"/>
                </a:lnTo>
                <a:lnTo>
                  <a:pt x="114257" y="116420"/>
                </a:lnTo>
                <a:lnTo>
                  <a:pt x="117684" y="126631"/>
                </a:lnTo>
                <a:lnTo>
                  <a:pt x="122768" y="135785"/>
                </a:lnTo>
                <a:lnTo>
                  <a:pt x="129666" y="142227"/>
                </a:lnTo>
                <a:lnTo>
                  <a:pt x="129897" y="150335"/>
                </a:lnTo>
                <a:lnTo>
                  <a:pt x="129252" y="157975"/>
                </a:lnTo>
                <a:lnTo>
                  <a:pt x="127843" y="164519"/>
                </a:lnTo>
                <a:lnTo>
                  <a:pt x="125780" y="169341"/>
                </a:lnTo>
                <a:lnTo>
                  <a:pt x="132771" y="177184"/>
                </a:lnTo>
                <a:lnTo>
                  <a:pt x="141374" y="185923"/>
                </a:lnTo>
                <a:lnTo>
                  <a:pt x="149928" y="194035"/>
                </a:lnTo>
                <a:lnTo>
                  <a:pt x="156768" y="199999"/>
                </a:lnTo>
                <a:lnTo>
                  <a:pt x="153149" y="206679"/>
                </a:lnTo>
                <a:lnTo>
                  <a:pt x="143738" y="214833"/>
                </a:lnTo>
                <a:lnTo>
                  <a:pt x="155320" y="225120"/>
                </a:lnTo>
                <a:lnTo>
                  <a:pt x="150785" y="235265"/>
                </a:lnTo>
                <a:lnTo>
                  <a:pt x="146515" y="248745"/>
                </a:lnTo>
                <a:lnTo>
                  <a:pt x="143485" y="263267"/>
                </a:lnTo>
                <a:lnTo>
                  <a:pt x="142671" y="276542"/>
                </a:lnTo>
                <a:lnTo>
                  <a:pt x="181051" y="276542"/>
                </a:lnTo>
                <a:lnTo>
                  <a:pt x="180229" y="263267"/>
                </a:lnTo>
                <a:lnTo>
                  <a:pt x="177182" y="248745"/>
                </a:lnTo>
                <a:lnTo>
                  <a:pt x="172894" y="235265"/>
                </a:lnTo>
                <a:lnTo>
                  <a:pt x="168351" y="225120"/>
                </a:lnTo>
                <a:lnTo>
                  <a:pt x="179933" y="214833"/>
                </a:lnTo>
                <a:lnTo>
                  <a:pt x="170522" y="206679"/>
                </a:lnTo>
                <a:lnTo>
                  <a:pt x="166903" y="199999"/>
                </a:lnTo>
                <a:lnTo>
                  <a:pt x="173751" y="194035"/>
                </a:lnTo>
                <a:lnTo>
                  <a:pt x="182322" y="185923"/>
                </a:lnTo>
                <a:lnTo>
                  <a:pt x="190943" y="177184"/>
                </a:lnTo>
                <a:lnTo>
                  <a:pt x="197942" y="169341"/>
                </a:lnTo>
                <a:lnTo>
                  <a:pt x="195876" y="163988"/>
                </a:lnTo>
                <a:lnTo>
                  <a:pt x="194449" y="157503"/>
                </a:lnTo>
                <a:lnTo>
                  <a:pt x="193784" y="150159"/>
                </a:lnTo>
                <a:lnTo>
                  <a:pt x="194005" y="142227"/>
                </a:lnTo>
                <a:lnTo>
                  <a:pt x="200897" y="135785"/>
                </a:lnTo>
                <a:lnTo>
                  <a:pt x="205968" y="126631"/>
                </a:lnTo>
                <a:lnTo>
                  <a:pt x="209382" y="116420"/>
                </a:lnTo>
                <a:lnTo>
                  <a:pt x="211302" y="106807"/>
                </a:lnTo>
                <a:close/>
              </a:path>
              <a:path w="323850" h="299084">
                <a:moveTo>
                  <a:pt x="206908" y="174764"/>
                </a:moveTo>
                <a:lnTo>
                  <a:pt x="201904" y="215646"/>
                </a:lnTo>
                <a:lnTo>
                  <a:pt x="187242" y="261982"/>
                </a:lnTo>
                <a:lnTo>
                  <a:pt x="181051" y="276542"/>
                </a:lnTo>
                <a:lnTo>
                  <a:pt x="319078" y="276542"/>
                </a:lnTo>
                <a:lnTo>
                  <a:pt x="316650" y="265485"/>
                </a:lnTo>
                <a:lnTo>
                  <a:pt x="314528" y="255676"/>
                </a:lnTo>
                <a:lnTo>
                  <a:pt x="312078" y="243837"/>
                </a:lnTo>
                <a:lnTo>
                  <a:pt x="309132" y="231646"/>
                </a:lnTo>
                <a:lnTo>
                  <a:pt x="305007" y="219377"/>
                </a:lnTo>
                <a:lnTo>
                  <a:pt x="299021" y="207302"/>
                </a:lnTo>
                <a:lnTo>
                  <a:pt x="289164" y="204550"/>
                </a:lnTo>
                <a:lnTo>
                  <a:pt x="262731" y="197924"/>
                </a:lnTo>
                <a:lnTo>
                  <a:pt x="249974" y="194322"/>
                </a:lnTo>
                <a:lnTo>
                  <a:pt x="238608" y="190755"/>
                </a:lnTo>
                <a:lnTo>
                  <a:pt x="227031" y="186591"/>
                </a:lnTo>
                <a:lnTo>
                  <a:pt x="216159" y="181403"/>
                </a:lnTo>
                <a:lnTo>
                  <a:pt x="206908" y="174764"/>
                </a:lnTo>
                <a:close/>
              </a:path>
              <a:path w="323850" h="299084">
                <a:moveTo>
                  <a:pt x="99034" y="73787"/>
                </a:moveTo>
                <a:lnTo>
                  <a:pt x="97167" y="80022"/>
                </a:lnTo>
                <a:lnTo>
                  <a:pt x="102654" y="97713"/>
                </a:lnTo>
                <a:lnTo>
                  <a:pt x="107670" y="106807"/>
                </a:lnTo>
                <a:lnTo>
                  <a:pt x="215963" y="106807"/>
                </a:lnTo>
                <a:lnTo>
                  <a:pt x="220967" y="97713"/>
                </a:lnTo>
                <a:lnTo>
                  <a:pt x="226466" y="80022"/>
                </a:lnTo>
                <a:lnTo>
                  <a:pt x="224839" y="74587"/>
                </a:lnTo>
                <a:lnTo>
                  <a:pt x="105562" y="74587"/>
                </a:lnTo>
                <a:lnTo>
                  <a:pt x="99034" y="73787"/>
                </a:lnTo>
                <a:close/>
              </a:path>
              <a:path w="323850" h="299084">
                <a:moveTo>
                  <a:pt x="161886" y="0"/>
                </a:moveTo>
                <a:lnTo>
                  <a:pt x="115491" y="22170"/>
                </a:lnTo>
                <a:lnTo>
                  <a:pt x="105008" y="62663"/>
                </a:lnTo>
                <a:lnTo>
                  <a:pt x="105007" y="69386"/>
                </a:lnTo>
                <a:lnTo>
                  <a:pt x="105562" y="74587"/>
                </a:lnTo>
                <a:lnTo>
                  <a:pt x="218058" y="74587"/>
                </a:lnTo>
                <a:lnTo>
                  <a:pt x="218659" y="69386"/>
                </a:lnTo>
                <a:lnTo>
                  <a:pt x="218727" y="62663"/>
                </a:lnTo>
                <a:lnTo>
                  <a:pt x="217807" y="53268"/>
                </a:lnTo>
                <a:lnTo>
                  <a:pt x="196061" y="9696"/>
                </a:lnTo>
                <a:lnTo>
                  <a:pt x="161886" y="0"/>
                </a:lnTo>
                <a:close/>
              </a:path>
              <a:path w="323850" h="299084">
                <a:moveTo>
                  <a:pt x="224599" y="73787"/>
                </a:moveTo>
                <a:lnTo>
                  <a:pt x="218058" y="74587"/>
                </a:lnTo>
                <a:lnTo>
                  <a:pt x="224839" y="74587"/>
                </a:lnTo>
                <a:lnTo>
                  <a:pt x="224599" y="73787"/>
                </a:lnTo>
                <a:close/>
              </a:path>
            </a:pathLst>
          </a:custGeom>
          <a:solidFill>
            <a:srgbClr val="FDB91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6531205" y="7386034"/>
            <a:ext cx="257810" cy="113030"/>
          </a:xfrm>
          <a:custGeom>
            <a:avLst/>
            <a:gdLst/>
            <a:ahLst/>
            <a:cxnLst/>
            <a:rect l="l" t="t" r="r" b="b"/>
            <a:pathLst>
              <a:path w="257809" h="113029">
                <a:moveTo>
                  <a:pt x="86245" y="0"/>
                </a:moveTo>
                <a:lnTo>
                  <a:pt x="44538" y="23774"/>
                </a:lnTo>
                <a:lnTo>
                  <a:pt x="20514" y="32104"/>
                </a:lnTo>
                <a:lnTo>
                  <a:pt x="13881" y="34404"/>
                </a:lnTo>
                <a:lnTo>
                  <a:pt x="4076" y="77368"/>
                </a:lnTo>
                <a:lnTo>
                  <a:pt x="0" y="113030"/>
                </a:lnTo>
                <a:lnTo>
                  <a:pt x="257594" y="113030"/>
                </a:lnTo>
                <a:lnTo>
                  <a:pt x="256908" y="104686"/>
                </a:lnTo>
                <a:lnTo>
                  <a:pt x="128790" y="104686"/>
                </a:lnTo>
                <a:lnTo>
                  <a:pt x="126511" y="99401"/>
                </a:lnTo>
                <a:lnTo>
                  <a:pt x="102931" y="64228"/>
                </a:lnTo>
                <a:lnTo>
                  <a:pt x="98054" y="57723"/>
                </a:lnTo>
                <a:lnTo>
                  <a:pt x="93332" y="51295"/>
                </a:lnTo>
                <a:lnTo>
                  <a:pt x="89204" y="45516"/>
                </a:lnTo>
                <a:lnTo>
                  <a:pt x="85460" y="38785"/>
                </a:lnTo>
                <a:lnTo>
                  <a:pt x="54559" y="38785"/>
                </a:lnTo>
                <a:lnTo>
                  <a:pt x="61181" y="32314"/>
                </a:lnTo>
                <a:lnTo>
                  <a:pt x="70173" y="22050"/>
                </a:lnTo>
                <a:lnTo>
                  <a:pt x="79280" y="10457"/>
                </a:lnTo>
                <a:lnTo>
                  <a:pt x="86245" y="0"/>
                </a:lnTo>
                <a:close/>
              </a:path>
              <a:path w="257809" h="113029">
                <a:moveTo>
                  <a:pt x="172593" y="30861"/>
                </a:moveTo>
                <a:lnTo>
                  <a:pt x="172593" y="37960"/>
                </a:lnTo>
                <a:lnTo>
                  <a:pt x="168376" y="45516"/>
                </a:lnTo>
                <a:lnTo>
                  <a:pt x="164249" y="51295"/>
                </a:lnTo>
                <a:lnTo>
                  <a:pt x="159529" y="57723"/>
                </a:lnTo>
                <a:lnTo>
                  <a:pt x="154654" y="64228"/>
                </a:lnTo>
                <a:lnTo>
                  <a:pt x="149465" y="71360"/>
                </a:lnTo>
                <a:lnTo>
                  <a:pt x="128790" y="104686"/>
                </a:lnTo>
                <a:lnTo>
                  <a:pt x="256908" y="104686"/>
                </a:lnTo>
                <a:lnTo>
                  <a:pt x="251714" y="66492"/>
                </a:lnTo>
                <a:lnTo>
                  <a:pt x="245173" y="38785"/>
                </a:lnTo>
                <a:lnTo>
                  <a:pt x="203034" y="38785"/>
                </a:lnTo>
                <a:lnTo>
                  <a:pt x="193879" y="37020"/>
                </a:lnTo>
                <a:lnTo>
                  <a:pt x="185780" y="34980"/>
                </a:lnTo>
                <a:lnTo>
                  <a:pt x="178697" y="32861"/>
                </a:lnTo>
                <a:lnTo>
                  <a:pt x="172593" y="30861"/>
                </a:lnTo>
                <a:close/>
              </a:path>
              <a:path w="257809" h="113029">
                <a:moveTo>
                  <a:pt x="85001" y="30861"/>
                </a:moveTo>
                <a:lnTo>
                  <a:pt x="78896" y="32861"/>
                </a:lnTo>
                <a:lnTo>
                  <a:pt x="71813" y="34980"/>
                </a:lnTo>
                <a:lnTo>
                  <a:pt x="63714" y="37020"/>
                </a:lnTo>
                <a:lnTo>
                  <a:pt x="54559" y="38785"/>
                </a:lnTo>
                <a:lnTo>
                  <a:pt x="85460" y="38785"/>
                </a:lnTo>
                <a:lnTo>
                  <a:pt x="85001" y="37960"/>
                </a:lnTo>
                <a:lnTo>
                  <a:pt x="85001" y="30861"/>
                </a:lnTo>
                <a:close/>
              </a:path>
              <a:path w="257809" h="113029">
                <a:moveTo>
                  <a:pt x="171335" y="0"/>
                </a:moveTo>
                <a:lnTo>
                  <a:pt x="178308" y="10457"/>
                </a:lnTo>
                <a:lnTo>
                  <a:pt x="187418" y="22050"/>
                </a:lnTo>
                <a:lnTo>
                  <a:pt x="196412" y="32314"/>
                </a:lnTo>
                <a:lnTo>
                  <a:pt x="203034" y="38785"/>
                </a:lnTo>
                <a:lnTo>
                  <a:pt x="245173" y="38785"/>
                </a:lnTo>
                <a:lnTo>
                  <a:pt x="243713" y="34404"/>
                </a:lnTo>
                <a:lnTo>
                  <a:pt x="237074" y="32104"/>
                </a:lnTo>
                <a:lnTo>
                  <a:pt x="230112" y="29889"/>
                </a:lnTo>
                <a:lnTo>
                  <a:pt x="222287" y="27274"/>
                </a:lnTo>
                <a:lnTo>
                  <a:pt x="213055" y="23774"/>
                </a:lnTo>
                <a:lnTo>
                  <a:pt x="202250" y="19179"/>
                </a:lnTo>
                <a:lnTo>
                  <a:pt x="190785" y="13606"/>
                </a:lnTo>
                <a:lnTo>
                  <a:pt x="180026" y="7174"/>
                </a:lnTo>
                <a:lnTo>
                  <a:pt x="171335" y="0"/>
                </a:lnTo>
                <a:close/>
              </a:path>
            </a:pathLst>
          </a:custGeom>
          <a:solidFill>
            <a:srgbClr val="FDB91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6584918" y="7202932"/>
            <a:ext cx="150495" cy="274320"/>
          </a:xfrm>
          <a:custGeom>
            <a:avLst/>
            <a:gdLst/>
            <a:ahLst/>
            <a:cxnLst/>
            <a:rect l="l" t="t" r="r" b="b"/>
            <a:pathLst>
              <a:path w="150495" h="274320">
                <a:moveTo>
                  <a:pt x="75082" y="0"/>
                </a:moveTo>
                <a:lnTo>
                  <a:pt x="35957" y="13716"/>
                </a:lnTo>
                <a:lnTo>
                  <a:pt x="16695" y="50318"/>
                </a:lnTo>
                <a:lnTo>
                  <a:pt x="10649" y="106742"/>
                </a:lnTo>
                <a:lnTo>
                  <a:pt x="9520" y="125745"/>
                </a:lnTo>
                <a:lnTo>
                  <a:pt x="6393" y="141934"/>
                </a:lnTo>
                <a:lnTo>
                  <a:pt x="0" y="153898"/>
                </a:lnTo>
                <a:lnTo>
                  <a:pt x="9946" y="158702"/>
                </a:lnTo>
                <a:lnTo>
                  <a:pt x="21377" y="161983"/>
                </a:lnTo>
                <a:lnTo>
                  <a:pt x="32964" y="163933"/>
                </a:lnTo>
                <a:lnTo>
                  <a:pt x="43383" y="164744"/>
                </a:lnTo>
                <a:lnTo>
                  <a:pt x="43802" y="170167"/>
                </a:lnTo>
                <a:lnTo>
                  <a:pt x="42964" y="176009"/>
                </a:lnTo>
                <a:lnTo>
                  <a:pt x="40043" y="182270"/>
                </a:lnTo>
                <a:lnTo>
                  <a:pt x="47237" y="211545"/>
                </a:lnTo>
                <a:lnTo>
                  <a:pt x="57767" y="239522"/>
                </a:lnTo>
                <a:lnTo>
                  <a:pt x="68194" y="261812"/>
                </a:lnTo>
                <a:lnTo>
                  <a:pt x="75082" y="274027"/>
                </a:lnTo>
                <a:lnTo>
                  <a:pt x="82093" y="261726"/>
                </a:lnTo>
                <a:lnTo>
                  <a:pt x="92506" y="239445"/>
                </a:lnTo>
                <a:lnTo>
                  <a:pt x="102968" y="211516"/>
                </a:lnTo>
                <a:lnTo>
                  <a:pt x="110121" y="182270"/>
                </a:lnTo>
                <a:lnTo>
                  <a:pt x="107200" y="176009"/>
                </a:lnTo>
                <a:lnTo>
                  <a:pt x="106362" y="170167"/>
                </a:lnTo>
                <a:lnTo>
                  <a:pt x="106781" y="164744"/>
                </a:lnTo>
                <a:lnTo>
                  <a:pt x="117199" y="163933"/>
                </a:lnTo>
                <a:lnTo>
                  <a:pt x="128787" y="161983"/>
                </a:lnTo>
                <a:lnTo>
                  <a:pt x="140217" y="158702"/>
                </a:lnTo>
                <a:lnTo>
                  <a:pt x="150164" y="153898"/>
                </a:lnTo>
                <a:lnTo>
                  <a:pt x="143766" y="141934"/>
                </a:lnTo>
                <a:lnTo>
                  <a:pt x="140639" y="125745"/>
                </a:lnTo>
                <a:lnTo>
                  <a:pt x="139513" y="106742"/>
                </a:lnTo>
                <a:lnTo>
                  <a:pt x="139115" y="86334"/>
                </a:lnTo>
                <a:lnTo>
                  <a:pt x="137334" y="67027"/>
                </a:lnTo>
                <a:lnTo>
                  <a:pt x="122631" y="24180"/>
                </a:lnTo>
                <a:lnTo>
                  <a:pt x="88900" y="1549"/>
                </a:lnTo>
                <a:lnTo>
                  <a:pt x="75082" y="0"/>
                </a:lnTo>
                <a:close/>
              </a:path>
            </a:pathLst>
          </a:custGeom>
          <a:solidFill>
            <a:srgbClr val="FDB91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txBox="1"/>
          <p:nvPr/>
        </p:nvSpPr>
        <p:spPr>
          <a:xfrm>
            <a:off x="6404300" y="6915863"/>
            <a:ext cx="511809" cy="220345"/>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1" sz="1250" b="1" i="0" u="none" strike="noStrike" kern="1200" cap="none" spc="25" normalizeH="0" baseline="0" noProof="0" dirty="0">
                <a:ln>
                  <a:noFill/>
                </a:ln>
                <a:solidFill>
                  <a:srgbClr val="FDB913"/>
                </a:solidFill>
                <a:effectLst/>
                <a:uLnTx/>
                <a:uFillTx/>
                <a:latin typeface="A-OTF ゴシックMB101 Pro H"/>
                <a:ea typeface="+mn-ea"/>
                <a:cs typeface="A-OTF ゴシックMB101 Pro H"/>
              </a:rPr>
              <a:t>組合員</a:t>
            </a:r>
            <a:endParaRPr kumimoji="1" sz="1250" b="0" i="0" u="none" strike="noStrike" kern="1200" cap="none" spc="0" normalizeH="0" baseline="0" noProof="0">
              <a:ln>
                <a:noFill/>
              </a:ln>
              <a:solidFill>
                <a:prstClr val="black"/>
              </a:solidFill>
              <a:effectLst/>
              <a:uLnTx/>
              <a:uFillTx/>
              <a:latin typeface="A-OTF ゴシックMB101 Pro H"/>
              <a:ea typeface="+mn-ea"/>
              <a:cs typeface="A-OTF ゴシックMB101 Pro H"/>
            </a:endParaRPr>
          </a:p>
        </p:txBody>
      </p:sp>
      <p:sp>
        <p:nvSpPr>
          <p:cNvPr id="25" name="object 25"/>
          <p:cNvSpPr txBox="1"/>
          <p:nvPr/>
        </p:nvSpPr>
        <p:spPr>
          <a:xfrm>
            <a:off x="5999299" y="7486651"/>
            <a:ext cx="1321435" cy="220345"/>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1" sz="1250" b="1" i="0" u="none" strike="noStrike" kern="1200" cap="none" spc="25" normalizeH="0" baseline="0" noProof="0" dirty="0">
                <a:ln>
                  <a:noFill/>
                </a:ln>
                <a:solidFill>
                  <a:srgbClr val="FDB913"/>
                </a:solidFill>
                <a:effectLst/>
                <a:uLnTx/>
                <a:uFillTx/>
                <a:latin typeface="A-OTF ゴシックMB101 Pro H"/>
                <a:ea typeface="+mn-ea"/>
                <a:cs typeface="A-OTF ゴシックMB101 Pro H"/>
              </a:rPr>
              <a:t>個人加盟の組合員</a:t>
            </a:r>
            <a:endParaRPr kumimoji="1" sz="1250" b="0" i="0" u="none" strike="noStrike" kern="1200" cap="none" spc="0" normalizeH="0" baseline="0" noProof="0">
              <a:ln>
                <a:noFill/>
              </a:ln>
              <a:solidFill>
                <a:prstClr val="black"/>
              </a:solidFill>
              <a:effectLst/>
              <a:uLnTx/>
              <a:uFillTx/>
              <a:latin typeface="A-OTF ゴシックMB101 Pro H"/>
              <a:ea typeface="+mn-ea"/>
              <a:cs typeface="A-OTF ゴシックMB101 Pro H"/>
            </a:endParaRPr>
          </a:p>
        </p:txBody>
      </p:sp>
      <p:sp>
        <p:nvSpPr>
          <p:cNvPr id="26" name="object 26"/>
          <p:cNvSpPr/>
          <p:nvPr/>
        </p:nvSpPr>
        <p:spPr>
          <a:xfrm>
            <a:off x="4032003" y="2160003"/>
            <a:ext cx="3060065" cy="540385"/>
          </a:xfrm>
          <a:custGeom>
            <a:avLst/>
            <a:gdLst/>
            <a:ahLst/>
            <a:cxnLst/>
            <a:rect l="l" t="t" r="r" b="b"/>
            <a:pathLst>
              <a:path w="3060065" h="540385">
                <a:moveTo>
                  <a:pt x="2987992" y="0"/>
                </a:moveTo>
                <a:lnTo>
                  <a:pt x="71996" y="0"/>
                </a:lnTo>
                <a:lnTo>
                  <a:pt x="30373" y="1124"/>
                </a:lnTo>
                <a:lnTo>
                  <a:pt x="8999" y="8999"/>
                </a:lnTo>
                <a:lnTo>
                  <a:pt x="1124" y="30373"/>
                </a:lnTo>
                <a:lnTo>
                  <a:pt x="0" y="71996"/>
                </a:lnTo>
                <a:lnTo>
                  <a:pt x="0" y="467995"/>
                </a:lnTo>
                <a:lnTo>
                  <a:pt x="1124" y="509625"/>
                </a:lnTo>
                <a:lnTo>
                  <a:pt x="8999" y="531002"/>
                </a:lnTo>
                <a:lnTo>
                  <a:pt x="30373" y="538878"/>
                </a:lnTo>
                <a:lnTo>
                  <a:pt x="71996" y="540004"/>
                </a:lnTo>
                <a:lnTo>
                  <a:pt x="2987992" y="540004"/>
                </a:lnTo>
                <a:lnTo>
                  <a:pt x="3029622" y="538878"/>
                </a:lnTo>
                <a:lnTo>
                  <a:pt x="3051000" y="531002"/>
                </a:lnTo>
                <a:lnTo>
                  <a:pt x="3058876" y="509625"/>
                </a:lnTo>
                <a:lnTo>
                  <a:pt x="3060001" y="467995"/>
                </a:lnTo>
                <a:lnTo>
                  <a:pt x="3060001" y="71996"/>
                </a:lnTo>
                <a:lnTo>
                  <a:pt x="3058876" y="30373"/>
                </a:lnTo>
                <a:lnTo>
                  <a:pt x="3051000" y="8999"/>
                </a:lnTo>
                <a:lnTo>
                  <a:pt x="3029622" y="1124"/>
                </a:lnTo>
                <a:lnTo>
                  <a:pt x="2987992" y="0"/>
                </a:lnTo>
                <a:close/>
              </a:path>
            </a:pathLst>
          </a:custGeom>
          <a:solidFill>
            <a:srgbClr val="EC008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4560427" y="1830067"/>
            <a:ext cx="1991333" cy="191513"/>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p:nvPr/>
        </p:nvSpPr>
        <p:spPr>
          <a:xfrm>
            <a:off x="4032003" y="2772002"/>
            <a:ext cx="3060065" cy="540385"/>
          </a:xfrm>
          <a:custGeom>
            <a:avLst/>
            <a:gdLst/>
            <a:ahLst/>
            <a:cxnLst/>
            <a:rect l="l" t="t" r="r" b="b"/>
            <a:pathLst>
              <a:path w="3060065" h="540385">
                <a:moveTo>
                  <a:pt x="2987992" y="0"/>
                </a:moveTo>
                <a:lnTo>
                  <a:pt x="71996" y="0"/>
                </a:lnTo>
                <a:lnTo>
                  <a:pt x="30373" y="1124"/>
                </a:lnTo>
                <a:lnTo>
                  <a:pt x="8999" y="8999"/>
                </a:lnTo>
                <a:lnTo>
                  <a:pt x="1124" y="30373"/>
                </a:lnTo>
                <a:lnTo>
                  <a:pt x="0" y="71996"/>
                </a:lnTo>
                <a:lnTo>
                  <a:pt x="0" y="467995"/>
                </a:lnTo>
                <a:lnTo>
                  <a:pt x="1124" y="509625"/>
                </a:lnTo>
                <a:lnTo>
                  <a:pt x="8999" y="531002"/>
                </a:lnTo>
                <a:lnTo>
                  <a:pt x="30373" y="538878"/>
                </a:lnTo>
                <a:lnTo>
                  <a:pt x="71996" y="540004"/>
                </a:lnTo>
                <a:lnTo>
                  <a:pt x="2987992" y="540004"/>
                </a:lnTo>
                <a:lnTo>
                  <a:pt x="3029622" y="538878"/>
                </a:lnTo>
                <a:lnTo>
                  <a:pt x="3051000" y="531002"/>
                </a:lnTo>
                <a:lnTo>
                  <a:pt x="3058876" y="509625"/>
                </a:lnTo>
                <a:lnTo>
                  <a:pt x="3060001" y="467995"/>
                </a:lnTo>
                <a:lnTo>
                  <a:pt x="3060001" y="71996"/>
                </a:lnTo>
                <a:lnTo>
                  <a:pt x="3058876" y="30373"/>
                </a:lnTo>
                <a:lnTo>
                  <a:pt x="3051000" y="8999"/>
                </a:lnTo>
                <a:lnTo>
                  <a:pt x="3029622" y="1124"/>
                </a:lnTo>
                <a:lnTo>
                  <a:pt x="2987992" y="0"/>
                </a:lnTo>
                <a:close/>
              </a:path>
            </a:pathLst>
          </a:custGeom>
          <a:solidFill>
            <a:srgbClr val="F173A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p:nvPr/>
        </p:nvSpPr>
        <p:spPr>
          <a:xfrm>
            <a:off x="4032003" y="3384003"/>
            <a:ext cx="3060065" cy="540385"/>
          </a:xfrm>
          <a:custGeom>
            <a:avLst/>
            <a:gdLst/>
            <a:ahLst/>
            <a:cxnLst/>
            <a:rect l="l" t="t" r="r" b="b"/>
            <a:pathLst>
              <a:path w="3060065" h="540385">
                <a:moveTo>
                  <a:pt x="2987992" y="0"/>
                </a:moveTo>
                <a:lnTo>
                  <a:pt x="71996" y="0"/>
                </a:lnTo>
                <a:lnTo>
                  <a:pt x="30373" y="1124"/>
                </a:lnTo>
                <a:lnTo>
                  <a:pt x="8999" y="8999"/>
                </a:lnTo>
                <a:lnTo>
                  <a:pt x="1124" y="30373"/>
                </a:lnTo>
                <a:lnTo>
                  <a:pt x="0" y="71996"/>
                </a:lnTo>
                <a:lnTo>
                  <a:pt x="0" y="467995"/>
                </a:lnTo>
                <a:lnTo>
                  <a:pt x="1124" y="509625"/>
                </a:lnTo>
                <a:lnTo>
                  <a:pt x="8999" y="531002"/>
                </a:lnTo>
                <a:lnTo>
                  <a:pt x="30373" y="538878"/>
                </a:lnTo>
                <a:lnTo>
                  <a:pt x="71996" y="540004"/>
                </a:lnTo>
                <a:lnTo>
                  <a:pt x="2987992" y="540004"/>
                </a:lnTo>
                <a:lnTo>
                  <a:pt x="3029622" y="538878"/>
                </a:lnTo>
                <a:lnTo>
                  <a:pt x="3051000" y="531002"/>
                </a:lnTo>
                <a:lnTo>
                  <a:pt x="3058876" y="509625"/>
                </a:lnTo>
                <a:lnTo>
                  <a:pt x="3060001" y="467995"/>
                </a:lnTo>
                <a:lnTo>
                  <a:pt x="3060001" y="71996"/>
                </a:lnTo>
                <a:lnTo>
                  <a:pt x="3058876" y="30373"/>
                </a:lnTo>
                <a:lnTo>
                  <a:pt x="3051000" y="8999"/>
                </a:lnTo>
                <a:lnTo>
                  <a:pt x="3029622" y="1124"/>
                </a:lnTo>
                <a:lnTo>
                  <a:pt x="2987992" y="0"/>
                </a:lnTo>
                <a:close/>
              </a:path>
            </a:pathLst>
          </a:custGeom>
          <a:solidFill>
            <a:srgbClr val="F6ADC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p:nvPr/>
        </p:nvSpPr>
        <p:spPr>
          <a:xfrm>
            <a:off x="4121995" y="2430004"/>
            <a:ext cx="2880360" cy="216535"/>
          </a:xfrm>
          <a:custGeom>
            <a:avLst/>
            <a:gdLst/>
            <a:ahLst/>
            <a:cxnLst/>
            <a:rect l="l" t="t" r="r" b="b"/>
            <a:pathLst>
              <a:path w="2880359" h="216535">
                <a:moveTo>
                  <a:pt x="2843999" y="0"/>
                </a:moveTo>
                <a:lnTo>
                  <a:pt x="36004" y="0"/>
                </a:lnTo>
                <a:lnTo>
                  <a:pt x="15189" y="562"/>
                </a:lnTo>
                <a:lnTo>
                  <a:pt x="4500" y="4500"/>
                </a:lnTo>
                <a:lnTo>
                  <a:pt x="562" y="15189"/>
                </a:lnTo>
                <a:lnTo>
                  <a:pt x="0" y="36004"/>
                </a:lnTo>
                <a:lnTo>
                  <a:pt x="0" y="179997"/>
                </a:lnTo>
                <a:lnTo>
                  <a:pt x="562" y="200812"/>
                </a:lnTo>
                <a:lnTo>
                  <a:pt x="4500" y="211501"/>
                </a:lnTo>
                <a:lnTo>
                  <a:pt x="15189" y="215439"/>
                </a:lnTo>
                <a:lnTo>
                  <a:pt x="36004" y="216001"/>
                </a:lnTo>
                <a:lnTo>
                  <a:pt x="2843999" y="216001"/>
                </a:lnTo>
                <a:lnTo>
                  <a:pt x="2864815" y="215439"/>
                </a:lnTo>
                <a:lnTo>
                  <a:pt x="2875503" y="211501"/>
                </a:lnTo>
                <a:lnTo>
                  <a:pt x="2879441" y="200812"/>
                </a:lnTo>
                <a:lnTo>
                  <a:pt x="2880004" y="179997"/>
                </a:lnTo>
                <a:lnTo>
                  <a:pt x="2880004" y="36004"/>
                </a:lnTo>
                <a:lnTo>
                  <a:pt x="2879441" y="15189"/>
                </a:lnTo>
                <a:lnTo>
                  <a:pt x="2875503" y="4500"/>
                </a:lnTo>
                <a:lnTo>
                  <a:pt x="2864815" y="562"/>
                </a:lnTo>
                <a:lnTo>
                  <a:pt x="2843999"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p:nvPr/>
        </p:nvSpPr>
        <p:spPr>
          <a:xfrm>
            <a:off x="4121995" y="3042003"/>
            <a:ext cx="2880360" cy="216535"/>
          </a:xfrm>
          <a:custGeom>
            <a:avLst/>
            <a:gdLst/>
            <a:ahLst/>
            <a:cxnLst/>
            <a:rect l="l" t="t" r="r" b="b"/>
            <a:pathLst>
              <a:path w="2880359" h="216535">
                <a:moveTo>
                  <a:pt x="2843999" y="0"/>
                </a:moveTo>
                <a:lnTo>
                  <a:pt x="36004" y="0"/>
                </a:lnTo>
                <a:lnTo>
                  <a:pt x="15189" y="562"/>
                </a:lnTo>
                <a:lnTo>
                  <a:pt x="4500" y="4500"/>
                </a:lnTo>
                <a:lnTo>
                  <a:pt x="562" y="15189"/>
                </a:lnTo>
                <a:lnTo>
                  <a:pt x="0" y="36004"/>
                </a:lnTo>
                <a:lnTo>
                  <a:pt x="0" y="179997"/>
                </a:lnTo>
                <a:lnTo>
                  <a:pt x="562" y="200812"/>
                </a:lnTo>
                <a:lnTo>
                  <a:pt x="4500" y="211501"/>
                </a:lnTo>
                <a:lnTo>
                  <a:pt x="15189" y="215439"/>
                </a:lnTo>
                <a:lnTo>
                  <a:pt x="36004" y="216001"/>
                </a:lnTo>
                <a:lnTo>
                  <a:pt x="2843999" y="216001"/>
                </a:lnTo>
                <a:lnTo>
                  <a:pt x="2864815" y="215439"/>
                </a:lnTo>
                <a:lnTo>
                  <a:pt x="2875503" y="211501"/>
                </a:lnTo>
                <a:lnTo>
                  <a:pt x="2879441" y="200812"/>
                </a:lnTo>
                <a:lnTo>
                  <a:pt x="2880004" y="179997"/>
                </a:lnTo>
                <a:lnTo>
                  <a:pt x="2880004" y="36004"/>
                </a:lnTo>
                <a:lnTo>
                  <a:pt x="2879441" y="15189"/>
                </a:lnTo>
                <a:lnTo>
                  <a:pt x="2875503" y="4500"/>
                </a:lnTo>
                <a:lnTo>
                  <a:pt x="2864815" y="562"/>
                </a:lnTo>
                <a:lnTo>
                  <a:pt x="2843999"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p:nvPr/>
        </p:nvSpPr>
        <p:spPr>
          <a:xfrm>
            <a:off x="4121995" y="3654003"/>
            <a:ext cx="2880360" cy="216535"/>
          </a:xfrm>
          <a:custGeom>
            <a:avLst/>
            <a:gdLst/>
            <a:ahLst/>
            <a:cxnLst/>
            <a:rect l="l" t="t" r="r" b="b"/>
            <a:pathLst>
              <a:path w="2880359" h="216535">
                <a:moveTo>
                  <a:pt x="2843999" y="0"/>
                </a:moveTo>
                <a:lnTo>
                  <a:pt x="36004" y="0"/>
                </a:lnTo>
                <a:lnTo>
                  <a:pt x="15189" y="562"/>
                </a:lnTo>
                <a:lnTo>
                  <a:pt x="4500" y="4500"/>
                </a:lnTo>
                <a:lnTo>
                  <a:pt x="562" y="15189"/>
                </a:lnTo>
                <a:lnTo>
                  <a:pt x="0" y="36004"/>
                </a:lnTo>
                <a:lnTo>
                  <a:pt x="0" y="179997"/>
                </a:lnTo>
                <a:lnTo>
                  <a:pt x="562" y="200812"/>
                </a:lnTo>
                <a:lnTo>
                  <a:pt x="4500" y="211501"/>
                </a:lnTo>
                <a:lnTo>
                  <a:pt x="15189" y="215439"/>
                </a:lnTo>
                <a:lnTo>
                  <a:pt x="36004" y="216001"/>
                </a:lnTo>
                <a:lnTo>
                  <a:pt x="2843999" y="216001"/>
                </a:lnTo>
                <a:lnTo>
                  <a:pt x="2864815" y="215439"/>
                </a:lnTo>
                <a:lnTo>
                  <a:pt x="2875503" y="211501"/>
                </a:lnTo>
                <a:lnTo>
                  <a:pt x="2879441" y="200812"/>
                </a:lnTo>
                <a:lnTo>
                  <a:pt x="2880004" y="179997"/>
                </a:lnTo>
                <a:lnTo>
                  <a:pt x="2880004" y="36004"/>
                </a:lnTo>
                <a:lnTo>
                  <a:pt x="2879441" y="15189"/>
                </a:lnTo>
                <a:lnTo>
                  <a:pt x="2875503" y="4500"/>
                </a:lnTo>
                <a:lnTo>
                  <a:pt x="2864815" y="562"/>
                </a:lnTo>
                <a:lnTo>
                  <a:pt x="2843999"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txBox="1"/>
          <p:nvPr/>
        </p:nvSpPr>
        <p:spPr>
          <a:xfrm>
            <a:off x="3967034" y="1801704"/>
            <a:ext cx="3194050" cy="2087109"/>
          </a:xfrm>
          <a:prstGeom prst="rect">
            <a:avLst/>
          </a:prstGeom>
        </p:spPr>
        <p:txBody>
          <a:bodyPr vert="horz" wrap="square" lIns="0" tIns="14604" rIns="0" bIns="0" rtlCol="0">
            <a:spAutoFit/>
          </a:bodyPr>
          <a:lstStyle/>
          <a:p>
            <a:pPr marL="0" marR="7620" lvl="0" indent="0" algn="ctr" defTabSz="914400" rtl="0" eaLnBrk="1" fontAlgn="auto" latinLnBrk="0" hangingPunct="1">
              <a:lnSpc>
                <a:spcPct val="100000"/>
              </a:lnSpc>
              <a:spcBef>
                <a:spcPts val="114"/>
              </a:spcBef>
              <a:spcAft>
                <a:spcPts val="0"/>
              </a:spcAft>
              <a:buClrTx/>
              <a:buSzTx/>
              <a:buFontTx/>
              <a:buNone/>
              <a:tabLst/>
              <a:defRPr/>
            </a:pPr>
            <a:r>
              <a:rPr kumimoji="1" sz="1400" b="1" i="0" u="none" strike="noStrike" kern="1200" cap="none" spc="15" normalizeH="0" baseline="0" noProof="0" dirty="0">
                <a:ln>
                  <a:noFill/>
                </a:ln>
                <a:solidFill>
                  <a:srgbClr val="0072BC"/>
                </a:solidFill>
                <a:effectLst/>
                <a:uLnTx/>
                <a:uFillTx/>
                <a:latin typeface="A-OTF ゴシックMB101 Pro H"/>
                <a:ea typeface="+mn-ea"/>
                <a:cs typeface="A-OTF ゴシックMB101 Pro H"/>
              </a:rPr>
              <a:t>連合が加盟する国際組織</a:t>
            </a:r>
            <a:endParaRPr kumimoji="1" sz="1400" b="0" i="0" u="none" strike="noStrike" kern="1200" cap="none" spc="0" normalizeH="0" baseline="0" noProof="0" dirty="0">
              <a:ln>
                <a:noFill/>
              </a:ln>
              <a:solidFill>
                <a:prstClr val="black"/>
              </a:solidFill>
              <a:effectLst/>
              <a:uLnTx/>
              <a:uFillTx/>
              <a:latin typeface="A-OTF ゴシックMB101 Pro H"/>
              <a:ea typeface="+mn-ea"/>
              <a:cs typeface="A-OTF ゴシックMB101 Pro H"/>
            </a:endParaRPr>
          </a:p>
          <a:p>
            <a:pPr marL="0" marR="7620" lvl="0" indent="0" algn="ctr" defTabSz="914400" rtl="0" eaLnBrk="1" fontAlgn="auto" latinLnBrk="0" hangingPunct="1">
              <a:lnSpc>
                <a:spcPct val="100000"/>
              </a:lnSpc>
              <a:spcBef>
                <a:spcPts val="1420"/>
              </a:spcBef>
              <a:spcAft>
                <a:spcPts val="0"/>
              </a:spcAft>
              <a:buClrTx/>
              <a:buSzTx/>
              <a:buFontTx/>
              <a:buNone/>
              <a:tabLst/>
              <a:defRPr/>
            </a:pPr>
            <a:r>
              <a:rPr kumimoji="1" sz="1100" b="1" i="0" u="none" strike="noStrike" kern="1200" cap="none" spc="30" normalizeH="0" baseline="0" noProof="0" dirty="0">
                <a:ln>
                  <a:noFill/>
                </a:ln>
                <a:solidFill>
                  <a:srgbClr val="FFFFFF"/>
                </a:solidFill>
                <a:effectLst/>
                <a:uLnTx/>
                <a:uFillTx/>
                <a:latin typeface="A-OTF ゴシックMB101 Pro H"/>
                <a:ea typeface="+mn-ea"/>
                <a:cs typeface="A-OTF ゴシックMB101 Pro H"/>
              </a:rPr>
              <a:t>国際労働組合総連</a:t>
            </a:r>
            <a:r>
              <a:rPr kumimoji="1" sz="1100" b="1" i="0" u="none" strike="noStrike" kern="1200" cap="none" spc="170" normalizeH="0" baseline="0" noProof="0" dirty="0">
                <a:ln>
                  <a:noFill/>
                </a:ln>
                <a:solidFill>
                  <a:srgbClr val="FFFFFF"/>
                </a:solidFill>
                <a:effectLst/>
                <a:uLnTx/>
                <a:uFillTx/>
                <a:latin typeface="A-OTF ゴシックMB101 Pro H"/>
                <a:ea typeface="+mn-ea"/>
                <a:cs typeface="A-OTF ゴシックMB101 Pro H"/>
              </a:rPr>
              <a:t>合</a:t>
            </a:r>
            <a:r>
              <a:rPr kumimoji="1" sz="1100" b="1" i="0" u="none" strike="noStrike" kern="1200" cap="none" spc="20" normalizeH="0" baseline="0" noProof="0" dirty="0">
                <a:ln>
                  <a:noFill/>
                </a:ln>
                <a:solidFill>
                  <a:srgbClr val="FFFFFF"/>
                </a:solidFill>
                <a:effectLst/>
                <a:uLnTx/>
                <a:uFillTx/>
                <a:latin typeface="A-OTF ゴシックMB101 Pro H"/>
                <a:ea typeface="+mn-ea"/>
                <a:cs typeface="A-OTF ゴシックMB101 Pro H"/>
              </a:rPr>
              <a:t>(ITUC)</a:t>
            </a:r>
            <a:endParaRPr kumimoji="1" sz="1100" b="0" i="0" u="none" strike="noStrike" kern="1200" cap="none" spc="0" normalizeH="0" baseline="0" noProof="0" dirty="0">
              <a:ln>
                <a:noFill/>
              </a:ln>
              <a:solidFill>
                <a:prstClr val="black"/>
              </a:solidFill>
              <a:effectLst/>
              <a:uLnTx/>
              <a:uFillTx/>
              <a:latin typeface="A-OTF ゴシックMB101 Pro H"/>
              <a:ea typeface="+mn-ea"/>
              <a:cs typeface="A-OTF ゴシックMB101 Pro H"/>
            </a:endParaRPr>
          </a:p>
          <a:p>
            <a:pPr marL="0" marR="5080" lvl="0" indent="0" algn="ctr" defTabSz="914400" rtl="0" eaLnBrk="1" fontAlgn="auto" latinLnBrk="0" hangingPunct="1">
              <a:lnSpc>
                <a:spcPct val="100000"/>
              </a:lnSpc>
              <a:spcBef>
                <a:spcPts val="590"/>
              </a:spcBef>
              <a:spcAft>
                <a:spcPts val="540"/>
              </a:spcAft>
              <a:buClrTx/>
              <a:buSzTx/>
              <a:buFontTx/>
              <a:buNone/>
              <a:tabLst/>
              <a:defRPr/>
            </a:pPr>
            <a:r>
              <a:rPr kumimoji="1" sz="1100" b="0" i="0" u="none" strike="noStrike" kern="1200" cap="none" spc="20" normalizeH="0" baseline="0" noProof="0" dirty="0">
                <a:ln>
                  <a:noFill/>
                </a:ln>
                <a:solidFill>
                  <a:srgbClr val="231F20"/>
                </a:solidFill>
                <a:effectLst/>
                <a:uLnTx/>
                <a:uFillTx/>
                <a:latin typeface="A-OTF ゴシックMB101 Pro R"/>
                <a:ea typeface="+mn-ea"/>
                <a:cs typeface="A-OTF ゴシックMB101 Pro R"/>
              </a:rPr>
              <a:t>163</a:t>
            </a:r>
            <a:r>
              <a:rPr kumimoji="1" sz="1100" b="0" i="0" u="none" strike="noStrike" kern="1200" cap="none" spc="30" normalizeH="0" baseline="0" noProof="0" dirty="0">
                <a:ln>
                  <a:noFill/>
                </a:ln>
                <a:solidFill>
                  <a:srgbClr val="231F20"/>
                </a:solidFill>
                <a:effectLst/>
                <a:uLnTx/>
                <a:uFillTx/>
                <a:latin typeface="A-OTF ゴシックMB101 Pro R"/>
                <a:ea typeface="+mn-ea"/>
                <a:cs typeface="A-OTF ゴシックMB101 Pro R"/>
              </a:rPr>
              <a:t>ヵ</a:t>
            </a:r>
            <a:r>
              <a:rPr kumimoji="1" sz="1100" b="0" i="0" u="none" strike="noStrike" kern="1200" cap="none" spc="170" normalizeH="0" baseline="0" noProof="0" dirty="0">
                <a:ln>
                  <a:noFill/>
                </a:ln>
                <a:solidFill>
                  <a:srgbClr val="231F20"/>
                </a:solidFill>
                <a:effectLst/>
                <a:uLnTx/>
                <a:uFillTx/>
                <a:latin typeface="A-OTF ゴシックMB101 Pro R"/>
                <a:ea typeface="+mn-ea"/>
                <a:cs typeface="A-OTF ゴシックMB101 Pro R"/>
              </a:rPr>
              <a:t>国</a:t>
            </a:r>
            <a:r>
              <a:rPr kumimoji="1" sz="1100" b="0" i="0" u="none" strike="noStrike" kern="1200" cap="none" spc="20" normalizeH="0" baseline="0" noProof="0" dirty="0">
                <a:ln>
                  <a:noFill/>
                </a:ln>
                <a:solidFill>
                  <a:srgbClr val="231F20"/>
                </a:solidFill>
                <a:effectLst/>
                <a:uLnTx/>
                <a:uFillTx/>
                <a:latin typeface="A-OTF ゴシックMB101 Pro R"/>
                <a:ea typeface="+mn-ea"/>
                <a:cs typeface="A-OTF ゴシックMB101 Pro R"/>
              </a:rPr>
              <a:t>/340</a:t>
            </a:r>
            <a:r>
              <a:rPr kumimoji="1" sz="1100" b="0" i="0" u="none" strike="noStrike" kern="1200" cap="none" spc="30" normalizeH="0" baseline="0" noProof="0" dirty="0">
                <a:ln>
                  <a:noFill/>
                </a:ln>
                <a:solidFill>
                  <a:srgbClr val="231F20"/>
                </a:solidFill>
                <a:effectLst/>
                <a:uLnTx/>
                <a:uFillTx/>
                <a:latin typeface="A-OTF ゴシックMB101 Pro R"/>
                <a:ea typeface="+mn-ea"/>
                <a:cs typeface="A-OTF ゴシックMB101 Pro R"/>
              </a:rPr>
              <a:t>組織</a:t>
            </a:r>
            <a:r>
              <a:rPr kumimoji="1" sz="1100" b="0" i="0" u="none" strike="noStrike" kern="1200" cap="none" spc="0" normalizeH="0" baseline="0" noProof="0" dirty="0">
                <a:ln>
                  <a:noFill/>
                </a:ln>
                <a:solidFill>
                  <a:srgbClr val="231F20"/>
                </a:solidFill>
                <a:effectLst/>
                <a:uLnTx/>
                <a:uFillTx/>
                <a:latin typeface="A-OTF ゴシックMB101 Pro R"/>
                <a:ea typeface="+mn-ea"/>
                <a:cs typeface="A-OTF ゴシックMB101 Pro R"/>
              </a:rPr>
              <a:t> </a:t>
            </a:r>
            <a:r>
              <a:rPr kumimoji="1" sz="1100" b="0" i="0" u="none" strike="noStrike" kern="1200" cap="none" spc="30" normalizeH="0" baseline="0" noProof="0" dirty="0">
                <a:ln>
                  <a:noFill/>
                </a:ln>
                <a:solidFill>
                  <a:srgbClr val="231F20"/>
                </a:solidFill>
                <a:effectLst/>
                <a:uLnTx/>
                <a:uFillTx/>
                <a:latin typeface="A-OTF ゴシックMB101 Pro R"/>
                <a:ea typeface="+mn-ea"/>
                <a:cs typeface="A-OTF ゴシックMB101 Pro R"/>
              </a:rPr>
              <a:t>約</a:t>
            </a:r>
            <a:r>
              <a:rPr kumimoji="1" sz="1100" b="0" i="0" u="none" strike="noStrike" kern="1200" cap="none" spc="20" normalizeH="0" baseline="0" noProof="0" dirty="0">
                <a:ln>
                  <a:noFill/>
                </a:ln>
                <a:solidFill>
                  <a:srgbClr val="231F20"/>
                </a:solidFill>
                <a:effectLst/>
                <a:uLnTx/>
                <a:uFillTx/>
                <a:latin typeface="A-OTF ゴシックMB101 Pro R"/>
                <a:ea typeface="+mn-ea"/>
                <a:cs typeface="A-OTF ゴシックMB101 Pro R"/>
              </a:rPr>
              <a:t>1</a:t>
            </a:r>
            <a:r>
              <a:rPr kumimoji="1" sz="1100" b="0" i="0" u="none" strike="noStrike" kern="1200" cap="none" spc="30" normalizeH="0" baseline="0" noProof="0" dirty="0">
                <a:ln>
                  <a:noFill/>
                </a:ln>
                <a:solidFill>
                  <a:srgbClr val="231F20"/>
                </a:solidFill>
                <a:effectLst/>
                <a:uLnTx/>
                <a:uFillTx/>
                <a:latin typeface="A-OTF ゴシックMB101 Pro R"/>
                <a:ea typeface="+mn-ea"/>
                <a:cs typeface="A-OTF ゴシックMB101 Pro R"/>
              </a:rPr>
              <a:t>億</a:t>
            </a:r>
            <a:r>
              <a:rPr kumimoji="1" sz="1100" b="0" i="0" u="none" strike="noStrike" kern="1200" cap="none" spc="20" normalizeH="0" baseline="0" noProof="0" dirty="0">
                <a:ln>
                  <a:noFill/>
                </a:ln>
                <a:solidFill>
                  <a:srgbClr val="231F20"/>
                </a:solidFill>
                <a:effectLst/>
                <a:uLnTx/>
                <a:uFillTx/>
                <a:latin typeface="A-OTF ゴシックMB101 Pro R"/>
                <a:ea typeface="+mn-ea"/>
                <a:cs typeface="A-OTF ゴシックMB101 Pro R"/>
              </a:rPr>
              <a:t>8,200</a:t>
            </a:r>
            <a:r>
              <a:rPr kumimoji="1" sz="1100" b="0" i="0" u="none" strike="noStrike" kern="1200" cap="none" spc="30" normalizeH="0" baseline="0" noProof="0" dirty="0">
                <a:ln>
                  <a:noFill/>
                </a:ln>
                <a:solidFill>
                  <a:srgbClr val="231F20"/>
                </a:solidFill>
                <a:effectLst/>
                <a:uLnTx/>
                <a:uFillTx/>
                <a:latin typeface="A-OTF ゴシックMB101 Pro R"/>
                <a:ea typeface="+mn-ea"/>
                <a:cs typeface="A-OTF ゴシックMB101 Pro R"/>
              </a:rPr>
              <a:t>万人</a:t>
            </a:r>
            <a:endParaRPr kumimoji="1" sz="1100" b="0" i="0" u="none" strike="noStrike" kern="1200" cap="none" spc="0" normalizeH="0" baseline="0" noProof="0" dirty="0">
              <a:ln>
                <a:noFill/>
              </a:ln>
              <a:solidFill>
                <a:prstClr val="black"/>
              </a:solidFill>
              <a:effectLst/>
              <a:uLnTx/>
              <a:uFillTx/>
              <a:latin typeface="A-OTF ゴシックMB101 Pro R"/>
              <a:ea typeface="+mn-ea"/>
              <a:cs typeface="A-OTF ゴシックMB101 Pro R"/>
            </a:endParaRPr>
          </a:p>
          <a:p>
            <a:pPr marL="0" marR="0" lvl="0" indent="0" algn="l" defTabSz="914400" rtl="0" eaLnBrk="1" fontAlgn="auto" latinLnBrk="0" hangingPunct="1">
              <a:lnSpc>
                <a:spcPct val="100000"/>
              </a:lnSpc>
              <a:spcBef>
                <a:spcPts val="30"/>
              </a:spcBef>
              <a:spcAft>
                <a:spcPts val="0"/>
              </a:spcAft>
              <a:buClrTx/>
              <a:buSzTx/>
              <a:buFontTx/>
              <a:buNone/>
              <a:tabLst/>
              <a:defRPr/>
            </a:pPr>
            <a:endParaRPr kumimoji="1" sz="900" b="0" i="0" u="none" strike="noStrike" kern="1200" cap="none" spc="0" normalizeH="0" baseline="0" noProof="0" dirty="0">
              <a:ln>
                <a:noFill/>
              </a:ln>
              <a:solidFill>
                <a:prstClr val="black"/>
              </a:solidFill>
              <a:effectLst/>
              <a:uLnTx/>
              <a:uFillTx/>
              <a:latin typeface="A-OTF ゴシックMB101 Pro R"/>
              <a:ea typeface="+mn-ea"/>
              <a:cs typeface="A-OTF ゴシックMB101 Pro R"/>
            </a:endParaRPr>
          </a:p>
          <a:p>
            <a:pPr marL="0" marR="7620" lvl="0" indent="0" algn="ctr" defTabSz="914400" rtl="0" eaLnBrk="1" fontAlgn="auto" latinLnBrk="0" hangingPunct="1">
              <a:lnSpc>
                <a:spcPct val="100000"/>
              </a:lnSpc>
              <a:spcAft>
                <a:spcPts val="0"/>
              </a:spcAft>
              <a:buClrTx/>
              <a:buSzTx/>
              <a:buFontTx/>
              <a:buNone/>
              <a:tabLst/>
              <a:defRPr/>
            </a:pPr>
            <a:r>
              <a:rPr kumimoji="1" sz="1100" b="1" i="0" u="none" strike="noStrike" kern="1200" cap="none" spc="20" normalizeH="0" baseline="0" noProof="0" dirty="0">
                <a:ln>
                  <a:noFill/>
                </a:ln>
                <a:solidFill>
                  <a:srgbClr val="FFFFFF"/>
                </a:solidFill>
                <a:effectLst/>
                <a:uLnTx/>
                <a:uFillTx/>
                <a:latin typeface="A-OTF ゴシックMB101 Pro H"/>
                <a:ea typeface="+mn-ea"/>
                <a:cs typeface="A-OTF ゴシックMB101 Pro H"/>
              </a:rPr>
              <a:t>ITUC</a:t>
            </a:r>
            <a:r>
              <a:rPr kumimoji="1" sz="1100" b="1" i="0" u="none" strike="noStrike" kern="1200" cap="none" spc="-229" normalizeH="0" baseline="0" noProof="0" dirty="0">
                <a:ln>
                  <a:noFill/>
                </a:ln>
                <a:solidFill>
                  <a:srgbClr val="FFFFFF"/>
                </a:solidFill>
                <a:effectLst/>
                <a:uLnTx/>
                <a:uFillTx/>
                <a:latin typeface="A-OTF ゴシックMB101 Pro H"/>
                <a:ea typeface="+mn-ea"/>
                <a:cs typeface="A-OTF ゴシックMB101 Pro H"/>
              </a:rPr>
              <a:t> </a:t>
            </a:r>
            <a:r>
              <a:rPr kumimoji="1" sz="1100" b="1" i="0" u="none" strike="noStrike" kern="1200" cap="none" spc="30" normalizeH="0" baseline="0" noProof="0" dirty="0">
                <a:ln>
                  <a:noFill/>
                </a:ln>
                <a:solidFill>
                  <a:srgbClr val="FFFFFF"/>
                </a:solidFill>
                <a:effectLst/>
                <a:uLnTx/>
                <a:uFillTx/>
                <a:latin typeface="A-OTF ゴシックMB101 Pro H"/>
                <a:ea typeface="+mn-ea"/>
                <a:cs typeface="A-OTF ゴシックMB101 Pro H"/>
              </a:rPr>
              <a:t>アジア太平洋地域組</a:t>
            </a:r>
            <a:r>
              <a:rPr kumimoji="1" sz="1100" b="1" i="0" u="none" strike="noStrike" kern="1200" cap="none" spc="170" normalizeH="0" baseline="0" noProof="0" dirty="0">
                <a:ln>
                  <a:noFill/>
                </a:ln>
                <a:solidFill>
                  <a:srgbClr val="FFFFFF"/>
                </a:solidFill>
                <a:effectLst/>
                <a:uLnTx/>
                <a:uFillTx/>
                <a:latin typeface="A-OTF ゴシックMB101 Pro H"/>
                <a:ea typeface="+mn-ea"/>
                <a:cs typeface="A-OTF ゴシックMB101 Pro H"/>
              </a:rPr>
              <a:t>織</a:t>
            </a:r>
            <a:r>
              <a:rPr kumimoji="1" sz="1100" b="1" i="0" u="none" strike="noStrike" kern="1200" cap="none" spc="20" normalizeH="0" baseline="0" noProof="0" dirty="0">
                <a:ln>
                  <a:noFill/>
                </a:ln>
                <a:solidFill>
                  <a:srgbClr val="FFFFFF"/>
                </a:solidFill>
                <a:effectLst/>
                <a:uLnTx/>
                <a:uFillTx/>
                <a:latin typeface="A-OTF ゴシックMB101 Pro H"/>
                <a:ea typeface="+mn-ea"/>
                <a:cs typeface="A-OTF ゴシックMB101 Pro H"/>
              </a:rPr>
              <a:t>(ITUC-AP)</a:t>
            </a:r>
            <a:endParaRPr kumimoji="1" sz="1100" b="0" i="0" u="none" strike="noStrike" kern="1200" cap="none" spc="0" normalizeH="0" baseline="0" noProof="0" dirty="0">
              <a:ln>
                <a:noFill/>
              </a:ln>
              <a:solidFill>
                <a:prstClr val="black"/>
              </a:solidFill>
              <a:effectLst/>
              <a:uLnTx/>
              <a:uFillTx/>
              <a:latin typeface="A-OTF ゴシックMB101 Pro H"/>
              <a:ea typeface="+mn-ea"/>
              <a:cs typeface="A-OTF ゴシックMB101 Pro H"/>
            </a:endParaRPr>
          </a:p>
          <a:p>
            <a:pPr marL="0" marR="5080" lvl="0" indent="0" algn="ctr" defTabSz="914400" rtl="0" eaLnBrk="1" fontAlgn="auto" latinLnBrk="0" hangingPunct="1">
              <a:lnSpc>
                <a:spcPct val="100000"/>
              </a:lnSpc>
              <a:spcBef>
                <a:spcPts val="590"/>
              </a:spcBef>
              <a:spcAft>
                <a:spcPts val="500"/>
              </a:spcAft>
              <a:buClrTx/>
              <a:buSzTx/>
              <a:buFontTx/>
              <a:buNone/>
              <a:tabLst/>
              <a:defRPr/>
            </a:pPr>
            <a:r>
              <a:rPr kumimoji="1" sz="1100" b="0" i="0" u="none" strike="noStrike" kern="1200" cap="none" spc="20" normalizeH="0" baseline="0" noProof="0" dirty="0">
                <a:ln>
                  <a:noFill/>
                </a:ln>
                <a:solidFill>
                  <a:srgbClr val="231F20"/>
                </a:solidFill>
                <a:effectLst/>
                <a:uLnTx/>
                <a:uFillTx/>
                <a:latin typeface="A-OTF ゴシックMB101 Pro R"/>
                <a:ea typeface="+mn-ea"/>
                <a:cs typeface="A-OTF ゴシックMB101 Pro R"/>
              </a:rPr>
              <a:t>34</a:t>
            </a:r>
            <a:r>
              <a:rPr kumimoji="1" sz="1100" b="0" i="0" u="none" strike="noStrike" kern="1200" cap="none" spc="30" normalizeH="0" baseline="0" noProof="0" dirty="0">
                <a:ln>
                  <a:noFill/>
                </a:ln>
                <a:solidFill>
                  <a:srgbClr val="231F20"/>
                </a:solidFill>
                <a:effectLst/>
                <a:uLnTx/>
                <a:uFillTx/>
                <a:latin typeface="A-OTF ゴシックMB101 Pro R"/>
                <a:ea typeface="+mn-ea"/>
                <a:cs typeface="A-OTF ゴシックMB101 Pro R"/>
              </a:rPr>
              <a:t>ヵ</a:t>
            </a:r>
            <a:r>
              <a:rPr kumimoji="1" sz="1100" b="0" i="0" u="none" strike="noStrike" kern="1200" cap="none" spc="170" normalizeH="0" baseline="0" noProof="0" dirty="0">
                <a:ln>
                  <a:noFill/>
                </a:ln>
                <a:solidFill>
                  <a:srgbClr val="231F20"/>
                </a:solidFill>
                <a:effectLst/>
                <a:uLnTx/>
                <a:uFillTx/>
                <a:latin typeface="A-OTF ゴシックMB101 Pro R"/>
                <a:ea typeface="+mn-ea"/>
                <a:cs typeface="A-OTF ゴシックMB101 Pro R"/>
              </a:rPr>
              <a:t>国</a:t>
            </a:r>
            <a:r>
              <a:rPr kumimoji="1" sz="1100" b="0" i="0" u="none" strike="noStrike" kern="1200" cap="none" spc="20" normalizeH="0" baseline="0" noProof="0" dirty="0">
                <a:ln>
                  <a:noFill/>
                </a:ln>
                <a:solidFill>
                  <a:srgbClr val="231F20"/>
                </a:solidFill>
                <a:effectLst/>
                <a:uLnTx/>
                <a:uFillTx/>
                <a:latin typeface="A-OTF ゴシックMB101 Pro R"/>
                <a:ea typeface="+mn-ea"/>
                <a:cs typeface="A-OTF ゴシックMB101 Pro R"/>
              </a:rPr>
              <a:t>/59</a:t>
            </a:r>
            <a:r>
              <a:rPr kumimoji="1" sz="1100" b="0" i="0" u="none" strike="noStrike" kern="1200" cap="none" spc="30" normalizeH="0" baseline="0" noProof="0" dirty="0">
                <a:ln>
                  <a:noFill/>
                </a:ln>
                <a:solidFill>
                  <a:srgbClr val="231F20"/>
                </a:solidFill>
                <a:effectLst/>
                <a:uLnTx/>
                <a:uFillTx/>
                <a:latin typeface="A-OTF ゴシックMB101 Pro R"/>
                <a:ea typeface="+mn-ea"/>
                <a:cs typeface="A-OTF ゴシックMB101 Pro R"/>
              </a:rPr>
              <a:t>組織</a:t>
            </a:r>
            <a:r>
              <a:rPr kumimoji="1" sz="1100" b="0" i="0" u="none" strike="noStrike" kern="1200" cap="none" spc="5" normalizeH="0" baseline="0" noProof="0" dirty="0">
                <a:ln>
                  <a:noFill/>
                </a:ln>
                <a:solidFill>
                  <a:srgbClr val="231F20"/>
                </a:solidFill>
                <a:effectLst/>
                <a:uLnTx/>
                <a:uFillTx/>
                <a:latin typeface="A-OTF ゴシックMB101 Pro R"/>
                <a:ea typeface="+mn-ea"/>
                <a:cs typeface="A-OTF ゴシックMB101 Pro R"/>
              </a:rPr>
              <a:t> </a:t>
            </a:r>
            <a:r>
              <a:rPr kumimoji="1" sz="1100" b="0" i="0" u="none" strike="noStrike" kern="1200" cap="none" spc="30" normalizeH="0" baseline="0" noProof="0" dirty="0">
                <a:ln>
                  <a:noFill/>
                </a:ln>
                <a:solidFill>
                  <a:srgbClr val="231F20"/>
                </a:solidFill>
                <a:effectLst/>
                <a:uLnTx/>
                <a:uFillTx/>
                <a:latin typeface="A-OTF ゴシックMB101 Pro R"/>
                <a:ea typeface="+mn-ea"/>
                <a:cs typeface="A-OTF ゴシックMB101 Pro R"/>
              </a:rPr>
              <a:t>約</a:t>
            </a:r>
            <a:r>
              <a:rPr kumimoji="1" sz="1100" b="0" i="0" u="none" strike="noStrike" kern="1200" cap="none" spc="20" normalizeH="0" baseline="0" noProof="0" dirty="0">
                <a:ln>
                  <a:noFill/>
                </a:ln>
                <a:solidFill>
                  <a:srgbClr val="231F20"/>
                </a:solidFill>
                <a:effectLst/>
                <a:uLnTx/>
                <a:uFillTx/>
                <a:latin typeface="A-OTF ゴシックMB101 Pro R"/>
                <a:ea typeface="+mn-ea"/>
                <a:cs typeface="A-OTF ゴシックMB101 Pro R"/>
              </a:rPr>
              <a:t>2,300</a:t>
            </a:r>
            <a:r>
              <a:rPr kumimoji="1" sz="1100" b="0" i="0" u="none" strike="noStrike" kern="1200" cap="none" spc="30" normalizeH="0" baseline="0" noProof="0" dirty="0">
                <a:ln>
                  <a:noFill/>
                </a:ln>
                <a:solidFill>
                  <a:srgbClr val="231F20"/>
                </a:solidFill>
                <a:effectLst/>
                <a:uLnTx/>
                <a:uFillTx/>
                <a:latin typeface="A-OTF ゴシックMB101 Pro R"/>
                <a:ea typeface="+mn-ea"/>
                <a:cs typeface="A-OTF ゴシックMB101 Pro R"/>
              </a:rPr>
              <a:t>万人</a:t>
            </a:r>
            <a:endParaRPr kumimoji="1" sz="1100" b="0" i="0" u="none" strike="noStrike" kern="1200" cap="none" spc="0" normalizeH="0" baseline="0" noProof="0" dirty="0">
              <a:ln>
                <a:noFill/>
              </a:ln>
              <a:solidFill>
                <a:prstClr val="black"/>
              </a:solidFill>
              <a:effectLst/>
              <a:uLnTx/>
              <a:uFillTx/>
              <a:latin typeface="A-OTF ゴシックMB101 Pro R"/>
              <a:ea typeface="+mn-ea"/>
              <a:cs typeface="A-OTF ゴシックMB101 Pro R"/>
            </a:endParaRPr>
          </a:p>
          <a:p>
            <a:pPr marL="0" marR="0" lvl="0" indent="0" algn="l" defTabSz="914400" rtl="0" eaLnBrk="1" fontAlgn="auto" latinLnBrk="0" hangingPunct="1">
              <a:lnSpc>
                <a:spcPct val="100000"/>
              </a:lnSpc>
              <a:spcBef>
                <a:spcPts val="30"/>
              </a:spcBef>
              <a:spcAft>
                <a:spcPts val="0"/>
              </a:spcAft>
              <a:buClrTx/>
              <a:buSzTx/>
              <a:buFontTx/>
              <a:buNone/>
              <a:tabLst/>
              <a:defRPr/>
            </a:pPr>
            <a:endParaRPr kumimoji="1" sz="900" b="0" i="0" u="none" strike="noStrike" kern="1200" cap="none" spc="0" normalizeH="0" baseline="0" noProof="0" dirty="0">
              <a:ln>
                <a:noFill/>
              </a:ln>
              <a:solidFill>
                <a:prstClr val="black"/>
              </a:solidFill>
              <a:effectLst/>
              <a:uLnTx/>
              <a:uFillTx/>
              <a:latin typeface="A-OTF ゴシックMB101 Pro R"/>
              <a:ea typeface="+mn-ea"/>
              <a:cs typeface="A-OTF ゴシックMB101 Pro R"/>
            </a:endParaRPr>
          </a:p>
          <a:p>
            <a:pPr marL="0" marR="7620" lvl="0" indent="0" algn="ctr" defTabSz="914400" rtl="0" eaLnBrk="1" fontAlgn="auto" latinLnBrk="0" hangingPunct="1">
              <a:lnSpc>
                <a:spcPct val="100000"/>
              </a:lnSpc>
              <a:spcBef>
                <a:spcPts val="5"/>
              </a:spcBef>
              <a:spcAft>
                <a:spcPts val="0"/>
              </a:spcAft>
              <a:buClrTx/>
              <a:buSzTx/>
              <a:buFontTx/>
              <a:buNone/>
              <a:tabLst/>
              <a:defRPr/>
            </a:pPr>
            <a:r>
              <a:rPr kumimoji="1" sz="1100" b="1" i="0" u="none" strike="noStrike" kern="1200" cap="none" spc="25" normalizeH="0" baseline="0" noProof="0" dirty="0">
                <a:ln>
                  <a:noFill/>
                </a:ln>
                <a:solidFill>
                  <a:srgbClr val="FFFFFF"/>
                </a:solidFill>
                <a:effectLst/>
                <a:uLnTx/>
                <a:uFillTx/>
                <a:latin typeface="A-OTF ゴシックMB101 Pro H"/>
                <a:ea typeface="+mn-ea"/>
                <a:cs typeface="A-OTF ゴシックMB101 Pro H"/>
              </a:rPr>
              <a:t>OECD</a:t>
            </a:r>
            <a:r>
              <a:rPr kumimoji="1" sz="1100" b="1" i="0" u="none" strike="noStrike" kern="1200" cap="none" spc="-229" normalizeH="0" baseline="0" noProof="0" dirty="0">
                <a:ln>
                  <a:noFill/>
                </a:ln>
                <a:solidFill>
                  <a:srgbClr val="FFFFFF"/>
                </a:solidFill>
                <a:effectLst/>
                <a:uLnTx/>
                <a:uFillTx/>
                <a:latin typeface="A-OTF ゴシックMB101 Pro H"/>
                <a:ea typeface="+mn-ea"/>
                <a:cs typeface="A-OTF ゴシックMB101 Pro H"/>
              </a:rPr>
              <a:t> </a:t>
            </a:r>
            <a:r>
              <a:rPr kumimoji="1" sz="1100" b="1" i="0" u="none" strike="noStrike" kern="1200" cap="none" spc="30" normalizeH="0" baseline="0" noProof="0" dirty="0">
                <a:ln>
                  <a:noFill/>
                </a:ln>
                <a:solidFill>
                  <a:srgbClr val="FFFFFF"/>
                </a:solidFill>
                <a:effectLst/>
                <a:uLnTx/>
                <a:uFillTx/>
                <a:latin typeface="A-OTF ゴシックMB101 Pro H"/>
                <a:ea typeface="+mn-ea"/>
                <a:cs typeface="A-OTF ゴシックMB101 Pro H"/>
              </a:rPr>
              <a:t>労働組合諮問委員</a:t>
            </a:r>
            <a:r>
              <a:rPr kumimoji="1" sz="1100" b="1" i="0" u="none" strike="noStrike" kern="1200" cap="none" spc="170" normalizeH="0" baseline="0" noProof="0" dirty="0">
                <a:ln>
                  <a:noFill/>
                </a:ln>
                <a:solidFill>
                  <a:srgbClr val="FFFFFF"/>
                </a:solidFill>
                <a:effectLst/>
                <a:uLnTx/>
                <a:uFillTx/>
                <a:latin typeface="A-OTF ゴシックMB101 Pro H"/>
                <a:ea typeface="+mn-ea"/>
                <a:cs typeface="A-OTF ゴシックMB101 Pro H"/>
              </a:rPr>
              <a:t>会</a:t>
            </a:r>
            <a:r>
              <a:rPr kumimoji="1" sz="1100" b="1" i="0" u="none" strike="noStrike" kern="1200" cap="none" spc="20" normalizeH="0" baseline="0" noProof="0" dirty="0">
                <a:ln>
                  <a:noFill/>
                </a:ln>
                <a:solidFill>
                  <a:srgbClr val="FFFFFF"/>
                </a:solidFill>
                <a:effectLst/>
                <a:uLnTx/>
                <a:uFillTx/>
                <a:latin typeface="A-OTF ゴシックMB101 Pro H"/>
                <a:ea typeface="+mn-ea"/>
                <a:cs typeface="A-OTF ゴシックMB101 Pro H"/>
              </a:rPr>
              <a:t>(TUAC)</a:t>
            </a:r>
            <a:endParaRPr kumimoji="1" sz="1100" b="0" i="0" u="none" strike="noStrike" kern="1200" cap="none" spc="0" normalizeH="0" baseline="0" noProof="0" dirty="0">
              <a:ln>
                <a:noFill/>
              </a:ln>
              <a:solidFill>
                <a:prstClr val="black"/>
              </a:solidFill>
              <a:effectLst/>
              <a:uLnTx/>
              <a:uFillTx/>
              <a:latin typeface="A-OTF ゴシックMB101 Pro H"/>
              <a:ea typeface="+mn-ea"/>
              <a:cs typeface="A-OTF ゴシックMB101 Pro H"/>
            </a:endParaRPr>
          </a:p>
          <a:p>
            <a:pPr marL="0" marR="5080" lvl="0" indent="0" algn="ctr" defTabSz="914400" rtl="0" eaLnBrk="1" fontAlgn="auto" latinLnBrk="0" hangingPunct="1">
              <a:lnSpc>
                <a:spcPct val="100000"/>
              </a:lnSpc>
              <a:spcBef>
                <a:spcPts val="590"/>
              </a:spcBef>
              <a:spcAft>
                <a:spcPts val="0"/>
              </a:spcAft>
              <a:buClrTx/>
              <a:buSzTx/>
              <a:buFontTx/>
              <a:buNone/>
              <a:tabLst/>
              <a:defRPr/>
            </a:pPr>
            <a:r>
              <a:rPr kumimoji="1" sz="1100" b="0" i="0" u="none" strike="noStrike" kern="1200" cap="none" spc="20" normalizeH="0" baseline="0" noProof="0" dirty="0">
                <a:ln>
                  <a:noFill/>
                </a:ln>
                <a:solidFill>
                  <a:srgbClr val="231F20"/>
                </a:solidFill>
                <a:effectLst/>
                <a:uLnTx/>
                <a:uFillTx/>
                <a:latin typeface="A-OTF ゴシックMB101 Pro R"/>
                <a:ea typeface="+mn-ea"/>
                <a:cs typeface="A-OTF ゴシックMB101 Pro R"/>
              </a:rPr>
              <a:t>31</a:t>
            </a:r>
            <a:r>
              <a:rPr kumimoji="1" sz="1100" b="0" i="0" u="none" strike="noStrike" kern="1200" cap="none" spc="30" normalizeH="0" baseline="0" noProof="0" dirty="0">
                <a:ln>
                  <a:noFill/>
                </a:ln>
                <a:solidFill>
                  <a:srgbClr val="231F20"/>
                </a:solidFill>
                <a:effectLst/>
                <a:uLnTx/>
                <a:uFillTx/>
                <a:latin typeface="A-OTF ゴシックMB101 Pro R"/>
                <a:ea typeface="+mn-ea"/>
                <a:cs typeface="A-OTF ゴシックMB101 Pro R"/>
              </a:rPr>
              <a:t>ヵ</a:t>
            </a:r>
            <a:r>
              <a:rPr kumimoji="1" sz="1100" b="0" i="0" u="none" strike="noStrike" kern="1200" cap="none" spc="170" normalizeH="0" baseline="0" noProof="0" dirty="0">
                <a:ln>
                  <a:noFill/>
                </a:ln>
                <a:solidFill>
                  <a:srgbClr val="231F20"/>
                </a:solidFill>
                <a:effectLst/>
                <a:uLnTx/>
                <a:uFillTx/>
                <a:latin typeface="A-OTF ゴシックMB101 Pro R"/>
                <a:ea typeface="+mn-ea"/>
                <a:cs typeface="A-OTF ゴシックMB101 Pro R"/>
              </a:rPr>
              <a:t>国</a:t>
            </a:r>
            <a:r>
              <a:rPr kumimoji="1" sz="1100" b="0" i="0" u="none" strike="noStrike" kern="1200" cap="none" spc="20" normalizeH="0" baseline="0" noProof="0" dirty="0">
                <a:ln>
                  <a:noFill/>
                </a:ln>
                <a:solidFill>
                  <a:srgbClr val="231F20"/>
                </a:solidFill>
                <a:effectLst/>
                <a:uLnTx/>
                <a:uFillTx/>
                <a:latin typeface="A-OTF ゴシックMB101 Pro R"/>
                <a:ea typeface="+mn-ea"/>
                <a:cs typeface="A-OTF ゴシックMB101 Pro R"/>
              </a:rPr>
              <a:t>/59</a:t>
            </a:r>
            <a:r>
              <a:rPr kumimoji="1" sz="1100" b="0" i="0" u="none" strike="noStrike" kern="1200" cap="none" spc="30" normalizeH="0" baseline="0" noProof="0" dirty="0">
                <a:ln>
                  <a:noFill/>
                </a:ln>
                <a:solidFill>
                  <a:srgbClr val="231F20"/>
                </a:solidFill>
                <a:effectLst/>
                <a:uLnTx/>
                <a:uFillTx/>
                <a:latin typeface="A-OTF ゴシックMB101 Pro R"/>
                <a:ea typeface="+mn-ea"/>
                <a:cs typeface="A-OTF ゴシックMB101 Pro R"/>
              </a:rPr>
              <a:t>組織</a:t>
            </a:r>
            <a:r>
              <a:rPr kumimoji="1" sz="1100" b="0" i="0" u="none" strike="noStrike" kern="1200" cap="none" spc="5" normalizeH="0" baseline="0" noProof="0" dirty="0">
                <a:ln>
                  <a:noFill/>
                </a:ln>
                <a:solidFill>
                  <a:srgbClr val="231F20"/>
                </a:solidFill>
                <a:effectLst/>
                <a:uLnTx/>
                <a:uFillTx/>
                <a:latin typeface="A-OTF ゴシックMB101 Pro R"/>
                <a:ea typeface="+mn-ea"/>
                <a:cs typeface="A-OTF ゴシックMB101 Pro R"/>
              </a:rPr>
              <a:t> </a:t>
            </a:r>
            <a:r>
              <a:rPr kumimoji="1" sz="1100" b="0" i="0" u="none" strike="noStrike" kern="1200" cap="none" spc="20" normalizeH="0" baseline="0" noProof="0" dirty="0">
                <a:ln>
                  <a:noFill/>
                </a:ln>
                <a:solidFill>
                  <a:srgbClr val="231F20"/>
                </a:solidFill>
                <a:effectLst/>
                <a:uLnTx/>
                <a:uFillTx/>
                <a:latin typeface="A-OTF ゴシックMB101 Pro R"/>
                <a:ea typeface="+mn-ea"/>
                <a:cs typeface="A-OTF ゴシックMB101 Pro R"/>
              </a:rPr>
              <a:t>6,600</a:t>
            </a:r>
            <a:r>
              <a:rPr kumimoji="1" sz="1100" b="0" i="0" u="none" strike="noStrike" kern="1200" cap="none" spc="30" normalizeH="0" baseline="0" noProof="0" dirty="0">
                <a:ln>
                  <a:noFill/>
                </a:ln>
                <a:solidFill>
                  <a:srgbClr val="231F20"/>
                </a:solidFill>
                <a:effectLst/>
                <a:uLnTx/>
                <a:uFillTx/>
                <a:latin typeface="A-OTF ゴシックMB101 Pro R"/>
                <a:ea typeface="+mn-ea"/>
                <a:cs typeface="A-OTF ゴシックMB101 Pro R"/>
              </a:rPr>
              <a:t>万人</a:t>
            </a:r>
            <a:endParaRPr kumimoji="1" sz="1100" b="0" i="0" u="none" strike="noStrike" kern="1200" cap="none" spc="0" normalizeH="0" baseline="0" noProof="0" dirty="0">
              <a:ln>
                <a:noFill/>
              </a:ln>
              <a:solidFill>
                <a:prstClr val="black"/>
              </a:solidFill>
              <a:effectLst/>
              <a:uLnTx/>
              <a:uFillTx/>
              <a:latin typeface="A-OTF ゴシックMB101 Pro R"/>
              <a:ea typeface="+mn-ea"/>
              <a:cs typeface="A-OTF ゴシックMB101 Pro R"/>
            </a:endParaRPr>
          </a:p>
        </p:txBody>
      </p:sp>
      <p:sp>
        <p:nvSpPr>
          <p:cNvPr id="34" name="object 34"/>
          <p:cNvSpPr/>
          <p:nvPr/>
        </p:nvSpPr>
        <p:spPr>
          <a:xfrm>
            <a:off x="885002" y="6123010"/>
            <a:ext cx="1398270" cy="1326515"/>
          </a:xfrm>
          <a:custGeom>
            <a:avLst/>
            <a:gdLst/>
            <a:ahLst/>
            <a:cxnLst/>
            <a:rect l="l" t="t" r="r" b="b"/>
            <a:pathLst>
              <a:path w="1398270" h="1326515">
                <a:moveTo>
                  <a:pt x="68884" y="0"/>
                </a:moveTo>
                <a:lnTo>
                  <a:pt x="44716" y="3865"/>
                </a:lnTo>
                <a:lnTo>
                  <a:pt x="22526" y="15773"/>
                </a:lnTo>
                <a:lnTo>
                  <a:pt x="6294" y="37043"/>
                </a:lnTo>
                <a:lnTo>
                  <a:pt x="0" y="68999"/>
                </a:lnTo>
                <a:lnTo>
                  <a:pt x="0" y="1256995"/>
                </a:lnTo>
                <a:lnTo>
                  <a:pt x="3857" y="1281238"/>
                </a:lnTo>
                <a:lnTo>
                  <a:pt x="15759" y="1303456"/>
                </a:lnTo>
                <a:lnTo>
                  <a:pt x="37031" y="1319690"/>
                </a:lnTo>
                <a:lnTo>
                  <a:pt x="68999" y="1325981"/>
                </a:lnTo>
                <a:lnTo>
                  <a:pt x="1329004" y="1325981"/>
                </a:lnTo>
                <a:lnTo>
                  <a:pt x="1353247" y="1322131"/>
                </a:lnTo>
                <a:lnTo>
                  <a:pt x="1375465" y="1310233"/>
                </a:lnTo>
                <a:lnTo>
                  <a:pt x="1391699" y="1288962"/>
                </a:lnTo>
                <a:lnTo>
                  <a:pt x="1397990" y="1256995"/>
                </a:lnTo>
                <a:lnTo>
                  <a:pt x="1397990" y="68999"/>
                </a:lnTo>
                <a:lnTo>
                  <a:pt x="1394133" y="44748"/>
                </a:lnTo>
                <a:lnTo>
                  <a:pt x="1382233" y="22526"/>
                </a:lnTo>
                <a:lnTo>
                  <a:pt x="1360964" y="6291"/>
                </a:lnTo>
                <a:lnTo>
                  <a:pt x="1329004" y="0"/>
                </a:lnTo>
                <a:lnTo>
                  <a:pt x="69062" y="0"/>
                </a:lnTo>
                <a:lnTo>
                  <a:pt x="68884" y="0"/>
                </a:lnTo>
                <a:close/>
              </a:path>
            </a:pathLst>
          </a:custGeom>
          <a:ln w="6007">
            <a:solidFill>
              <a:srgbClr val="93959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35"/>
          <p:cNvSpPr/>
          <p:nvPr/>
        </p:nvSpPr>
        <p:spPr>
          <a:xfrm>
            <a:off x="914995" y="6152997"/>
            <a:ext cx="1338580" cy="1266190"/>
          </a:xfrm>
          <a:custGeom>
            <a:avLst/>
            <a:gdLst/>
            <a:ahLst/>
            <a:cxnLst/>
            <a:rect l="l" t="t" r="r" b="b"/>
            <a:pathLst>
              <a:path w="1338580" h="1266190">
                <a:moveTo>
                  <a:pt x="39166" y="0"/>
                </a:moveTo>
                <a:lnTo>
                  <a:pt x="26858" y="1468"/>
                </a:lnTo>
                <a:lnTo>
                  <a:pt x="14082" y="7023"/>
                </a:lnTo>
                <a:lnTo>
                  <a:pt x="4057" y="18816"/>
                </a:lnTo>
                <a:lnTo>
                  <a:pt x="0" y="39001"/>
                </a:lnTo>
                <a:lnTo>
                  <a:pt x="0" y="1227010"/>
                </a:lnTo>
                <a:lnTo>
                  <a:pt x="1259" y="1238001"/>
                </a:lnTo>
                <a:lnTo>
                  <a:pt x="6503" y="1250864"/>
                </a:lnTo>
                <a:lnTo>
                  <a:pt x="18246" y="1261550"/>
                </a:lnTo>
                <a:lnTo>
                  <a:pt x="39001" y="1266012"/>
                </a:lnTo>
                <a:lnTo>
                  <a:pt x="1299006" y="1266012"/>
                </a:lnTo>
                <a:lnTo>
                  <a:pt x="1309997" y="1264752"/>
                </a:lnTo>
                <a:lnTo>
                  <a:pt x="1322860" y="1259508"/>
                </a:lnTo>
                <a:lnTo>
                  <a:pt x="1333546" y="1247765"/>
                </a:lnTo>
                <a:lnTo>
                  <a:pt x="1338008" y="1227010"/>
                </a:lnTo>
                <a:lnTo>
                  <a:pt x="1338008" y="39001"/>
                </a:lnTo>
                <a:lnTo>
                  <a:pt x="1336754" y="28010"/>
                </a:lnTo>
                <a:lnTo>
                  <a:pt x="1331509" y="15147"/>
                </a:lnTo>
                <a:lnTo>
                  <a:pt x="1319763" y="4461"/>
                </a:lnTo>
                <a:lnTo>
                  <a:pt x="1299006" y="0"/>
                </a:lnTo>
                <a:lnTo>
                  <a:pt x="39166" y="0"/>
                </a:lnTo>
                <a:close/>
              </a:path>
            </a:pathLst>
          </a:custGeom>
          <a:ln w="6007">
            <a:solidFill>
              <a:srgbClr val="93959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6"/>
          <p:cNvSpPr/>
          <p:nvPr/>
        </p:nvSpPr>
        <p:spPr>
          <a:xfrm>
            <a:off x="1231654" y="6274622"/>
            <a:ext cx="158115" cy="163195"/>
          </a:xfrm>
          <a:custGeom>
            <a:avLst/>
            <a:gdLst/>
            <a:ahLst/>
            <a:cxnLst/>
            <a:rect l="l" t="t" r="r" b="b"/>
            <a:pathLst>
              <a:path w="158115" h="163195">
                <a:moveTo>
                  <a:pt x="59943" y="119341"/>
                </a:moveTo>
                <a:lnTo>
                  <a:pt x="55048" y="126099"/>
                </a:lnTo>
                <a:lnTo>
                  <a:pt x="48872" y="131538"/>
                </a:lnTo>
                <a:lnTo>
                  <a:pt x="40805" y="136099"/>
                </a:lnTo>
                <a:lnTo>
                  <a:pt x="30238" y="140220"/>
                </a:lnTo>
                <a:lnTo>
                  <a:pt x="37261" y="146519"/>
                </a:lnTo>
                <a:lnTo>
                  <a:pt x="41046" y="151028"/>
                </a:lnTo>
                <a:lnTo>
                  <a:pt x="45364" y="158584"/>
                </a:lnTo>
                <a:lnTo>
                  <a:pt x="51177" y="156096"/>
                </a:lnTo>
                <a:lnTo>
                  <a:pt x="59607" y="151361"/>
                </a:lnTo>
                <a:lnTo>
                  <a:pt x="69285" y="143622"/>
                </a:lnTo>
                <a:lnTo>
                  <a:pt x="78841" y="132118"/>
                </a:lnTo>
                <a:lnTo>
                  <a:pt x="84747" y="139146"/>
                </a:lnTo>
                <a:lnTo>
                  <a:pt x="91395" y="145395"/>
                </a:lnTo>
                <a:lnTo>
                  <a:pt x="98786" y="150902"/>
                </a:lnTo>
                <a:lnTo>
                  <a:pt x="106921" y="155701"/>
                </a:lnTo>
                <a:lnTo>
                  <a:pt x="108546" y="153187"/>
                </a:lnTo>
                <a:lnTo>
                  <a:pt x="113588" y="144906"/>
                </a:lnTo>
                <a:lnTo>
                  <a:pt x="119164" y="139318"/>
                </a:lnTo>
                <a:lnTo>
                  <a:pt x="121500" y="144360"/>
                </a:lnTo>
                <a:lnTo>
                  <a:pt x="124929" y="152641"/>
                </a:lnTo>
                <a:lnTo>
                  <a:pt x="126009" y="162902"/>
                </a:lnTo>
                <a:lnTo>
                  <a:pt x="142071" y="161656"/>
                </a:lnTo>
                <a:lnTo>
                  <a:pt x="151788" y="157119"/>
                </a:lnTo>
                <a:lnTo>
                  <a:pt x="156579" y="150928"/>
                </a:lnTo>
                <a:lnTo>
                  <a:pt x="157861" y="144716"/>
                </a:lnTo>
                <a:lnTo>
                  <a:pt x="157861" y="0"/>
                </a:lnTo>
                <a:lnTo>
                  <a:pt x="84962" y="0"/>
                </a:lnTo>
                <a:lnTo>
                  <a:pt x="84962" y="59220"/>
                </a:lnTo>
                <a:lnTo>
                  <a:pt x="93421" y="59220"/>
                </a:lnTo>
                <a:lnTo>
                  <a:pt x="92709" y="61556"/>
                </a:lnTo>
                <a:lnTo>
                  <a:pt x="90906" y="66967"/>
                </a:lnTo>
                <a:lnTo>
                  <a:pt x="85864" y="76136"/>
                </a:lnTo>
                <a:lnTo>
                  <a:pt x="68579" y="76136"/>
                </a:lnTo>
                <a:lnTo>
                  <a:pt x="73977" y="73799"/>
                </a:lnTo>
                <a:lnTo>
                  <a:pt x="72542" y="71462"/>
                </a:lnTo>
                <a:lnTo>
                  <a:pt x="67868" y="63715"/>
                </a:lnTo>
                <a:lnTo>
                  <a:pt x="64084" y="59220"/>
                </a:lnTo>
                <a:lnTo>
                  <a:pt x="72897" y="59220"/>
                </a:lnTo>
                <a:lnTo>
                  <a:pt x="72897" y="0"/>
                </a:lnTo>
                <a:lnTo>
                  <a:pt x="0" y="0"/>
                </a:lnTo>
                <a:lnTo>
                  <a:pt x="0" y="161645"/>
                </a:lnTo>
                <a:lnTo>
                  <a:pt x="25387" y="161645"/>
                </a:lnTo>
                <a:lnTo>
                  <a:pt x="25387" y="59220"/>
                </a:lnTo>
                <a:lnTo>
                  <a:pt x="61201" y="59220"/>
                </a:lnTo>
                <a:lnTo>
                  <a:pt x="43027" y="67500"/>
                </a:lnTo>
                <a:lnTo>
                  <a:pt x="45008" y="69659"/>
                </a:lnTo>
                <a:lnTo>
                  <a:pt x="46799" y="71462"/>
                </a:lnTo>
                <a:lnTo>
                  <a:pt x="50037" y="76136"/>
                </a:lnTo>
                <a:lnTo>
                  <a:pt x="37985" y="76136"/>
                </a:lnTo>
                <a:lnTo>
                  <a:pt x="37985" y="93967"/>
                </a:lnTo>
                <a:lnTo>
                  <a:pt x="66065" y="93967"/>
                </a:lnTo>
                <a:lnTo>
                  <a:pt x="65709" y="98818"/>
                </a:lnTo>
                <a:lnTo>
                  <a:pt x="65709" y="99720"/>
                </a:lnTo>
                <a:lnTo>
                  <a:pt x="65519" y="100977"/>
                </a:lnTo>
                <a:lnTo>
                  <a:pt x="32765" y="100977"/>
                </a:lnTo>
                <a:lnTo>
                  <a:pt x="32765" y="119341"/>
                </a:lnTo>
                <a:lnTo>
                  <a:pt x="59943" y="119341"/>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7"/>
          <p:cNvSpPr/>
          <p:nvPr/>
        </p:nvSpPr>
        <p:spPr>
          <a:xfrm>
            <a:off x="1320935" y="6333842"/>
            <a:ext cx="43815" cy="79375"/>
          </a:xfrm>
          <a:custGeom>
            <a:avLst/>
            <a:gdLst/>
            <a:ahLst/>
            <a:cxnLst/>
            <a:rect l="l" t="t" r="r" b="b"/>
            <a:pathLst>
              <a:path w="43815" h="79375">
                <a:moveTo>
                  <a:pt x="31318" y="34747"/>
                </a:moveTo>
                <a:lnTo>
                  <a:pt x="31318" y="16916"/>
                </a:lnTo>
                <a:lnTo>
                  <a:pt x="20878" y="16916"/>
                </a:lnTo>
                <a:lnTo>
                  <a:pt x="21780" y="14757"/>
                </a:lnTo>
                <a:lnTo>
                  <a:pt x="22504" y="13500"/>
                </a:lnTo>
                <a:lnTo>
                  <a:pt x="23406" y="10985"/>
                </a:lnTo>
                <a:lnTo>
                  <a:pt x="26466" y="10617"/>
                </a:lnTo>
                <a:lnTo>
                  <a:pt x="27901" y="9905"/>
                </a:lnTo>
                <a:lnTo>
                  <a:pt x="27901" y="8826"/>
                </a:lnTo>
                <a:lnTo>
                  <a:pt x="27901" y="7556"/>
                </a:lnTo>
                <a:lnTo>
                  <a:pt x="27177" y="6845"/>
                </a:lnTo>
                <a:lnTo>
                  <a:pt x="26288" y="6476"/>
                </a:lnTo>
                <a:lnTo>
                  <a:pt x="6845" y="0"/>
                </a:lnTo>
                <a:lnTo>
                  <a:pt x="43383" y="0"/>
                </a:lnTo>
                <a:lnTo>
                  <a:pt x="43383" y="72897"/>
                </a:lnTo>
                <a:lnTo>
                  <a:pt x="43383" y="75603"/>
                </a:lnTo>
                <a:lnTo>
                  <a:pt x="43383" y="79019"/>
                </a:lnTo>
                <a:lnTo>
                  <a:pt x="39420" y="79019"/>
                </a:lnTo>
                <a:lnTo>
                  <a:pt x="38341" y="79019"/>
                </a:lnTo>
                <a:lnTo>
                  <a:pt x="35102" y="78485"/>
                </a:lnTo>
                <a:lnTo>
                  <a:pt x="32042" y="78117"/>
                </a:lnTo>
                <a:lnTo>
                  <a:pt x="32219" y="77939"/>
                </a:lnTo>
                <a:lnTo>
                  <a:pt x="28350" y="76039"/>
                </a:lnTo>
                <a:lnTo>
                  <a:pt x="22706" y="72740"/>
                </a:lnTo>
                <a:lnTo>
                  <a:pt x="15744" y="67586"/>
                </a:lnTo>
                <a:lnTo>
                  <a:pt x="7924" y="60121"/>
                </a:lnTo>
                <a:lnTo>
                  <a:pt x="36728" y="60121"/>
                </a:lnTo>
                <a:lnTo>
                  <a:pt x="36728" y="41757"/>
                </a:lnTo>
                <a:lnTo>
                  <a:pt x="0" y="41757"/>
                </a:lnTo>
                <a:lnTo>
                  <a:pt x="177" y="37807"/>
                </a:lnTo>
                <a:lnTo>
                  <a:pt x="177" y="36728"/>
                </a:lnTo>
                <a:lnTo>
                  <a:pt x="177" y="34747"/>
                </a:lnTo>
                <a:lnTo>
                  <a:pt x="31318" y="34747"/>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8"/>
          <p:cNvSpPr/>
          <p:nvPr/>
        </p:nvSpPr>
        <p:spPr>
          <a:xfrm>
            <a:off x="1454863" y="6269940"/>
            <a:ext cx="115570" cy="137795"/>
          </a:xfrm>
          <a:custGeom>
            <a:avLst/>
            <a:gdLst/>
            <a:ahLst/>
            <a:cxnLst/>
            <a:rect l="l" t="t" r="r" b="b"/>
            <a:pathLst>
              <a:path w="115569" h="137795">
                <a:moveTo>
                  <a:pt x="44094" y="11163"/>
                </a:moveTo>
                <a:lnTo>
                  <a:pt x="0" y="11163"/>
                </a:lnTo>
                <a:lnTo>
                  <a:pt x="0" y="29527"/>
                </a:lnTo>
                <a:lnTo>
                  <a:pt x="44094" y="29527"/>
                </a:lnTo>
                <a:lnTo>
                  <a:pt x="44094" y="36728"/>
                </a:lnTo>
                <a:lnTo>
                  <a:pt x="7912" y="36728"/>
                </a:lnTo>
                <a:lnTo>
                  <a:pt x="7912" y="99009"/>
                </a:lnTo>
                <a:lnTo>
                  <a:pt x="44094" y="99009"/>
                </a:lnTo>
                <a:lnTo>
                  <a:pt x="44094" y="106197"/>
                </a:lnTo>
                <a:lnTo>
                  <a:pt x="3416" y="106197"/>
                </a:lnTo>
                <a:lnTo>
                  <a:pt x="3416" y="125641"/>
                </a:lnTo>
                <a:lnTo>
                  <a:pt x="44094" y="125641"/>
                </a:lnTo>
                <a:lnTo>
                  <a:pt x="44094" y="137528"/>
                </a:lnTo>
                <a:lnTo>
                  <a:pt x="69291" y="137528"/>
                </a:lnTo>
                <a:lnTo>
                  <a:pt x="69291" y="125641"/>
                </a:lnTo>
                <a:lnTo>
                  <a:pt x="115557" y="125641"/>
                </a:lnTo>
                <a:lnTo>
                  <a:pt x="115557" y="106197"/>
                </a:lnTo>
                <a:lnTo>
                  <a:pt x="69291" y="106197"/>
                </a:lnTo>
                <a:lnTo>
                  <a:pt x="69291" y="99009"/>
                </a:lnTo>
                <a:lnTo>
                  <a:pt x="106375" y="99009"/>
                </a:lnTo>
                <a:lnTo>
                  <a:pt x="106375" y="36728"/>
                </a:lnTo>
                <a:lnTo>
                  <a:pt x="69291" y="36728"/>
                </a:lnTo>
                <a:lnTo>
                  <a:pt x="69291" y="29527"/>
                </a:lnTo>
                <a:lnTo>
                  <a:pt x="114655" y="29527"/>
                </a:lnTo>
                <a:lnTo>
                  <a:pt x="114655" y="11163"/>
                </a:lnTo>
                <a:lnTo>
                  <a:pt x="69291" y="11163"/>
                </a:lnTo>
                <a:lnTo>
                  <a:pt x="69291" y="6667"/>
                </a:lnTo>
                <a:lnTo>
                  <a:pt x="71094" y="5588"/>
                </a:lnTo>
                <a:lnTo>
                  <a:pt x="72897" y="3784"/>
                </a:lnTo>
                <a:lnTo>
                  <a:pt x="72897" y="2882"/>
                </a:lnTo>
                <a:lnTo>
                  <a:pt x="72897" y="1625"/>
                </a:lnTo>
                <a:lnTo>
                  <a:pt x="71996" y="1079"/>
                </a:lnTo>
                <a:lnTo>
                  <a:pt x="69291" y="901"/>
                </a:lnTo>
                <a:lnTo>
                  <a:pt x="44094" y="0"/>
                </a:lnTo>
                <a:lnTo>
                  <a:pt x="44094" y="11163"/>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39"/>
          <p:cNvSpPr/>
          <p:nvPr/>
        </p:nvSpPr>
        <p:spPr>
          <a:xfrm>
            <a:off x="1524154" y="6321781"/>
            <a:ext cx="13335" cy="8255"/>
          </a:xfrm>
          <a:custGeom>
            <a:avLst/>
            <a:gdLst/>
            <a:ahLst/>
            <a:cxnLst/>
            <a:rect l="l" t="t" r="r" b="b"/>
            <a:pathLst>
              <a:path w="13334" h="8254">
                <a:moveTo>
                  <a:pt x="0" y="0"/>
                </a:moveTo>
                <a:lnTo>
                  <a:pt x="12788" y="0"/>
                </a:lnTo>
                <a:lnTo>
                  <a:pt x="12788" y="8102"/>
                </a:lnTo>
                <a:lnTo>
                  <a:pt x="0" y="8102"/>
                </a:lnTo>
                <a:lnTo>
                  <a:pt x="0" y="0"/>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40"/>
          <p:cNvSpPr/>
          <p:nvPr/>
        </p:nvSpPr>
        <p:spPr>
          <a:xfrm>
            <a:off x="1486715" y="6321781"/>
            <a:ext cx="12700" cy="8255"/>
          </a:xfrm>
          <a:custGeom>
            <a:avLst/>
            <a:gdLst/>
            <a:ahLst/>
            <a:cxnLst/>
            <a:rect l="l" t="t" r="r" b="b"/>
            <a:pathLst>
              <a:path w="12700" h="8254">
                <a:moveTo>
                  <a:pt x="12242" y="8102"/>
                </a:moveTo>
                <a:lnTo>
                  <a:pt x="0" y="8102"/>
                </a:lnTo>
                <a:lnTo>
                  <a:pt x="0" y="0"/>
                </a:lnTo>
                <a:lnTo>
                  <a:pt x="12242" y="0"/>
                </a:lnTo>
                <a:lnTo>
                  <a:pt x="12242" y="8102"/>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object 41"/>
          <p:cNvSpPr/>
          <p:nvPr/>
        </p:nvSpPr>
        <p:spPr>
          <a:xfrm>
            <a:off x="1524154" y="6344464"/>
            <a:ext cx="13335" cy="8255"/>
          </a:xfrm>
          <a:custGeom>
            <a:avLst/>
            <a:gdLst/>
            <a:ahLst/>
            <a:cxnLst/>
            <a:rect l="l" t="t" r="r" b="b"/>
            <a:pathLst>
              <a:path w="13334" h="8254">
                <a:moveTo>
                  <a:pt x="0" y="0"/>
                </a:moveTo>
                <a:lnTo>
                  <a:pt x="12788" y="0"/>
                </a:lnTo>
                <a:lnTo>
                  <a:pt x="12788" y="8102"/>
                </a:lnTo>
                <a:lnTo>
                  <a:pt x="0" y="8102"/>
                </a:lnTo>
                <a:lnTo>
                  <a:pt x="0" y="0"/>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p:cNvSpPr/>
          <p:nvPr/>
        </p:nvSpPr>
        <p:spPr>
          <a:xfrm>
            <a:off x="1486715" y="6344464"/>
            <a:ext cx="12700" cy="8255"/>
          </a:xfrm>
          <a:custGeom>
            <a:avLst/>
            <a:gdLst/>
            <a:ahLst/>
            <a:cxnLst/>
            <a:rect l="l" t="t" r="r" b="b"/>
            <a:pathLst>
              <a:path w="12700" h="8254">
                <a:moveTo>
                  <a:pt x="12242" y="8102"/>
                </a:moveTo>
                <a:lnTo>
                  <a:pt x="0" y="8102"/>
                </a:lnTo>
                <a:lnTo>
                  <a:pt x="0" y="0"/>
                </a:lnTo>
                <a:lnTo>
                  <a:pt x="12242" y="0"/>
                </a:lnTo>
                <a:lnTo>
                  <a:pt x="12242" y="8102"/>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object 43"/>
          <p:cNvSpPr/>
          <p:nvPr/>
        </p:nvSpPr>
        <p:spPr>
          <a:xfrm>
            <a:off x="1407695" y="6272099"/>
            <a:ext cx="44450" cy="44450"/>
          </a:xfrm>
          <a:custGeom>
            <a:avLst/>
            <a:gdLst/>
            <a:ahLst/>
            <a:cxnLst/>
            <a:rect l="l" t="t" r="r" b="b"/>
            <a:pathLst>
              <a:path w="44450" h="44450">
                <a:moveTo>
                  <a:pt x="0" y="18008"/>
                </a:moveTo>
                <a:lnTo>
                  <a:pt x="8280" y="25555"/>
                </a:lnTo>
                <a:lnTo>
                  <a:pt x="15481" y="33304"/>
                </a:lnTo>
                <a:lnTo>
                  <a:pt x="21063" y="39973"/>
                </a:lnTo>
                <a:lnTo>
                  <a:pt x="24485" y="44284"/>
                </a:lnTo>
                <a:lnTo>
                  <a:pt x="29548" y="38998"/>
                </a:lnTo>
                <a:lnTo>
                  <a:pt x="33953" y="34542"/>
                </a:lnTo>
                <a:lnTo>
                  <a:pt x="38530" y="30188"/>
                </a:lnTo>
                <a:lnTo>
                  <a:pt x="44107" y="25209"/>
                </a:lnTo>
                <a:lnTo>
                  <a:pt x="39573" y="19877"/>
                </a:lnTo>
                <a:lnTo>
                  <a:pt x="34064" y="14023"/>
                </a:lnTo>
                <a:lnTo>
                  <a:pt x="27140" y="7460"/>
                </a:lnTo>
                <a:lnTo>
                  <a:pt x="18364" y="0"/>
                </a:lnTo>
                <a:lnTo>
                  <a:pt x="0" y="18008"/>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object 44"/>
          <p:cNvSpPr/>
          <p:nvPr/>
        </p:nvSpPr>
        <p:spPr>
          <a:xfrm>
            <a:off x="1403923" y="6337441"/>
            <a:ext cx="172720" cy="101600"/>
          </a:xfrm>
          <a:custGeom>
            <a:avLst/>
            <a:gdLst/>
            <a:ahLst/>
            <a:cxnLst/>
            <a:rect l="l" t="t" r="r" b="b"/>
            <a:pathLst>
              <a:path w="172719" h="101600">
                <a:moveTo>
                  <a:pt x="4140" y="0"/>
                </a:moveTo>
                <a:lnTo>
                  <a:pt x="4140" y="23939"/>
                </a:lnTo>
                <a:lnTo>
                  <a:pt x="23571" y="23939"/>
                </a:lnTo>
                <a:lnTo>
                  <a:pt x="23571" y="63538"/>
                </a:lnTo>
                <a:lnTo>
                  <a:pt x="18418" y="66764"/>
                </a:lnTo>
                <a:lnTo>
                  <a:pt x="13943" y="69232"/>
                </a:lnTo>
                <a:lnTo>
                  <a:pt x="8388" y="71869"/>
                </a:lnTo>
                <a:lnTo>
                  <a:pt x="0" y="75603"/>
                </a:lnTo>
                <a:lnTo>
                  <a:pt x="12598" y="98996"/>
                </a:lnTo>
                <a:lnTo>
                  <a:pt x="13677" y="101168"/>
                </a:lnTo>
                <a:lnTo>
                  <a:pt x="14935" y="101523"/>
                </a:lnTo>
                <a:lnTo>
                  <a:pt x="15468" y="101523"/>
                </a:lnTo>
                <a:lnTo>
                  <a:pt x="18173" y="101523"/>
                </a:lnTo>
                <a:lnTo>
                  <a:pt x="18173" y="98996"/>
                </a:lnTo>
                <a:lnTo>
                  <a:pt x="17995" y="95224"/>
                </a:lnTo>
                <a:lnTo>
                  <a:pt x="29870" y="86588"/>
                </a:lnTo>
                <a:lnTo>
                  <a:pt x="31140" y="85686"/>
                </a:lnTo>
                <a:lnTo>
                  <a:pt x="36169" y="81178"/>
                </a:lnTo>
                <a:lnTo>
                  <a:pt x="38328" y="83527"/>
                </a:lnTo>
                <a:lnTo>
                  <a:pt x="80632" y="96126"/>
                </a:lnTo>
                <a:lnTo>
                  <a:pt x="163969" y="96126"/>
                </a:lnTo>
                <a:lnTo>
                  <a:pt x="164385" y="91262"/>
                </a:lnTo>
                <a:lnTo>
                  <a:pt x="165641" y="85572"/>
                </a:lnTo>
                <a:lnTo>
                  <a:pt x="168175" y="78634"/>
                </a:lnTo>
                <a:lnTo>
                  <a:pt x="172427" y="70027"/>
                </a:lnTo>
                <a:lnTo>
                  <a:pt x="157856" y="71688"/>
                </a:lnTo>
                <a:lnTo>
                  <a:pt x="142506" y="73063"/>
                </a:lnTo>
                <a:lnTo>
                  <a:pt x="125604" y="73999"/>
                </a:lnTo>
                <a:lnTo>
                  <a:pt x="106375" y="74345"/>
                </a:lnTo>
                <a:lnTo>
                  <a:pt x="83784" y="74123"/>
                </a:lnTo>
                <a:lnTo>
                  <a:pt x="48958" y="63360"/>
                </a:lnTo>
                <a:lnTo>
                  <a:pt x="48958" y="58864"/>
                </a:lnTo>
                <a:lnTo>
                  <a:pt x="48958" y="0"/>
                </a:lnTo>
                <a:lnTo>
                  <a:pt x="4140" y="0"/>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object 45"/>
          <p:cNvSpPr/>
          <p:nvPr/>
        </p:nvSpPr>
        <p:spPr>
          <a:xfrm>
            <a:off x="1591473" y="6274801"/>
            <a:ext cx="158115" cy="161925"/>
          </a:xfrm>
          <a:custGeom>
            <a:avLst/>
            <a:gdLst/>
            <a:ahLst/>
            <a:cxnLst/>
            <a:rect l="l" t="t" r="r" b="b"/>
            <a:pathLst>
              <a:path w="158114" h="161925">
                <a:moveTo>
                  <a:pt x="132664" y="153542"/>
                </a:moveTo>
                <a:lnTo>
                  <a:pt x="132664" y="161823"/>
                </a:lnTo>
                <a:lnTo>
                  <a:pt x="157683" y="161823"/>
                </a:lnTo>
                <a:lnTo>
                  <a:pt x="157683" y="0"/>
                </a:lnTo>
                <a:lnTo>
                  <a:pt x="0" y="0"/>
                </a:lnTo>
                <a:lnTo>
                  <a:pt x="0" y="161823"/>
                </a:lnTo>
                <a:lnTo>
                  <a:pt x="25742" y="161823"/>
                </a:lnTo>
                <a:lnTo>
                  <a:pt x="25742" y="153542"/>
                </a:lnTo>
                <a:lnTo>
                  <a:pt x="132664" y="153542"/>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object 46"/>
          <p:cNvSpPr/>
          <p:nvPr/>
        </p:nvSpPr>
        <p:spPr>
          <a:xfrm>
            <a:off x="1617216" y="6297305"/>
            <a:ext cx="107314" cy="109220"/>
          </a:xfrm>
          <a:custGeom>
            <a:avLst/>
            <a:gdLst/>
            <a:ahLst/>
            <a:cxnLst/>
            <a:rect l="l" t="t" r="r" b="b"/>
            <a:pathLst>
              <a:path w="107314" h="109220">
                <a:moveTo>
                  <a:pt x="0" y="108724"/>
                </a:moveTo>
                <a:lnTo>
                  <a:pt x="0" y="0"/>
                </a:lnTo>
                <a:lnTo>
                  <a:pt x="106921" y="0"/>
                </a:lnTo>
                <a:lnTo>
                  <a:pt x="106921" y="108724"/>
                </a:lnTo>
                <a:lnTo>
                  <a:pt x="0" y="108724"/>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object 47"/>
          <p:cNvSpPr/>
          <p:nvPr/>
        </p:nvSpPr>
        <p:spPr>
          <a:xfrm>
            <a:off x="1621712" y="6301267"/>
            <a:ext cx="98425" cy="102235"/>
          </a:xfrm>
          <a:custGeom>
            <a:avLst/>
            <a:gdLst/>
            <a:ahLst/>
            <a:cxnLst/>
            <a:rect l="l" t="t" r="r" b="b"/>
            <a:pathLst>
              <a:path w="98425" h="102235">
                <a:moveTo>
                  <a:pt x="58331" y="15836"/>
                </a:moveTo>
                <a:lnTo>
                  <a:pt x="0" y="15836"/>
                </a:lnTo>
                <a:lnTo>
                  <a:pt x="0" y="38150"/>
                </a:lnTo>
                <a:lnTo>
                  <a:pt x="58331" y="38150"/>
                </a:lnTo>
                <a:lnTo>
                  <a:pt x="58331" y="66776"/>
                </a:lnTo>
                <a:lnTo>
                  <a:pt x="58331" y="75780"/>
                </a:lnTo>
                <a:lnTo>
                  <a:pt x="58140" y="78295"/>
                </a:lnTo>
                <a:lnTo>
                  <a:pt x="51663" y="78295"/>
                </a:lnTo>
                <a:lnTo>
                  <a:pt x="49326" y="78295"/>
                </a:lnTo>
                <a:lnTo>
                  <a:pt x="43751" y="77939"/>
                </a:lnTo>
                <a:lnTo>
                  <a:pt x="42303" y="77939"/>
                </a:lnTo>
                <a:lnTo>
                  <a:pt x="45985" y="83253"/>
                </a:lnTo>
                <a:lnTo>
                  <a:pt x="48517" y="88717"/>
                </a:lnTo>
                <a:lnTo>
                  <a:pt x="50101" y="94822"/>
                </a:lnTo>
                <a:lnTo>
                  <a:pt x="50939" y="102057"/>
                </a:lnTo>
                <a:lnTo>
                  <a:pt x="69371" y="100238"/>
                </a:lnTo>
                <a:lnTo>
                  <a:pt x="79027" y="95216"/>
                </a:lnTo>
                <a:lnTo>
                  <a:pt x="82741" y="88439"/>
                </a:lnTo>
                <a:lnTo>
                  <a:pt x="83350" y="81356"/>
                </a:lnTo>
                <a:lnTo>
                  <a:pt x="83350" y="38150"/>
                </a:lnTo>
                <a:lnTo>
                  <a:pt x="98107" y="38150"/>
                </a:lnTo>
                <a:lnTo>
                  <a:pt x="98107" y="15836"/>
                </a:lnTo>
                <a:lnTo>
                  <a:pt x="83350" y="15836"/>
                </a:lnTo>
                <a:lnTo>
                  <a:pt x="83350" y="6299"/>
                </a:lnTo>
                <a:lnTo>
                  <a:pt x="84607" y="5575"/>
                </a:lnTo>
                <a:lnTo>
                  <a:pt x="86220" y="4495"/>
                </a:lnTo>
                <a:lnTo>
                  <a:pt x="86220" y="2692"/>
                </a:lnTo>
                <a:lnTo>
                  <a:pt x="86220" y="1981"/>
                </a:lnTo>
                <a:lnTo>
                  <a:pt x="85509" y="1257"/>
                </a:lnTo>
                <a:lnTo>
                  <a:pt x="83350" y="1079"/>
                </a:lnTo>
                <a:lnTo>
                  <a:pt x="58331" y="0"/>
                </a:lnTo>
                <a:lnTo>
                  <a:pt x="58331" y="15836"/>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object 48"/>
          <p:cNvSpPr/>
          <p:nvPr/>
        </p:nvSpPr>
        <p:spPr>
          <a:xfrm>
            <a:off x="1629281" y="6343025"/>
            <a:ext cx="40005" cy="41910"/>
          </a:xfrm>
          <a:custGeom>
            <a:avLst/>
            <a:gdLst/>
            <a:ahLst/>
            <a:cxnLst/>
            <a:rect l="l" t="t" r="r" b="b"/>
            <a:pathLst>
              <a:path w="40005" h="41910">
                <a:moveTo>
                  <a:pt x="0" y="13500"/>
                </a:moveTo>
                <a:lnTo>
                  <a:pt x="5858" y="19458"/>
                </a:lnTo>
                <a:lnTo>
                  <a:pt x="11091" y="26209"/>
                </a:lnTo>
                <a:lnTo>
                  <a:pt x="15818" y="33670"/>
                </a:lnTo>
                <a:lnTo>
                  <a:pt x="20154" y="41757"/>
                </a:lnTo>
                <a:lnTo>
                  <a:pt x="27711" y="34912"/>
                </a:lnTo>
                <a:lnTo>
                  <a:pt x="32219" y="31496"/>
                </a:lnTo>
                <a:lnTo>
                  <a:pt x="39954" y="26822"/>
                </a:lnTo>
                <a:lnTo>
                  <a:pt x="33304" y="17239"/>
                </a:lnTo>
                <a:lnTo>
                  <a:pt x="27516" y="9834"/>
                </a:lnTo>
                <a:lnTo>
                  <a:pt x="22368" y="4217"/>
                </a:lnTo>
                <a:lnTo>
                  <a:pt x="17640" y="0"/>
                </a:lnTo>
                <a:lnTo>
                  <a:pt x="0" y="13500"/>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object 49"/>
          <p:cNvSpPr/>
          <p:nvPr/>
        </p:nvSpPr>
        <p:spPr>
          <a:xfrm>
            <a:off x="1760501" y="6270480"/>
            <a:ext cx="180340" cy="165735"/>
          </a:xfrm>
          <a:custGeom>
            <a:avLst/>
            <a:gdLst/>
            <a:ahLst/>
            <a:cxnLst/>
            <a:rect l="l" t="t" r="r" b="b"/>
            <a:pathLst>
              <a:path w="180339" h="165735">
                <a:moveTo>
                  <a:pt x="89636" y="58864"/>
                </a:moveTo>
                <a:lnTo>
                  <a:pt x="84526" y="68914"/>
                </a:lnTo>
                <a:lnTo>
                  <a:pt x="76565" y="82038"/>
                </a:lnTo>
                <a:lnTo>
                  <a:pt x="65465" y="96987"/>
                </a:lnTo>
                <a:lnTo>
                  <a:pt x="50939" y="112509"/>
                </a:lnTo>
                <a:lnTo>
                  <a:pt x="50939" y="50406"/>
                </a:lnTo>
                <a:lnTo>
                  <a:pt x="52730" y="49504"/>
                </a:lnTo>
                <a:lnTo>
                  <a:pt x="54533" y="48247"/>
                </a:lnTo>
                <a:lnTo>
                  <a:pt x="54533" y="46799"/>
                </a:lnTo>
                <a:lnTo>
                  <a:pt x="54533" y="45008"/>
                </a:lnTo>
                <a:lnTo>
                  <a:pt x="52730" y="43738"/>
                </a:lnTo>
                <a:lnTo>
                  <a:pt x="51117" y="42659"/>
                </a:lnTo>
                <a:lnTo>
                  <a:pt x="53648" y="37422"/>
                </a:lnTo>
                <a:lnTo>
                  <a:pt x="57461" y="29346"/>
                </a:lnTo>
                <a:lnTo>
                  <a:pt x="61340" y="20999"/>
                </a:lnTo>
                <a:lnTo>
                  <a:pt x="64071" y="14947"/>
                </a:lnTo>
                <a:lnTo>
                  <a:pt x="65874" y="15125"/>
                </a:lnTo>
                <a:lnTo>
                  <a:pt x="69113" y="14579"/>
                </a:lnTo>
                <a:lnTo>
                  <a:pt x="69113" y="12064"/>
                </a:lnTo>
                <a:lnTo>
                  <a:pt x="69113" y="9728"/>
                </a:lnTo>
                <a:lnTo>
                  <a:pt x="67500" y="9182"/>
                </a:lnTo>
                <a:lnTo>
                  <a:pt x="65519" y="8458"/>
                </a:lnTo>
                <a:lnTo>
                  <a:pt x="40678" y="190"/>
                </a:lnTo>
                <a:lnTo>
                  <a:pt x="37281" y="9965"/>
                </a:lnTo>
                <a:lnTo>
                  <a:pt x="29583" y="28062"/>
                </a:lnTo>
                <a:lnTo>
                  <a:pt x="17262" y="50580"/>
                </a:lnTo>
                <a:lnTo>
                  <a:pt x="0" y="73621"/>
                </a:lnTo>
                <a:lnTo>
                  <a:pt x="5402" y="77335"/>
                </a:lnTo>
                <a:lnTo>
                  <a:pt x="10552" y="82127"/>
                </a:lnTo>
                <a:lnTo>
                  <a:pt x="15060" y="87391"/>
                </a:lnTo>
                <a:lnTo>
                  <a:pt x="18541" y="92519"/>
                </a:lnTo>
                <a:lnTo>
                  <a:pt x="20878" y="90004"/>
                </a:lnTo>
                <a:lnTo>
                  <a:pt x="22313" y="88201"/>
                </a:lnTo>
                <a:lnTo>
                  <a:pt x="24841" y="84962"/>
                </a:lnTo>
                <a:lnTo>
                  <a:pt x="24841" y="165430"/>
                </a:lnTo>
                <a:lnTo>
                  <a:pt x="50939" y="165430"/>
                </a:lnTo>
                <a:lnTo>
                  <a:pt x="50939" y="120967"/>
                </a:lnTo>
                <a:lnTo>
                  <a:pt x="58851" y="127088"/>
                </a:lnTo>
                <a:lnTo>
                  <a:pt x="62280" y="131229"/>
                </a:lnTo>
                <a:lnTo>
                  <a:pt x="65150" y="134645"/>
                </a:lnTo>
                <a:lnTo>
                  <a:pt x="68563" y="131174"/>
                </a:lnTo>
                <a:lnTo>
                  <a:pt x="72601" y="126858"/>
                </a:lnTo>
                <a:lnTo>
                  <a:pt x="77279" y="121531"/>
                </a:lnTo>
                <a:lnTo>
                  <a:pt x="82613" y="115023"/>
                </a:lnTo>
                <a:lnTo>
                  <a:pt x="82613" y="140042"/>
                </a:lnTo>
                <a:lnTo>
                  <a:pt x="101155" y="140042"/>
                </a:lnTo>
                <a:lnTo>
                  <a:pt x="101155" y="165430"/>
                </a:lnTo>
                <a:lnTo>
                  <a:pt x="126898" y="165430"/>
                </a:lnTo>
                <a:lnTo>
                  <a:pt x="126898" y="140042"/>
                </a:lnTo>
                <a:lnTo>
                  <a:pt x="145795" y="140042"/>
                </a:lnTo>
                <a:lnTo>
                  <a:pt x="145795" y="115379"/>
                </a:lnTo>
                <a:lnTo>
                  <a:pt x="150508" y="121073"/>
                </a:lnTo>
                <a:lnTo>
                  <a:pt x="155270" y="126342"/>
                </a:lnTo>
                <a:lnTo>
                  <a:pt x="159794" y="130902"/>
                </a:lnTo>
                <a:lnTo>
                  <a:pt x="163791" y="134467"/>
                </a:lnTo>
                <a:lnTo>
                  <a:pt x="167538" y="127821"/>
                </a:lnTo>
                <a:lnTo>
                  <a:pt x="171218" y="122358"/>
                </a:lnTo>
                <a:lnTo>
                  <a:pt x="175236" y="117504"/>
                </a:lnTo>
                <a:lnTo>
                  <a:pt x="179997" y="112687"/>
                </a:lnTo>
                <a:lnTo>
                  <a:pt x="167247" y="100782"/>
                </a:lnTo>
                <a:lnTo>
                  <a:pt x="155494" y="87933"/>
                </a:lnTo>
                <a:lnTo>
                  <a:pt x="145190" y="74005"/>
                </a:lnTo>
                <a:lnTo>
                  <a:pt x="136791" y="58864"/>
                </a:lnTo>
                <a:lnTo>
                  <a:pt x="172796" y="58864"/>
                </a:lnTo>
                <a:lnTo>
                  <a:pt x="172796" y="33845"/>
                </a:lnTo>
                <a:lnTo>
                  <a:pt x="126898" y="33845"/>
                </a:lnTo>
                <a:lnTo>
                  <a:pt x="126898" y="7924"/>
                </a:lnTo>
                <a:lnTo>
                  <a:pt x="128511" y="7023"/>
                </a:lnTo>
                <a:lnTo>
                  <a:pt x="130314" y="5765"/>
                </a:lnTo>
                <a:lnTo>
                  <a:pt x="130314" y="3784"/>
                </a:lnTo>
                <a:lnTo>
                  <a:pt x="130314" y="1625"/>
                </a:lnTo>
                <a:lnTo>
                  <a:pt x="127622" y="1447"/>
                </a:lnTo>
                <a:lnTo>
                  <a:pt x="126542" y="1447"/>
                </a:lnTo>
                <a:lnTo>
                  <a:pt x="101155" y="0"/>
                </a:lnTo>
                <a:lnTo>
                  <a:pt x="101155" y="33845"/>
                </a:lnTo>
                <a:lnTo>
                  <a:pt x="57594" y="33845"/>
                </a:lnTo>
                <a:lnTo>
                  <a:pt x="57594" y="58864"/>
                </a:lnTo>
                <a:lnTo>
                  <a:pt x="89636" y="58864"/>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object 50"/>
          <p:cNvSpPr/>
          <p:nvPr/>
        </p:nvSpPr>
        <p:spPr>
          <a:xfrm>
            <a:off x="1887400" y="6357424"/>
            <a:ext cx="18415" cy="28575"/>
          </a:xfrm>
          <a:custGeom>
            <a:avLst/>
            <a:gdLst/>
            <a:ahLst/>
            <a:cxnLst/>
            <a:rect l="l" t="t" r="r" b="b"/>
            <a:pathLst>
              <a:path w="18414" h="28575">
                <a:moveTo>
                  <a:pt x="0" y="28079"/>
                </a:moveTo>
                <a:lnTo>
                  <a:pt x="0" y="0"/>
                </a:lnTo>
                <a:lnTo>
                  <a:pt x="4819" y="8612"/>
                </a:lnTo>
                <a:lnTo>
                  <a:pt x="9115" y="15592"/>
                </a:lnTo>
                <a:lnTo>
                  <a:pt x="13444" y="21795"/>
                </a:lnTo>
                <a:lnTo>
                  <a:pt x="18364" y="28079"/>
                </a:lnTo>
                <a:lnTo>
                  <a:pt x="0" y="28079"/>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object 51"/>
          <p:cNvSpPr/>
          <p:nvPr/>
        </p:nvSpPr>
        <p:spPr>
          <a:xfrm>
            <a:off x="1843293" y="6357424"/>
            <a:ext cx="18415" cy="28575"/>
          </a:xfrm>
          <a:custGeom>
            <a:avLst/>
            <a:gdLst/>
            <a:ahLst/>
            <a:cxnLst/>
            <a:rect l="l" t="t" r="r" b="b"/>
            <a:pathLst>
              <a:path w="18414" h="28575">
                <a:moveTo>
                  <a:pt x="18364" y="28079"/>
                </a:moveTo>
                <a:lnTo>
                  <a:pt x="0" y="28079"/>
                </a:lnTo>
                <a:lnTo>
                  <a:pt x="4996" y="21411"/>
                </a:lnTo>
                <a:lnTo>
                  <a:pt x="9586" y="14711"/>
                </a:lnTo>
                <a:lnTo>
                  <a:pt x="13974" y="7675"/>
                </a:lnTo>
                <a:lnTo>
                  <a:pt x="18364" y="0"/>
                </a:lnTo>
                <a:lnTo>
                  <a:pt x="18364" y="28079"/>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object 52"/>
          <p:cNvSpPr txBox="1"/>
          <p:nvPr/>
        </p:nvSpPr>
        <p:spPr>
          <a:xfrm>
            <a:off x="993933" y="6179305"/>
            <a:ext cx="1177925" cy="1153160"/>
          </a:xfrm>
          <a:prstGeom prst="rect">
            <a:avLst/>
          </a:prstGeom>
        </p:spPr>
        <p:txBody>
          <a:bodyPr vert="horz" wrap="square" lIns="0" tIns="65404" rIns="0" bIns="0" rtlCol="0">
            <a:spAutoFit/>
          </a:bodyPr>
          <a:lstStyle/>
          <a:p>
            <a:pPr marL="226060" marR="0" lvl="0" indent="0" algn="l" defTabSz="914400" rtl="0" eaLnBrk="1" fontAlgn="auto" latinLnBrk="0" hangingPunct="1">
              <a:lnSpc>
                <a:spcPct val="100000"/>
              </a:lnSpc>
              <a:spcBef>
                <a:spcPts val="515"/>
              </a:spcBef>
              <a:spcAft>
                <a:spcPts val="0"/>
              </a:spcAft>
              <a:buClrTx/>
              <a:buSzTx/>
              <a:buFontTx/>
              <a:buNone/>
              <a:tabLst/>
              <a:defRPr/>
            </a:pPr>
            <a:r>
              <a:rPr kumimoji="1" sz="1400" b="1" i="0" u="none" strike="noStrike" kern="1200" cap="none" spc="15" normalizeH="0" baseline="0" noProof="0" dirty="0">
                <a:ln>
                  <a:noFill/>
                </a:ln>
                <a:solidFill>
                  <a:srgbClr val="00AEEF"/>
                </a:solidFill>
                <a:effectLst/>
                <a:uLnTx/>
                <a:uFillTx/>
                <a:latin typeface="A-OTF ゴシックMB101 Pro H"/>
                <a:ea typeface="+mn-ea"/>
                <a:cs typeface="A-OTF ゴシックMB101 Pro H"/>
              </a:rPr>
              <a:t>関連団体</a:t>
            </a:r>
            <a:endParaRPr kumimoji="1" sz="1400" b="0" i="0" u="none" strike="noStrike" kern="1200" cap="none" spc="0" normalizeH="0" baseline="0" noProof="0">
              <a:ln>
                <a:noFill/>
              </a:ln>
              <a:solidFill>
                <a:prstClr val="black"/>
              </a:solidFill>
              <a:effectLst/>
              <a:uLnTx/>
              <a:uFillTx/>
              <a:latin typeface="A-OTF ゴシックMB101 Pro H"/>
              <a:ea typeface="+mn-ea"/>
              <a:cs typeface="A-OTF ゴシックMB101 Pro H"/>
            </a:endParaRPr>
          </a:p>
          <a:p>
            <a:pPr marL="156210" marR="148590" lvl="0" indent="137160" algn="l" defTabSz="914400" rtl="0" eaLnBrk="1" fontAlgn="auto" latinLnBrk="0" hangingPunct="1">
              <a:lnSpc>
                <a:spcPts val="1700"/>
              </a:lnSpc>
              <a:spcBef>
                <a:spcPts val="90"/>
              </a:spcBef>
              <a:spcAft>
                <a:spcPts val="0"/>
              </a:spcAft>
              <a:buClrTx/>
              <a:buSzTx/>
              <a:buFontTx/>
              <a:buNone/>
              <a:tabLst/>
              <a:defRPr/>
            </a:pPr>
            <a:r>
              <a:rPr kumimoji="1" sz="1100" b="1" i="0" u="none" strike="noStrike" kern="1200" cap="none" spc="30" normalizeH="0" baseline="0" noProof="0" dirty="0">
                <a:ln>
                  <a:noFill/>
                </a:ln>
                <a:solidFill>
                  <a:srgbClr val="58595B"/>
                </a:solidFill>
                <a:effectLst/>
                <a:uLnTx/>
                <a:uFillTx/>
                <a:latin typeface="A-OTF ゴシックMB101 Pro H"/>
                <a:ea typeface="+mn-ea"/>
                <a:cs typeface="A-OTF ゴシックMB101 Pro H"/>
              </a:rPr>
              <a:t>連合総研 国際労働財団 教育文化協会</a:t>
            </a:r>
            <a:endParaRPr kumimoji="1" sz="1100" b="0" i="0" u="none" strike="noStrike" kern="1200" cap="none" spc="0" normalizeH="0" baseline="0" noProof="0">
              <a:ln>
                <a:noFill/>
              </a:ln>
              <a:solidFill>
                <a:prstClr val="black"/>
              </a:solidFill>
              <a:effectLst/>
              <a:uLnTx/>
              <a:uFillTx/>
              <a:latin typeface="A-OTF ゴシックMB101 Pro H"/>
              <a:ea typeface="+mn-ea"/>
              <a:cs typeface="A-OTF ゴシックMB101 Pro H"/>
            </a:endParaRPr>
          </a:p>
          <a:p>
            <a:pPr marL="12700" marR="0" lvl="0" indent="0" algn="l" defTabSz="914400" rtl="0" eaLnBrk="1" fontAlgn="auto" latinLnBrk="0" hangingPunct="1">
              <a:lnSpc>
                <a:spcPct val="100000"/>
              </a:lnSpc>
              <a:spcBef>
                <a:spcPts val="265"/>
              </a:spcBef>
              <a:spcAft>
                <a:spcPts val="0"/>
              </a:spcAft>
              <a:buClrTx/>
              <a:buSzTx/>
              <a:buFontTx/>
              <a:buNone/>
              <a:tabLst/>
              <a:defRPr/>
            </a:pPr>
            <a:r>
              <a:rPr kumimoji="1" sz="1100" b="1" i="0" u="none" strike="noStrike" kern="1200" cap="none" spc="30" normalizeH="0" baseline="0" noProof="0" dirty="0">
                <a:ln>
                  <a:noFill/>
                </a:ln>
                <a:solidFill>
                  <a:srgbClr val="58595B"/>
                </a:solidFill>
                <a:effectLst/>
                <a:uLnTx/>
                <a:uFillTx/>
                <a:latin typeface="A-OTF ゴシックMB101 Pro H"/>
                <a:ea typeface="+mn-ea"/>
                <a:cs typeface="A-OTF ゴシックMB101 Pro H"/>
              </a:rPr>
              <a:t>日本労働文化財団</a:t>
            </a:r>
            <a:endParaRPr kumimoji="1" sz="1100" b="0" i="0" u="none" strike="noStrike" kern="1200" cap="none" spc="0" normalizeH="0" baseline="0" noProof="0">
              <a:ln>
                <a:noFill/>
              </a:ln>
              <a:solidFill>
                <a:prstClr val="black"/>
              </a:solidFill>
              <a:effectLst/>
              <a:uLnTx/>
              <a:uFillTx/>
              <a:latin typeface="A-OTF ゴシックMB101 Pro H"/>
              <a:ea typeface="+mn-ea"/>
              <a:cs typeface="A-OTF ゴシックMB101 Pro H"/>
            </a:endParaRPr>
          </a:p>
        </p:txBody>
      </p:sp>
      <p:sp>
        <p:nvSpPr>
          <p:cNvPr id="53" name="object 53"/>
          <p:cNvSpPr/>
          <p:nvPr/>
        </p:nvSpPr>
        <p:spPr>
          <a:xfrm>
            <a:off x="0" y="1971003"/>
            <a:ext cx="3906520" cy="0"/>
          </a:xfrm>
          <a:custGeom>
            <a:avLst/>
            <a:gdLst/>
            <a:ahLst/>
            <a:cxnLst/>
            <a:rect l="l" t="t" r="r" b="b"/>
            <a:pathLst>
              <a:path w="3906520">
                <a:moveTo>
                  <a:pt x="0" y="0"/>
                </a:moveTo>
                <a:lnTo>
                  <a:pt x="3905999" y="0"/>
                </a:lnTo>
              </a:path>
            </a:pathLst>
          </a:custGeom>
          <a:ln w="17995">
            <a:solidFill>
              <a:srgbClr val="DCDDD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object 54"/>
          <p:cNvSpPr/>
          <p:nvPr/>
        </p:nvSpPr>
        <p:spPr>
          <a:xfrm>
            <a:off x="3905999" y="1935010"/>
            <a:ext cx="72390" cy="72390"/>
          </a:xfrm>
          <a:custGeom>
            <a:avLst/>
            <a:gdLst/>
            <a:ahLst/>
            <a:cxnLst/>
            <a:rect l="l" t="t" r="r" b="b"/>
            <a:pathLst>
              <a:path w="72389" h="72389">
                <a:moveTo>
                  <a:pt x="0" y="0"/>
                </a:moveTo>
                <a:lnTo>
                  <a:pt x="71996" y="0"/>
                </a:lnTo>
                <a:lnTo>
                  <a:pt x="71996" y="71996"/>
                </a:lnTo>
                <a:lnTo>
                  <a:pt x="0" y="71996"/>
                </a:lnTo>
                <a:lnTo>
                  <a:pt x="0" y="0"/>
                </a:lnTo>
                <a:close/>
              </a:path>
            </a:pathLst>
          </a:custGeom>
          <a:solidFill>
            <a:srgbClr val="DCDDD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object 55"/>
          <p:cNvSpPr/>
          <p:nvPr/>
        </p:nvSpPr>
        <p:spPr>
          <a:xfrm>
            <a:off x="179999" y="1692003"/>
            <a:ext cx="3240405" cy="576580"/>
          </a:xfrm>
          <a:custGeom>
            <a:avLst/>
            <a:gdLst/>
            <a:ahLst/>
            <a:cxnLst/>
            <a:rect l="l" t="t" r="r" b="b"/>
            <a:pathLst>
              <a:path w="3240404" h="576580">
                <a:moveTo>
                  <a:pt x="3131997" y="0"/>
                </a:moveTo>
                <a:lnTo>
                  <a:pt x="108000" y="0"/>
                </a:lnTo>
                <a:lnTo>
                  <a:pt x="45562" y="1687"/>
                </a:lnTo>
                <a:lnTo>
                  <a:pt x="13500" y="13500"/>
                </a:lnTo>
                <a:lnTo>
                  <a:pt x="1687" y="45562"/>
                </a:lnTo>
                <a:lnTo>
                  <a:pt x="0" y="108000"/>
                </a:lnTo>
                <a:lnTo>
                  <a:pt x="0" y="467995"/>
                </a:lnTo>
                <a:lnTo>
                  <a:pt x="1687" y="530432"/>
                </a:lnTo>
                <a:lnTo>
                  <a:pt x="13500" y="562495"/>
                </a:lnTo>
                <a:lnTo>
                  <a:pt x="45562" y="574308"/>
                </a:lnTo>
                <a:lnTo>
                  <a:pt x="108000" y="575995"/>
                </a:lnTo>
                <a:lnTo>
                  <a:pt x="3131997" y="575995"/>
                </a:lnTo>
                <a:lnTo>
                  <a:pt x="3194435" y="574308"/>
                </a:lnTo>
                <a:lnTo>
                  <a:pt x="3226498" y="562495"/>
                </a:lnTo>
                <a:lnTo>
                  <a:pt x="3238311" y="530432"/>
                </a:lnTo>
                <a:lnTo>
                  <a:pt x="3239998" y="467995"/>
                </a:lnTo>
                <a:lnTo>
                  <a:pt x="3239998" y="108000"/>
                </a:lnTo>
                <a:lnTo>
                  <a:pt x="3238311" y="45562"/>
                </a:lnTo>
                <a:lnTo>
                  <a:pt x="3226498" y="13500"/>
                </a:lnTo>
                <a:lnTo>
                  <a:pt x="3194435" y="1687"/>
                </a:lnTo>
                <a:lnTo>
                  <a:pt x="3131997"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object 56"/>
          <p:cNvSpPr txBox="1"/>
          <p:nvPr/>
        </p:nvSpPr>
        <p:spPr>
          <a:xfrm>
            <a:off x="239299" y="1744557"/>
            <a:ext cx="3168650" cy="313690"/>
          </a:xfrm>
          <a:prstGeom prst="rect">
            <a:avLst/>
          </a:prstGeom>
        </p:spPr>
        <p:txBody>
          <a:bodyPr vert="horz" wrap="square" lIns="0" tIns="11430" rIns="0" bIns="0" rtlCol="0">
            <a:spAutoFit/>
          </a:bodyPr>
          <a:lstStyle/>
          <a:p>
            <a:pPr marL="12700" marR="5080" lvl="0" indent="0" algn="l" defTabSz="914400" rtl="0" eaLnBrk="1" fontAlgn="auto" latinLnBrk="0" hangingPunct="1">
              <a:lnSpc>
                <a:spcPct val="111200"/>
              </a:lnSpc>
              <a:spcBef>
                <a:spcPts val="90"/>
              </a:spcBef>
              <a:spcAft>
                <a:spcPts val="0"/>
              </a:spcAft>
              <a:buClrTx/>
              <a:buSzTx/>
              <a:buFontTx/>
              <a:buNone/>
              <a:tabLst/>
              <a:defRPr/>
            </a:pPr>
            <a:r>
              <a:rPr kumimoji="1" sz="850" b="0" i="0" u="none" strike="noStrike" kern="1200" cap="none" spc="50" normalizeH="0" baseline="0" noProof="0" dirty="0">
                <a:ln>
                  <a:noFill/>
                </a:ln>
                <a:solidFill>
                  <a:srgbClr val="231F20"/>
                </a:solidFill>
                <a:effectLst/>
                <a:uLnTx/>
                <a:uFillTx/>
                <a:latin typeface="A-OTF ゴシックMB101 Pro R"/>
                <a:ea typeface="+mn-ea"/>
                <a:cs typeface="A-OTF ゴシックMB101 Pro R"/>
              </a:rPr>
              <a:t>国際労働運動におい</a:t>
            </a:r>
            <a:r>
              <a:rPr kumimoji="1" sz="850" b="0" i="0" u="none" strike="noStrike" kern="1200" cap="none" spc="35" normalizeH="0" baseline="0" noProof="0" dirty="0">
                <a:ln>
                  <a:noFill/>
                </a:ln>
                <a:solidFill>
                  <a:srgbClr val="231F20"/>
                </a:solidFill>
                <a:effectLst/>
                <a:uLnTx/>
                <a:uFillTx/>
                <a:latin typeface="A-OTF ゴシックMB101 Pro R"/>
                <a:ea typeface="+mn-ea"/>
                <a:cs typeface="A-OTF ゴシックMB101 Pro R"/>
              </a:rPr>
              <a:t>て</a:t>
            </a:r>
            <a:r>
              <a:rPr kumimoji="1" sz="850" b="0" i="0" u="none" strike="noStrike" kern="1200" cap="none" spc="50" normalizeH="0" baseline="0" noProof="0" dirty="0">
                <a:ln>
                  <a:noFill/>
                </a:ln>
                <a:solidFill>
                  <a:srgbClr val="231F20"/>
                </a:solidFill>
                <a:effectLst/>
                <a:uLnTx/>
                <a:uFillTx/>
                <a:latin typeface="A-OTF ゴシックMB101 Pro R"/>
                <a:ea typeface="+mn-ea"/>
                <a:cs typeface="A-OTF ゴシックMB101 Pro R"/>
              </a:rPr>
              <a:t>、連合は国際労働組合総連</a:t>
            </a:r>
            <a:r>
              <a:rPr kumimoji="1" sz="850" b="0" i="0" u="none" strike="noStrike" kern="1200" cap="none" spc="30" normalizeH="0" baseline="0" noProof="0" dirty="0">
                <a:ln>
                  <a:noFill/>
                </a:ln>
                <a:solidFill>
                  <a:srgbClr val="231F20"/>
                </a:solidFill>
                <a:effectLst/>
                <a:uLnTx/>
                <a:uFillTx/>
                <a:latin typeface="A-OTF ゴシックMB101 Pro R"/>
                <a:ea typeface="+mn-ea"/>
                <a:cs typeface="A-OTF ゴシックMB101 Pro R"/>
              </a:rPr>
              <a:t>合</a:t>
            </a:r>
            <a:r>
              <a:rPr kumimoji="1" sz="850" b="0" i="0" u="none" strike="noStrike" kern="1200" cap="none" spc="20" normalizeH="0" baseline="0" noProof="0" dirty="0">
                <a:ln>
                  <a:noFill/>
                </a:ln>
                <a:solidFill>
                  <a:srgbClr val="231F20"/>
                </a:solidFill>
                <a:effectLst/>
                <a:uLnTx/>
                <a:uFillTx/>
                <a:latin typeface="A-OTF ゴシックMB101 Pro R"/>
                <a:ea typeface="+mn-ea"/>
                <a:cs typeface="A-OTF ゴシックMB101 Pro R"/>
              </a:rPr>
              <a:t>（ITUC） </a:t>
            </a:r>
            <a:r>
              <a:rPr kumimoji="1" sz="850" b="0" i="0" u="none" strike="noStrike" kern="1200" cap="none" spc="50" normalizeH="0" baseline="0" noProof="0" dirty="0">
                <a:ln>
                  <a:noFill/>
                </a:ln>
                <a:solidFill>
                  <a:srgbClr val="231F20"/>
                </a:solidFill>
                <a:effectLst/>
                <a:uLnTx/>
                <a:uFillTx/>
                <a:latin typeface="A-OTF ゴシックMB101 Pro R"/>
                <a:ea typeface="+mn-ea"/>
                <a:cs typeface="A-OTF ゴシックMB101 Pro R"/>
              </a:rPr>
              <a:t>などに加盟</a:t>
            </a:r>
            <a:r>
              <a:rPr kumimoji="1" sz="850" b="0" i="0" u="none" strike="noStrike" kern="1200" cap="none" spc="35" normalizeH="0" baseline="0" noProof="0" dirty="0">
                <a:ln>
                  <a:noFill/>
                </a:ln>
                <a:solidFill>
                  <a:srgbClr val="231F20"/>
                </a:solidFill>
                <a:effectLst/>
                <a:uLnTx/>
                <a:uFillTx/>
                <a:latin typeface="A-OTF ゴシックMB101 Pro R"/>
                <a:ea typeface="+mn-ea"/>
                <a:cs typeface="A-OTF ゴシックMB101 Pro R"/>
              </a:rPr>
              <a:t>し</a:t>
            </a:r>
            <a:r>
              <a:rPr kumimoji="1" sz="850" b="0" i="0" u="none" strike="noStrike" kern="1200" cap="none" spc="50" normalizeH="0" baseline="0" noProof="0" dirty="0">
                <a:ln>
                  <a:noFill/>
                </a:ln>
                <a:solidFill>
                  <a:srgbClr val="231F20"/>
                </a:solidFill>
                <a:effectLst/>
                <a:uLnTx/>
                <a:uFillTx/>
                <a:latin typeface="A-OTF ゴシックMB101 Pro R"/>
                <a:ea typeface="+mn-ea"/>
                <a:cs typeface="A-OTF ゴシックMB101 Pro R"/>
              </a:rPr>
              <a:t>、貧困との闘いや労働者の権利保護などグロー</a:t>
            </a:r>
            <a:endParaRPr kumimoji="1" sz="850" b="0" i="0" u="none" strike="noStrike" kern="1200" cap="none" spc="0" normalizeH="0" baseline="0" noProof="0">
              <a:ln>
                <a:noFill/>
              </a:ln>
              <a:solidFill>
                <a:prstClr val="black"/>
              </a:solidFill>
              <a:effectLst/>
              <a:uLnTx/>
              <a:uFillTx/>
              <a:latin typeface="A-OTF ゴシックMB101 Pro R"/>
              <a:ea typeface="+mn-ea"/>
              <a:cs typeface="A-OTF ゴシックMB101 Pro R"/>
            </a:endParaRPr>
          </a:p>
        </p:txBody>
      </p:sp>
      <p:sp>
        <p:nvSpPr>
          <p:cNvPr id="57" name="object 57"/>
          <p:cNvSpPr txBox="1"/>
          <p:nvPr/>
        </p:nvSpPr>
        <p:spPr>
          <a:xfrm>
            <a:off x="239299" y="2041554"/>
            <a:ext cx="2725420" cy="160655"/>
          </a:xfrm>
          <a:prstGeom prst="rect">
            <a:avLst/>
          </a:prstGeom>
        </p:spPr>
        <p:txBody>
          <a:bodyPr vert="horz" wrap="square" lIns="0" tIns="17145" rIns="0" bIns="0" rtlCol="0">
            <a:spAutoFit/>
          </a:bodyPr>
          <a:lstStyle/>
          <a:p>
            <a:pPr marL="12700" marR="0" lvl="0" indent="0" algn="l" defTabSz="914400" rtl="0" eaLnBrk="1" fontAlgn="auto" latinLnBrk="0" hangingPunct="1">
              <a:lnSpc>
                <a:spcPct val="100000"/>
              </a:lnSpc>
              <a:spcBef>
                <a:spcPts val="135"/>
              </a:spcBef>
              <a:spcAft>
                <a:spcPts val="0"/>
              </a:spcAft>
              <a:buClrTx/>
              <a:buSzTx/>
              <a:buFontTx/>
              <a:buNone/>
              <a:tabLst/>
              <a:defRPr/>
            </a:pPr>
            <a:r>
              <a:rPr kumimoji="1" sz="850" b="0" i="0" u="none" strike="noStrike" kern="1200" cap="none" spc="35" normalizeH="0" baseline="0" noProof="0" dirty="0">
                <a:ln>
                  <a:noFill/>
                </a:ln>
                <a:solidFill>
                  <a:srgbClr val="231F20"/>
                </a:solidFill>
                <a:effectLst/>
                <a:uLnTx/>
                <a:uFillTx/>
                <a:latin typeface="A-OTF ゴシックMB101 Pro R"/>
                <a:ea typeface="+mn-ea"/>
                <a:cs typeface="A-OTF ゴシックMB101 Pro R"/>
              </a:rPr>
              <a:t>バルな課題に取り組む大きな役割を発揮しています。</a:t>
            </a:r>
            <a:endParaRPr kumimoji="1" sz="850" b="0" i="0" u="none" strike="noStrike" kern="1200" cap="none" spc="0" normalizeH="0" baseline="0" noProof="0">
              <a:ln>
                <a:noFill/>
              </a:ln>
              <a:solidFill>
                <a:prstClr val="black"/>
              </a:solidFill>
              <a:effectLst/>
              <a:uLnTx/>
              <a:uFillTx/>
              <a:latin typeface="A-OTF ゴシックMB101 Pro R"/>
              <a:ea typeface="+mn-ea"/>
              <a:cs typeface="A-OTF ゴシックMB101 Pro R"/>
            </a:endParaRPr>
          </a:p>
        </p:txBody>
      </p:sp>
      <p:sp>
        <p:nvSpPr>
          <p:cNvPr id="58" name="object 58"/>
          <p:cNvSpPr/>
          <p:nvPr/>
        </p:nvSpPr>
        <p:spPr>
          <a:xfrm>
            <a:off x="0" y="4806000"/>
            <a:ext cx="4608195" cy="2844165"/>
          </a:xfrm>
          <a:custGeom>
            <a:avLst/>
            <a:gdLst/>
            <a:ahLst/>
            <a:cxnLst/>
            <a:rect l="l" t="t" r="r" b="b"/>
            <a:pathLst>
              <a:path w="4608195" h="2844165">
                <a:moveTo>
                  <a:pt x="0" y="2843999"/>
                </a:moveTo>
                <a:lnTo>
                  <a:pt x="4608000" y="2843999"/>
                </a:lnTo>
                <a:lnTo>
                  <a:pt x="4608000" y="0"/>
                </a:lnTo>
              </a:path>
            </a:pathLst>
          </a:custGeom>
          <a:ln w="71996">
            <a:solidFill>
              <a:srgbClr val="93959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object 59"/>
          <p:cNvSpPr/>
          <p:nvPr/>
        </p:nvSpPr>
        <p:spPr>
          <a:xfrm>
            <a:off x="5319002" y="7920004"/>
            <a:ext cx="1872614" cy="1080135"/>
          </a:xfrm>
          <a:custGeom>
            <a:avLst/>
            <a:gdLst/>
            <a:ahLst/>
            <a:cxnLst/>
            <a:rect l="l" t="t" r="r" b="b"/>
            <a:pathLst>
              <a:path w="1872615" h="1080134">
                <a:moveTo>
                  <a:pt x="1691995" y="0"/>
                </a:moveTo>
                <a:lnTo>
                  <a:pt x="179997" y="0"/>
                </a:lnTo>
                <a:lnTo>
                  <a:pt x="75936" y="2812"/>
                </a:lnTo>
                <a:lnTo>
                  <a:pt x="22499" y="22499"/>
                </a:lnTo>
                <a:lnTo>
                  <a:pt x="2812" y="75936"/>
                </a:lnTo>
                <a:lnTo>
                  <a:pt x="0" y="179997"/>
                </a:lnTo>
                <a:lnTo>
                  <a:pt x="0" y="899998"/>
                </a:lnTo>
                <a:lnTo>
                  <a:pt x="2812" y="1004066"/>
                </a:lnTo>
                <a:lnTo>
                  <a:pt x="22499" y="1057506"/>
                </a:lnTo>
                <a:lnTo>
                  <a:pt x="75936" y="1077195"/>
                </a:lnTo>
                <a:lnTo>
                  <a:pt x="179997" y="1080008"/>
                </a:lnTo>
                <a:lnTo>
                  <a:pt x="1691995" y="1080008"/>
                </a:lnTo>
                <a:lnTo>
                  <a:pt x="1796056" y="1077195"/>
                </a:lnTo>
                <a:lnTo>
                  <a:pt x="1849493" y="1057506"/>
                </a:lnTo>
                <a:lnTo>
                  <a:pt x="1869180" y="1004066"/>
                </a:lnTo>
                <a:lnTo>
                  <a:pt x="1871992" y="899998"/>
                </a:lnTo>
                <a:lnTo>
                  <a:pt x="1871992" y="179997"/>
                </a:lnTo>
                <a:lnTo>
                  <a:pt x="1869180" y="75936"/>
                </a:lnTo>
                <a:lnTo>
                  <a:pt x="1849493" y="22499"/>
                </a:lnTo>
                <a:lnTo>
                  <a:pt x="1796056" y="2812"/>
                </a:lnTo>
                <a:lnTo>
                  <a:pt x="1691995" y="0"/>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object 60"/>
          <p:cNvSpPr/>
          <p:nvPr/>
        </p:nvSpPr>
        <p:spPr>
          <a:xfrm>
            <a:off x="2978992" y="7920004"/>
            <a:ext cx="1872614" cy="1080135"/>
          </a:xfrm>
          <a:custGeom>
            <a:avLst/>
            <a:gdLst/>
            <a:ahLst/>
            <a:cxnLst/>
            <a:rect l="l" t="t" r="r" b="b"/>
            <a:pathLst>
              <a:path w="1872614" h="1080134">
                <a:moveTo>
                  <a:pt x="1691995" y="0"/>
                </a:moveTo>
                <a:lnTo>
                  <a:pt x="179997" y="0"/>
                </a:lnTo>
                <a:lnTo>
                  <a:pt x="75936" y="2812"/>
                </a:lnTo>
                <a:lnTo>
                  <a:pt x="22499" y="22499"/>
                </a:lnTo>
                <a:lnTo>
                  <a:pt x="2812" y="75936"/>
                </a:lnTo>
                <a:lnTo>
                  <a:pt x="0" y="179997"/>
                </a:lnTo>
                <a:lnTo>
                  <a:pt x="0" y="899998"/>
                </a:lnTo>
                <a:lnTo>
                  <a:pt x="2812" y="1004066"/>
                </a:lnTo>
                <a:lnTo>
                  <a:pt x="22499" y="1057506"/>
                </a:lnTo>
                <a:lnTo>
                  <a:pt x="75936" y="1077195"/>
                </a:lnTo>
                <a:lnTo>
                  <a:pt x="179997" y="1080008"/>
                </a:lnTo>
                <a:lnTo>
                  <a:pt x="1691995" y="1080008"/>
                </a:lnTo>
                <a:lnTo>
                  <a:pt x="1796056" y="1077195"/>
                </a:lnTo>
                <a:lnTo>
                  <a:pt x="1849493" y="1057506"/>
                </a:lnTo>
                <a:lnTo>
                  <a:pt x="1869180" y="1004066"/>
                </a:lnTo>
                <a:lnTo>
                  <a:pt x="1871992" y="899998"/>
                </a:lnTo>
                <a:lnTo>
                  <a:pt x="1871992" y="179997"/>
                </a:lnTo>
                <a:lnTo>
                  <a:pt x="1869180" y="75936"/>
                </a:lnTo>
                <a:lnTo>
                  <a:pt x="1849493" y="22499"/>
                </a:lnTo>
                <a:lnTo>
                  <a:pt x="1796056" y="2812"/>
                </a:lnTo>
                <a:lnTo>
                  <a:pt x="1691995" y="0"/>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object 61"/>
          <p:cNvSpPr/>
          <p:nvPr/>
        </p:nvSpPr>
        <p:spPr>
          <a:xfrm>
            <a:off x="5319002" y="9072002"/>
            <a:ext cx="1872614" cy="1080135"/>
          </a:xfrm>
          <a:custGeom>
            <a:avLst/>
            <a:gdLst/>
            <a:ahLst/>
            <a:cxnLst/>
            <a:rect l="l" t="t" r="r" b="b"/>
            <a:pathLst>
              <a:path w="1872615" h="1080134">
                <a:moveTo>
                  <a:pt x="1691995" y="0"/>
                </a:moveTo>
                <a:lnTo>
                  <a:pt x="179997" y="0"/>
                </a:lnTo>
                <a:lnTo>
                  <a:pt x="75936" y="2812"/>
                </a:lnTo>
                <a:lnTo>
                  <a:pt x="22499" y="22499"/>
                </a:lnTo>
                <a:lnTo>
                  <a:pt x="2812" y="75936"/>
                </a:lnTo>
                <a:lnTo>
                  <a:pt x="0" y="179997"/>
                </a:lnTo>
                <a:lnTo>
                  <a:pt x="0" y="899998"/>
                </a:lnTo>
                <a:lnTo>
                  <a:pt x="2812" y="1004066"/>
                </a:lnTo>
                <a:lnTo>
                  <a:pt x="22499" y="1057506"/>
                </a:lnTo>
                <a:lnTo>
                  <a:pt x="75936" y="1077195"/>
                </a:lnTo>
                <a:lnTo>
                  <a:pt x="179997" y="1080007"/>
                </a:lnTo>
                <a:lnTo>
                  <a:pt x="1691995" y="1080007"/>
                </a:lnTo>
                <a:lnTo>
                  <a:pt x="1796056" y="1077195"/>
                </a:lnTo>
                <a:lnTo>
                  <a:pt x="1849493" y="1057506"/>
                </a:lnTo>
                <a:lnTo>
                  <a:pt x="1869180" y="1004066"/>
                </a:lnTo>
                <a:lnTo>
                  <a:pt x="1871992" y="899998"/>
                </a:lnTo>
                <a:lnTo>
                  <a:pt x="1871992" y="179997"/>
                </a:lnTo>
                <a:lnTo>
                  <a:pt x="1869180" y="75936"/>
                </a:lnTo>
                <a:lnTo>
                  <a:pt x="1849493" y="22499"/>
                </a:lnTo>
                <a:lnTo>
                  <a:pt x="1796056" y="2812"/>
                </a:lnTo>
                <a:lnTo>
                  <a:pt x="1691995" y="0"/>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object 62"/>
          <p:cNvSpPr/>
          <p:nvPr/>
        </p:nvSpPr>
        <p:spPr>
          <a:xfrm>
            <a:off x="2978992" y="9072002"/>
            <a:ext cx="1872614" cy="1080135"/>
          </a:xfrm>
          <a:custGeom>
            <a:avLst/>
            <a:gdLst/>
            <a:ahLst/>
            <a:cxnLst/>
            <a:rect l="l" t="t" r="r" b="b"/>
            <a:pathLst>
              <a:path w="1872614" h="1080134">
                <a:moveTo>
                  <a:pt x="1691995" y="0"/>
                </a:moveTo>
                <a:lnTo>
                  <a:pt x="179997" y="0"/>
                </a:lnTo>
                <a:lnTo>
                  <a:pt x="75936" y="2812"/>
                </a:lnTo>
                <a:lnTo>
                  <a:pt x="22499" y="22499"/>
                </a:lnTo>
                <a:lnTo>
                  <a:pt x="2812" y="75936"/>
                </a:lnTo>
                <a:lnTo>
                  <a:pt x="0" y="179997"/>
                </a:lnTo>
                <a:lnTo>
                  <a:pt x="0" y="899998"/>
                </a:lnTo>
                <a:lnTo>
                  <a:pt x="2812" y="1004066"/>
                </a:lnTo>
                <a:lnTo>
                  <a:pt x="22499" y="1057506"/>
                </a:lnTo>
                <a:lnTo>
                  <a:pt x="75936" y="1077195"/>
                </a:lnTo>
                <a:lnTo>
                  <a:pt x="179997" y="1080007"/>
                </a:lnTo>
                <a:lnTo>
                  <a:pt x="1691995" y="1080007"/>
                </a:lnTo>
                <a:lnTo>
                  <a:pt x="1796056" y="1077195"/>
                </a:lnTo>
                <a:lnTo>
                  <a:pt x="1849493" y="1057506"/>
                </a:lnTo>
                <a:lnTo>
                  <a:pt x="1869180" y="1004066"/>
                </a:lnTo>
                <a:lnTo>
                  <a:pt x="1871992" y="899998"/>
                </a:lnTo>
                <a:lnTo>
                  <a:pt x="1871992" y="179997"/>
                </a:lnTo>
                <a:lnTo>
                  <a:pt x="1869180" y="75936"/>
                </a:lnTo>
                <a:lnTo>
                  <a:pt x="1849493" y="22499"/>
                </a:lnTo>
                <a:lnTo>
                  <a:pt x="1796056" y="2812"/>
                </a:lnTo>
                <a:lnTo>
                  <a:pt x="1691995" y="0"/>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object 63"/>
          <p:cNvSpPr/>
          <p:nvPr/>
        </p:nvSpPr>
        <p:spPr>
          <a:xfrm>
            <a:off x="638991" y="9072002"/>
            <a:ext cx="1872614" cy="1080135"/>
          </a:xfrm>
          <a:custGeom>
            <a:avLst/>
            <a:gdLst/>
            <a:ahLst/>
            <a:cxnLst/>
            <a:rect l="l" t="t" r="r" b="b"/>
            <a:pathLst>
              <a:path w="1872614" h="1080134">
                <a:moveTo>
                  <a:pt x="1691995" y="0"/>
                </a:moveTo>
                <a:lnTo>
                  <a:pt x="179997" y="0"/>
                </a:lnTo>
                <a:lnTo>
                  <a:pt x="75936" y="2812"/>
                </a:lnTo>
                <a:lnTo>
                  <a:pt x="22499" y="22499"/>
                </a:lnTo>
                <a:lnTo>
                  <a:pt x="2812" y="75936"/>
                </a:lnTo>
                <a:lnTo>
                  <a:pt x="0" y="179997"/>
                </a:lnTo>
                <a:lnTo>
                  <a:pt x="0" y="899998"/>
                </a:lnTo>
                <a:lnTo>
                  <a:pt x="2812" y="1004066"/>
                </a:lnTo>
                <a:lnTo>
                  <a:pt x="22499" y="1057506"/>
                </a:lnTo>
                <a:lnTo>
                  <a:pt x="75936" y="1077195"/>
                </a:lnTo>
                <a:lnTo>
                  <a:pt x="179997" y="1080007"/>
                </a:lnTo>
                <a:lnTo>
                  <a:pt x="1691995" y="1080007"/>
                </a:lnTo>
                <a:lnTo>
                  <a:pt x="1796056" y="1077195"/>
                </a:lnTo>
                <a:lnTo>
                  <a:pt x="1849493" y="1057506"/>
                </a:lnTo>
                <a:lnTo>
                  <a:pt x="1869180" y="1004066"/>
                </a:lnTo>
                <a:lnTo>
                  <a:pt x="1871992" y="899998"/>
                </a:lnTo>
                <a:lnTo>
                  <a:pt x="1871992" y="179997"/>
                </a:lnTo>
                <a:lnTo>
                  <a:pt x="1869180" y="75936"/>
                </a:lnTo>
                <a:lnTo>
                  <a:pt x="1849493" y="22499"/>
                </a:lnTo>
                <a:lnTo>
                  <a:pt x="1796056" y="2812"/>
                </a:lnTo>
                <a:lnTo>
                  <a:pt x="1691995" y="0"/>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object 64"/>
          <p:cNvSpPr/>
          <p:nvPr/>
        </p:nvSpPr>
        <p:spPr>
          <a:xfrm>
            <a:off x="638991" y="7920004"/>
            <a:ext cx="1872614" cy="1080135"/>
          </a:xfrm>
          <a:custGeom>
            <a:avLst/>
            <a:gdLst/>
            <a:ahLst/>
            <a:cxnLst/>
            <a:rect l="l" t="t" r="r" b="b"/>
            <a:pathLst>
              <a:path w="1872614" h="1080134">
                <a:moveTo>
                  <a:pt x="1691995" y="0"/>
                </a:moveTo>
                <a:lnTo>
                  <a:pt x="179997" y="0"/>
                </a:lnTo>
                <a:lnTo>
                  <a:pt x="75936" y="2812"/>
                </a:lnTo>
                <a:lnTo>
                  <a:pt x="22499" y="22499"/>
                </a:lnTo>
                <a:lnTo>
                  <a:pt x="2812" y="75936"/>
                </a:lnTo>
                <a:lnTo>
                  <a:pt x="0" y="179997"/>
                </a:lnTo>
                <a:lnTo>
                  <a:pt x="0" y="899998"/>
                </a:lnTo>
                <a:lnTo>
                  <a:pt x="2812" y="1004066"/>
                </a:lnTo>
                <a:lnTo>
                  <a:pt x="22499" y="1057506"/>
                </a:lnTo>
                <a:lnTo>
                  <a:pt x="75936" y="1077195"/>
                </a:lnTo>
                <a:lnTo>
                  <a:pt x="179997" y="1080008"/>
                </a:lnTo>
                <a:lnTo>
                  <a:pt x="1691995" y="1080008"/>
                </a:lnTo>
                <a:lnTo>
                  <a:pt x="1796056" y="1077195"/>
                </a:lnTo>
                <a:lnTo>
                  <a:pt x="1849493" y="1057506"/>
                </a:lnTo>
                <a:lnTo>
                  <a:pt x="1869180" y="1004066"/>
                </a:lnTo>
                <a:lnTo>
                  <a:pt x="1871992" y="899998"/>
                </a:lnTo>
                <a:lnTo>
                  <a:pt x="1871992" y="179997"/>
                </a:lnTo>
                <a:lnTo>
                  <a:pt x="1869180" y="75936"/>
                </a:lnTo>
                <a:lnTo>
                  <a:pt x="1849493" y="22499"/>
                </a:lnTo>
                <a:lnTo>
                  <a:pt x="1796056" y="2812"/>
                </a:lnTo>
                <a:lnTo>
                  <a:pt x="1691995" y="0"/>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object 65"/>
          <p:cNvSpPr/>
          <p:nvPr/>
        </p:nvSpPr>
        <p:spPr>
          <a:xfrm>
            <a:off x="331194" y="8080206"/>
            <a:ext cx="760095" cy="760095"/>
          </a:xfrm>
          <a:custGeom>
            <a:avLst/>
            <a:gdLst/>
            <a:ahLst/>
            <a:cxnLst/>
            <a:rect l="l" t="t" r="r" b="b"/>
            <a:pathLst>
              <a:path w="760094" h="760095">
                <a:moveTo>
                  <a:pt x="379806" y="0"/>
                </a:moveTo>
                <a:lnTo>
                  <a:pt x="332230" y="2964"/>
                </a:lnTo>
                <a:lnTo>
                  <a:pt x="286399" y="11619"/>
                </a:lnTo>
                <a:lnTo>
                  <a:pt x="242672" y="25606"/>
                </a:lnTo>
                <a:lnTo>
                  <a:pt x="201407" y="44566"/>
                </a:lnTo>
                <a:lnTo>
                  <a:pt x="162962" y="68140"/>
                </a:lnTo>
                <a:lnTo>
                  <a:pt x="127697" y="95970"/>
                </a:lnTo>
                <a:lnTo>
                  <a:pt x="95970" y="127697"/>
                </a:lnTo>
                <a:lnTo>
                  <a:pt x="68140" y="162962"/>
                </a:lnTo>
                <a:lnTo>
                  <a:pt x="44566" y="201407"/>
                </a:lnTo>
                <a:lnTo>
                  <a:pt x="25606" y="242672"/>
                </a:lnTo>
                <a:lnTo>
                  <a:pt x="11619" y="286399"/>
                </a:lnTo>
                <a:lnTo>
                  <a:pt x="2964" y="332230"/>
                </a:lnTo>
                <a:lnTo>
                  <a:pt x="0" y="379806"/>
                </a:lnTo>
                <a:lnTo>
                  <a:pt x="2964" y="427379"/>
                </a:lnTo>
                <a:lnTo>
                  <a:pt x="11619" y="473207"/>
                </a:lnTo>
                <a:lnTo>
                  <a:pt x="25606" y="516933"/>
                </a:lnTo>
                <a:lnTo>
                  <a:pt x="44566" y="558196"/>
                </a:lnTo>
                <a:lnTo>
                  <a:pt x="68140" y="596640"/>
                </a:lnTo>
                <a:lnTo>
                  <a:pt x="95970" y="631904"/>
                </a:lnTo>
                <a:lnTo>
                  <a:pt x="127697" y="663630"/>
                </a:lnTo>
                <a:lnTo>
                  <a:pt x="162962" y="691459"/>
                </a:lnTo>
                <a:lnTo>
                  <a:pt x="201407" y="715033"/>
                </a:lnTo>
                <a:lnTo>
                  <a:pt x="242672" y="733993"/>
                </a:lnTo>
                <a:lnTo>
                  <a:pt x="286399" y="747979"/>
                </a:lnTo>
                <a:lnTo>
                  <a:pt x="332230" y="756634"/>
                </a:lnTo>
                <a:lnTo>
                  <a:pt x="379806" y="759599"/>
                </a:lnTo>
                <a:lnTo>
                  <a:pt x="427381" y="756634"/>
                </a:lnTo>
                <a:lnTo>
                  <a:pt x="473211" y="747979"/>
                </a:lnTo>
                <a:lnTo>
                  <a:pt x="516938" y="733993"/>
                </a:lnTo>
                <a:lnTo>
                  <a:pt x="558202" y="715033"/>
                </a:lnTo>
                <a:lnTo>
                  <a:pt x="596645" y="691459"/>
                </a:lnTo>
                <a:lnTo>
                  <a:pt x="631909" y="663630"/>
                </a:lnTo>
                <a:lnTo>
                  <a:pt x="663634" y="631904"/>
                </a:lnTo>
                <a:lnTo>
                  <a:pt x="691462" y="596640"/>
                </a:lnTo>
                <a:lnTo>
                  <a:pt x="715035" y="558196"/>
                </a:lnTo>
                <a:lnTo>
                  <a:pt x="733994" y="516933"/>
                </a:lnTo>
                <a:lnTo>
                  <a:pt x="747980" y="473207"/>
                </a:lnTo>
                <a:lnTo>
                  <a:pt x="756635" y="427379"/>
                </a:lnTo>
                <a:lnTo>
                  <a:pt x="759599" y="379806"/>
                </a:lnTo>
                <a:lnTo>
                  <a:pt x="756635" y="332230"/>
                </a:lnTo>
                <a:lnTo>
                  <a:pt x="747980" y="286399"/>
                </a:lnTo>
                <a:lnTo>
                  <a:pt x="733994" y="242672"/>
                </a:lnTo>
                <a:lnTo>
                  <a:pt x="715035" y="201407"/>
                </a:lnTo>
                <a:lnTo>
                  <a:pt x="691462" y="162962"/>
                </a:lnTo>
                <a:lnTo>
                  <a:pt x="663634" y="127697"/>
                </a:lnTo>
                <a:lnTo>
                  <a:pt x="631909" y="95970"/>
                </a:lnTo>
                <a:lnTo>
                  <a:pt x="596645" y="68140"/>
                </a:lnTo>
                <a:lnTo>
                  <a:pt x="558202" y="44566"/>
                </a:lnTo>
                <a:lnTo>
                  <a:pt x="516938" y="25606"/>
                </a:lnTo>
                <a:lnTo>
                  <a:pt x="473211" y="11619"/>
                </a:lnTo>
                <a:lnTo>
                  <a:pt x="427381" y="2964"/>
                </a:lnTo>
                <a:lnTo>
                  <a:pt x="379806" y="0"/>
                </a:lnTo>
                <a:close/>
              </a:path>
            </a:pathLst>
          </a:custGeom>
          <a:solidFill>
            <a:srgbClr val="50B84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object 66"/>
          <p:cNvSpPr/>
          <p:nvPr/>
        </p:nvSpPr>
        <p:spPr>
          <a:xfrm>
            <a:off x="331194" y="8080206"/>
            <a:ext cx="760095" cy="760095"/>
          </a:xfrm>
          <a:custGeom>
            <a:avLst/>
            <a:gdLst/>
            <a:ahLst/>
            <a:cxnLst/>
            <a:rect l="l" t="t" r="r" b="b"/>
            <a:pathLst>
              <a:path w="760094" h="760095">
                <a:moveTo>
                  <a:pt x="379806" y="759599"/>
                </a:moveTo>
                <a:lnTo>
                  <a:pt x="427381" y="756634"/>
                </a:lnTo>
                <a:lnTo>
                  <a:pt x="473211" y="747979"/>
                </a:lnTo>
                <a:lnTo>
                  <a:pt x="516938" y="733993"/>
                </a:lnTo>
                <a:lnTo>
                  <a:pt x="558202" y="715033"/>
                </a:lnTo>
                <a:lnTo>
                  <a:pt x="596645" y="691459"/>
                </a:lnTo>
                <a:lnTo>
                  <a:pt x="631909" y="663630"/>
                </a:lnTo>
                <a:lnTo>
                  <a:pt x="663634" y="631904"/>
                </a:lnTo>
                <a:lnTo>
                  <a:pt x="691462" y="596640"/>
                </a:lnTo>
                <a:lnTo>
                  <a:pt x="715035" y="558196"/>
                </a:lnTo>
                <a:lnTo>
                  <a:pt x="733994" y="516933"/>
                </a:lnTo>
                <a:lnTo>
                  <a:pt x="747980" y="473207"/>
                </a:lnTo>
                <a:lnTo>
                  <a:pt x="756635" y="427379"/>
                </a:lnTo>
                <a:lnTo>
                  <a:pt x="759599" y="379806"/>
                </a:lnTo>
                <a:lnTo>
                  <a:pt x="756635" y="332230"/>
                </a:lnTo>
                <a:lnTo>
                  <a:pt x="747980" y="286399"/>
                </a:lnTo>
                <a:lnTo>
                  <a:pt x="733994" y="242672"/>
                </a:lnTo>
                <a:lnTo>
                  <a:pt x="715035" y="201407"/>
                </a:lnTo>
                <a:lnTo>
                  <a:pt x="691462" y="162962"/>
                </a:lnTo>
                <a:lnTo>
                  <a:pt x="663634" y="127697"/>
                </a:lnTo>
                <a:lnTo>
                  <a:pt x="631909" y="95970"/>
                </a:lnTo>
                <a:lnTo>
                  <a:pt x="596645" y="68140"/>
                </a:lnTo>
                <a:lnTo>
                  <a:pt x="558202" y="44566"/>
                </a:lnTo>
                <a:lnTo>
                  <a:pt x="516938" y="25606"/>
                </a:lnTo>
                <a:lnTo>
                  <a:pt x="473211" y="11619"/>
                </a:lnTo>
                <a:lnTo>
                  <a:pt x="427381" y="2964"/>
                </a:lnTo>
                <a:lnTo>
                  <a:pt x="379806" y="0"/>
                </a:lnTo>
                <a:lnTo>
                  <a:pt x="332230" y="2964"/>
                </a:lnTo>
                <a:lnTo>
                  <a:pt x="286399" y="11619"/>
                </a:lnTo>
                <a:lnTo>
                  <a:pt x="242672" y="25606"/>
                </a:lnTo>
                <a:lnTo>
                  <a:pt x="201407" y="44566"/>
                </a:lnTo>
                <a:lnTo>
                  <a:pt x="162962" y="68140"/>
                </a:lnTo>
                <a:lnTo>
                  <a:pt x="127697" y="95970"/>
                </a:lnTo>
                <a:lnTo>
                  <a:pt x="95970" y="127697"/>
                </a:lnTo>
                <a:lnTo>
                  <a:pt x="68140" y="162962"/>
                </a:lnTo>
                <a:lnTo>
                  <a:pt x="44566" y="201407"/>
                </a:lnTo>
                <a:lnTo>
                  <a:pt x="25606" y="242672"/>
                </a:lnTo>
                <a:lnTo>
                  <a:pt x="11619" y="286399"/>
                </a:lnTo>
                <a:lnTo>
                  <a:pt x="2964" y="332230"/>
                </a:lnTo>
                <a:lnTo>
                  <a:pt x="0" y="379806"/>
                </a:lnTo>
                <a:lnTo>
                  <a:pt x="2964" y="427379"/>
                </a:lnTo>
                <a:lnTo>
                  <a:pt x="11619" y="473207"/>
                </a:lnTo>
                <a:lnTo>
                  <a:pt x="25606" y="516933"/>
                </a:lnTo>
                <a:lnTo>
                  <a:pt x="44566" y="558196"/>
                </a:lnTo>
                <a:lnTo>
                  <a:pt x="68140" y="596640"/>
                </a:lnTo>
                <a:lnTo>
                  <a:pt x="95970" y="631904"/>
                </a:lnTo>
                <a:lnTo>
                  <a:pt x="127697" y="663630"/>
                </a:lnTo>
                <a:lnTo>
                  <a:pt x="162962" y="691459"/>
                </a:lnTo>
                <a:lnTo>
                  <a:pt x="201407" y="715033"/>
                </a:lnTo>
                <a:lnTo>
                  <a:pt x="242672" y="733993"/>
                </a:lnTo>
                <a:lnTo>
                  <a:pt x="286399" y="747979"/>
                </a:lnTo>
                <a:lnTo>
                  <a:pt x="332230" y="756634"/>
                </a:lnTo>
                <a:lnTo>
                  <a:pt x="379806" y="759599"/>
                </a:lnTo>
                <a:close/>
              </a:path>
            </a:pathLst>
          </a:custGeom>
          <a:ln w="32397">
            <a:solidFill>
              <a:srgbClr val="8DC63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object 67"/>
          <p:cNvSpPr/>
          <p:nvPr/>
        </p:nvSpPr>
        <p:spPr>
          <a:xfrm>
            <a:off x="2671194" y="8080206"/>
            <a:ext cx="760095" cy="760095"/>
          </a:xfrm>
          <a:custGeom>
            <a:avLst/>
            <a:gdLst/>
            <a:ahLst/>
            <a:cxnLst/>
            <a:rect l="l" t="t" r="r" b="b"/>
            <a:pathLst>
              <a:path w="760095" h="760095">
                <a:moveTo>
                  <a:pt x="379806" y="0"/>
                </a:moveTo>
                <a:lnTo>
                  <a:pt x="332230" y="2964"/>
                </a:lnTo>
                <a:lnTo>
                  <a:pt x="286399" y="11619"/>
                </a:lnTo>
                <a:lnTo>
                  <a:pt x="242672" y="25606"/>
                </a:lnTo>
                <a:lnTo>
                  <a:pt x="201407" y="44566"/>
                </a:lnTo>
                <a:lnTo>
                  <a:pt x="162962" y="68140"/>
                </a:lnTo>
                <a:lnTo>
                  <a:pt x="127697" y="95970"/>
                </a:lnTo>
                <a:lnTo>
                  <a:pt x="95970" y="127697"/>
                </a:lnTo>
                <a:lnTo>
                  <a:pt x="68140" y="162962"/>
                </a:lnTo>
                <a:lnTo>
                  <a:pt x="44566" y="201407"/>
                </a:lnTo>
                <a:lnTo>
                  <a:pt x="25606" y="242672"/>
                </a:lnTo>
                <a:lnTo>
                  <a:pt x="11619" y="286399"/>
                </a:lnTo>
                <a:lnTo>
                  <a:pt x="2964" y="332230"/>
                </a:lnTo>
                <a:lnTo>
                  <a:pt x="0" y="379806"/>
                </a:lnTo>
                <a:lnTo>
                  <a:pt x="2964" y="427379"/>
                </a:lnTo>
                <a:lnTo>
                  <a:pt x="11619" y="473207"/>
                </a:lnTo>
                <a:lnTo>
                  <a:pt x="25606" y="516933"/>
                </a:lnTo>
                <a:lnTo>
                  <a:pt x="44566" y="558196"/>
                </a:lnTo>
                <a:lnTo>
                  <a:pt x="68140" y="596640"/>
                </a:lnTo>
                <a:lnTo>
                  <a:pt x="95970" y="631904"/>
                </a:lnTo>
                <a:lnTo>
                  <a:pt x="127697" y="663630"/>
                </a:lnTo>
                <a:lnTo>
                  <a:pt x="162962" y="691459"/>
                </a:lnTo>
                <a:lnTo>
                  <a:pt x="201407" y="715033"/>
                </a:lnTo>
                <a:lnTo>
                  <a:pt x="242672" y="733993"/>
                </a:lnTo>
                <a:lnTo>
                  <a:pt x="286399" y="747979"/>
                </a:lnTo>
                <a:lnTo>
                  <a:pt x="332230" y="756634"/>
                </a:lnTo>
                <a:lnTo>
                  <a:pt x="379806" y="759599"/>
                </a:lnTo>
                <a:lnTo>
                  <a:pt x="427381" y="756634"/>
                </a:lnTo>
                <a:lnTo>
                  <a:pt x="473211" y="747979"/>
                </a:lnTo>
                <a:lnTo>
                  <a:pt x="516938" y="733993"/>
                </a:lnTo>
                <a:lnTo>
                  <a:pt x="558202" y="715033"/>
                </a:lnTo>
                <a:lnTo>
                  <a:pt x="596645" y="691459"/>
                </a:lnTo>
                <a:lnTo>
                  <a:pt x="631909" y="663630"/>
                </a:lnTo>
                <a:lnTo>
                  <a:pt x="663634" y="631904"/>
                </a:lnTo>
                <a:lnTo>
                  <a:pt x="691462" y="596640"/>
                </a:lnTo>
                <a:lnTo>
                  <a:pt x="715035" y="558196"/>
                </a:lnTo>
                <a:lnTo>
                  <a:pt x="733994" y="516933"/>
                </a:lnTo>
                <a:lnTo>
                  <a:pt x="747980" y="473207"/>
                </a:lnTo>
                <a:lnTo>
                  <a:pt x="756635" y="427379"/>
                </a:lnTo>
                <a:lnTo>
                  <a:pt x="759599" y="379806"/>
                </a:lnTo>
                <a:lnTo>
                  <a:pt x="756635" y="332230"/>
                </a:lnTo>
                <a:lnTo>
                  <a:pt x="747980" y="286399"/>
                </a:lnTo>
                <a:lnTo>
                  <a:pt x="733994" y="242672"/>
                </a:lnTo>
                <a:lnTo>
                  <a:pt x="715035" y="201407"/>
                </a:lnTo>
                <a:lnTo>
                  <a:pt x="691462" y="162962"/>
                </a:lnTo>
                <a:lnTo>
                  <a:pt x="663634" y="127697"/>
                </a:lnTo>
                <a:lnTo>
                  <a:pt x="631909" y="95970"/>
                </a:lnTo>
                <a:lnTo>
                  <a:pt x="596645" y="68140"/>
                </a:lnTo>
                <a:lnTo>
                  <a:pt x="558202" y="44566"/>
                </a:lnTo>
                <a:lnTo>
                  <a:pt x="516938" y="25606"/>
                </a:lnTo>
                <a:lnTo>
                  <a:pt x="473211" y="11619"/>
                </a:lnTo>
                <a:lnTo>
                  <a:pt x="427381" y="2964"/>
                </a:lnTo>
                <a:lnTo>
                  <a:pt x="379806" y="0"/>
                </a:lnTo>
                <a:close/>
              </a:path>
            </a:pathLst>
          </a:custGeom>
          <a:solidFill>
            <a:srgbClr val="50B84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object 68"/>
          <p:cNvSpPr/>
          <p:nvPr/>
        </p:nvSpPr>
        <p:spPr>
          <a:xfrm>
            <a:off x="2671194" y="8080206"/>
            <a:ext cx="760095" cy="760095"/>
          </a:xfrm>
          <a:custGeom>
            <a:avLst/>
            <a:gdLst/>
            <a:ahLst/>
            <a:cxnLst/>
            <a:rect l="l" t="t" r="r" b="b"/>
            <a:pathLst>
              <a:path w="760095" h="760095">
                <a:moveTo>
                  <a:pt x="379806" y="759599"/>
                </a:moveTo>
                <a:lnTo>
                  <a:pt x="427381" y="756634"/>
                </a:lnTo>
                <a:lnTo>
                  <a:pt x="473211" y="747979"/>
                </a:lnTo>
                <a:lnTo>
                  <a:pt x="516938" y="733993"/>
                </a:lnTo>
                <a:lnTo>
                  <a:pt x="558202" y="715033"/>
                </a:lnTo>
                <a:lnTo>
                  <a:pt x="596645" y="691459"/>
                </a:lnTo>
                <a:lnTo>
                  <a:pt x="631909" y="663630"/>
                </a:lnTo>
                <a:lnTo>
                  <a:pt x="663634" y="631904"/>
                </a:lnTo>
                <a:lnTo>
                  <a:pt x="691462" y="596640"/>
                </a:lnTo>
                <a:lnTo>
                  <a:pt x="715035" y="558196"/>
                </a:lnTo>
                <a:lnTo>
                  <a:pt x="733994" y="516933"/>
                </a:lnTo>
                <a:lnTo>
                  <a:pt x="747980" y="473207"/>
                </a:lnTo>
                <a:lnTo>
                  <a:pt x="756635" y="427379"/>
                </a:lnTo>
                <a:lnTo>
                  <a:pt x="759599" y="379806"/>
                </a:lnTo>
                <a:lnTo>
                  <a:pt x="756635" y="332230"/>
                </a:lnTo>
                <a:lnTo>
                  <a:pt x="747980" y="286399"/>
                </a:lnTo>
                <a:lnTo>
                  <a:pt x="733994" y="242672"/>
                </a:lnTo>
                <a:lnTo>
                  <a:pt x="715035" y="201407"/>
                </a:lnTo>
                <a:lnTo>
                  <a:pt x="691462" y="162962"/>
                </a:lnTo>
                <a:lnTo>
                  <a:pt x="663634" y="127697"/>
                </a:lnTo>
                <a:lnTo>
                  <a:pt x="631909" y="95970"/>
                </a:lnTo>
                <a:lnTo>
                  <a:pt x="596645" y="68140"/>
                </a:lnTo>
                <a:lnTo>
                  <a:pt x="558202" y="44566"/>
                </a:lnTo>
                <a:lnTo>
                  <a:pt x="516938" y="25606"/>
                </a:lnTo>
                <a:lnTo>
                  <a:pt x="473211" y="11619"/>
                </a:lnTo>
                <a:lnTo>
                  <a:pt x="427381" y="2964"/>
                </a:lnTo>
                <a:lnTo>
                  <a:pt x="379806" y="0"/>
                </a:lnTo>
                <a:lnTo>
                  <a:pt x="332230" y="2964"/>
                </a:lnTo>
                <a:lnTo>
                  <a:pt x="286399" y="11619"/>
                </a:lnTo>
                <a:lnTo>
                  <a:pt x="242672" y="25606"/>
                </a:lnTo>
                <a:lnTo>
                  <a:pt x="201407" y="44566"/>
                </a:lnTo>
                <a:lnTo>
                  <a:pt x="162962" y="68140"/>
                </a:lnTo>
                <a:lnTo>
                  <a:pt x="127697" y="95970"/>
                </a:lnTo>
                <a:lnTo>
                  <a:pt x="95970" y="127697"/>
                </a:lnTo>
                <a:lnTo>
                  <a:pt x="68140" y="162962"/>
                </a:lnTo>
                <a:lnTo>
                  <a:pt x="44566" y="201407"/>
                </a:lnTo>
                <a:lnTo>
                  <a:pt x="25606" y="242672"/>
                </a:lnTo>
                <a:lnTo>
                  <a:pt x="11619" y="286399"/>
                </a:lnTo>
                <a:lnTo>
                  <a:pt x="2964" y="332230"/>
                </a:lnTo>
                <a:lnTo>
                  <a:pt x="0" y="379806"/>
                </a:lnTo>
                <a:lnTo>
                  <a:pt x="2964" y="427379"/>
                </a:lnTo>
                <a:lnTo>
                  <a:pt x="11619" y="473207"/>
                </a:lnTo>
                <a:lnTo>
                  <a:pt x="25606" y="516933"/>
                </a:lnTo>
                <a:lnTo>
                  <a:pt x="44566" y="558196"/>
                </a:lnTo>
                <a:lnTo>
                  <a:pt x="68140" y="596640"/>
                </a:lnTo>
                <a:lnTo>
                  <a:pt x="95970" y="631904"/>
                </a:lnTo>
                <a:lnTo>
                  <a:pt x="127697" y="663630"/>
                </a:lnTo>
                <a:lnTo>
                  <a:pt x="162962" y="691459"/>
                </a:lnTo>
                <a:lnTo>
                  <a:pt x="201407" y="715033"/>
                </a:lnTo>
                <a:lnTo>
                  <a:pt x="242672" y="733993"/>
                </a:lnTo>
                <a:lnTo>
                  <a:pt x="286399" y="747979"/>
                </a:lnTo>
                <a:lnTo>
                  <a:pt x="332230" y="756634"/>
                </a:lnTo>
                <a:lnTo>
                  <a:pt x="379806" y="759599"/>
                </a:lnTo>
                <a:close/>
              </a:path>
            </a:pathLst>
          </a:custGeom>
          <a:ln w="32397">
            <a:solidFill>
              <a:srgbClr val="8DC63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object 69"/>
          <p:cNvSpPr/>
          <p:nvPr/>
        </p:nvSpPr>
        <p:spPr>
          <a:xfrm>
            <a:off x="5011205" y="8080206"/>
            <a:ext cx="760095" cy="760095"/>
          </a:xfrm>
          <a:custGeom>
            <a:avLst/>
            <a:gdLst/>
            <a:ahLst/>
            <a:cxnLst/>
            <a:rect l="l" t="t" r="r" b="b"/>
            <a:pathLst>
              <a:path w="760095" h="760095">
                <a:moveTo>
                  <a:pt x="379806" y="0"/>
                </a:moveTo>
                <a:lnTo>
                  <a:pt x="332230" y="2964"/>
                </a:lnTo>
                <a:lnTo>
                  <a:pt x="286399" y="11619"/>
                </a:lnTo>
                <a:lnTo>
                  <a:pt x="242672" y="25606"/>
                </a:lnTo>
                <a:lnTo>
                  <a:pt x="201407" y="44566"/>
                </a:lnTo>
                <a:lnTo>
                  <a:pt x="162962" y="68140"/>
                </a:lnTo>
                <a:lnTo>
                  <a:pt x="127697" y="95970"/>
                </a:lnTo>
                <a:lnTo>
                  <a:pt x="95970" y="127697"/>
                </a:lnTo>
                <a:lnTo>
                  <a:pt x="68140" y="162962"/>
                </a:lnTo>
                <a:lnTo>
                  <a:pt x="44566" y="201407"/>
                </a:lnTo>
                <a:lnTo>
                  <a:pt x="25606" y="242672"/>
                </a:lnTo>
                <a:lnTo>
                  <a:pt x="11619" y="286399"/>
                </a:lnTo>
                <a:lnTo>
                  <a:pt x="2964" y="332230"/>
                </a:lnTo>
                <a:lnTo>
                  <a:pt x="0" y="379806"/>
                </a:lnTo>
                <a:lnTo>
                  <a:pt x="2964" y="427379"/>
                </a:lnTo>
                <a:lnTo>
                  <a:pt x="11619" y="473207"/>
                </a:lnTo>
                <a:lnTo>
                  <a:pt x="25606" y="516933"/>
                </a:lnTo>
                <a:lnTo>
                  <a:pt x="44566" y="558196"/>
                </a:lnTo>
                <a:lnTo>
                  <a:pt x="68140" y="596640"/>
                </a:lnTo>
                <a:lnTo>
                  <a:pt x="95970" y="631904"/>
                </a:lnTo>
                <a:lnTo>
                  <a:pt x="127697" y="663630"/>
                </a:lnTo>
                <a:lnTo>
                  <a:pt x="162962" y="691459"/>
                </a:lnTo>
                <a:lnTo>
                  <a:pt x="201407" y="715033"/>
                </a:lnTo>
                <a:lnTo>
                  <a:pt x="242672" y="733993"/>
                </a:lnTo>
                <a:lnTo>
                  <a:pt x="286399" y="747979"/>
                </a:lnTo>
                <a:lnTo>
                  <a:pt x="332230" y="756634"/>
                </a:lnTo>
                <a:lnTo>
                  <a:pt x="379806" y="759599"/>
                </a:lnTo>
                <a:lnTo>
                  <a:pt x="427381" y="756634"/>
                </a:lnTo>
                <a:lnTo>
                  <a:pt x="473211" y="747979"/>
                </a:lnTo>
                <a:lnTo>
                  <a:pt x="516938" y="733993"/>
                </a:lnTo>
                <a:lnTo>
                  <a:pt x="558202" y="715033"/>
                </a:lnTo>
                <a:lnTo>
                  <a:pt x="596645" y="691459"/>
                </a:lnTo>
                <a:lnTo>
                  <a:pt x="631909" y="663630"/>
                </a:lnTo>
                <a:lnTo>
                  <a:pt x="663634" y="631904"/>
                </a:lnTo>
                <a:lnTo>
                  <a:pt x="691462" y="596640"/>
                </a:lnTo>
                <a:lnTo>
                  <a:pt x="715035" y="558196"/>
                </a:lnTo>
                <a:lnTo>
                  <a:pt x="733994" y="516933"/>
                </a:lnTo>
                <a:lnTo>
                  <a:pt x="747980" y="473207"/>
                </a:lnTo>
                <a:lnTo>
                  <a:pt x="756635" y="427379"/>
                </a:lnTo>
                <a:lnTo>
                  <a:pt x="759599" y="379806"/>
                </a:lnTo>
                <a:lnTo>
                  <a:pt x="756635" y="332230"/>
                </a:lnTo>
                <a:lnTo>
                  <a:pt x="747980" y="286399"/>
                </a:lnTo>
                <a:lnTo>
                  <a:pt x="733994" y="242672"/>
                </a:lnTo>
                <a:lnTo>
                  <a:pt x="715035" y="201407"/>
                </a:lnTo>
                <a:lnTo>
                  <a:pt x="691462" y="162962"/>
                </a:lnTo>
                <a:lnTo>
                  <a:pt x="663634" y="127697"/>
                </a:lnTo>
                <a:lnTo>
                  <a:pt x="631909" y="95970"/>
                </a:lnTo>
                <a:lnTo>
                  <a:pt x="596645" y="68140"/>
                </a:lnTo>
                <a:lnTo>
                  <a:pt x="558202" y="44566"/>
                </a:lnTo>
                <a:lnTo>
                  <a:pt x="516938" y="25606"/>
                </a:lnTo>
                <a:lnTo>
                  <a:pt x="473211" y="11619"/>
                </a:lnTo>
                <a:lnTo>
                  <a:pt x="427381" y="2964"/>
                </a:lnTo>
                <a:lnTo>
                  <a:pt x="379806" y="0"/>
                </a:lnTo>
                <a:close/>
              </a:path>
            </a:pathLst>
          </a:custGeom>
          <a:solidFill>
            <a:srgbClr val="50B84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object 70"/>
          <p:cNvSpPr/>
          <p:nvPr/>
        </p:nvSpPr>
        <p:spPr>
          <a:xfrm>
            <a:off x="5011205" y="8080206"/>
            <a:ext cx="760095" cy="760095"/>
          </a:xfrm>
          <a:custGeom>
            <a:avLst/>
            <a:gdLst/>
            <a:ahLst/>
            <a:cxnLst/>
            <a:rect l="l" t="t" r="r" b="b"/>
            <a:pathLst>
              <a:path w="760095" h="760095">
                <a:moveTo>
                  <a:pt x="379806" y="759599"/>
                </a:moveTo>
                <a:lnTo>
                  <a:pt x="427381" y="756634"/>
                </a:lnTo>
                <a:lnTo>
                  <a:pt x="473211" y="747979"/>
                </a:lnTo>
                <a:lnTo>
                  <a:pt x="516938" y="733993"/>
                </a:lnTo>
                <a:lnTo>
                  <a:pt x="558202" y="715033"/>
                </a:lnTo>
                <a:lnTo>
                  <a:pt x="596645" y="691459"/>
                </a:lnTo>
                <a:lnTo>
                  <a:pt x="631909" y="663630"/>
                </a:lnTo>
                <a:lnTo>
                  <a:pt x="663634" y="631904"/>
                </a:lnTo>
                <a:lnTo>
                  <a:pt x="691462" y="596640"/>
                </a:lnTo>
                <a:lnTo>
                  <a:pt x="715035" y="558196"/>
                </a:lnTo>
                <a:lnTo>
                  <a:pt x="733994" y="516933"/>
                </a:lnTo>
                <a:lnTo>
                  <a:pt x="747980" y="473207"/>
                </a:lnTo>
                <a:lnTo>
                  <a:pt x="756635" y="427379"/>
                </a:lnTo>
                <a:lnTo>
                  <a:pt x="759599" y="379806"/>
                </a:lnTo>
                <a:lnTo>
                  <a:pt x="756635" y="332230"/>
                </a:lnTo>
                <a:lnTo>
                  <a:pt x="747980" y="286399"/>
                </a:lnTo>
                <a:lnTo>
                  <a:pt x="733994" y="242672"/>
                </a:lnTo>
                <a:lnTo>
                  <a:pt x="715035" y="201407"/>
                </a:lnTo>
                <a:lnTo>
                  <a:pt x="691462" y="162962"/>
                </a:lnTo>
                <a:lnTo>
                  <a:pt x="663634" y="127697"/>
                </a:lnTo>
                <a:lnTo>
                  <a:pt x="631909" y="95970"/>
                </a:lnTo>
                <a:lnTo>
                  <a:pt x="596645" y="68140"/>
                </a:lnTo>
                <a:lnTo>
                  <a:pt x="558202" y="44566"/>
                </a:lnTo>
                <a:lnTo>
                  <a:pt x="516938" y="25606"/>
                </a:lnTo>
                <a:lnTo>
                  <a:pt x="473211" y="11619"/>
                </a:lnTo>
                <a:lnTo>
                  <a:pt x="427381" y="2964"/>
                </a:lnTo>
                <a:lnTo>
                  <a:pt x="379806" y="0"/>
                </a:lnTo>
                <a:lnTo>
                  <a:pt x="332230" y="2964"/>
                </a:lnTo>
                <a:lnTo>
                  <a:pt x="286399" y="11619"/>
                </a:lnTo>
                <a:lnTo>
                  <a:pt x="242672" y="25606"/>
                </a:lnTo>
                <a:lnTo>
                  <a:pt x="201407" y="44566"/>
                </a:lnTo>
                <a:lnTo>
                  <a:pt x="162962" y="68140"/>
                </a:lnTo>
                <a:lnTo>
                  <a:pt x="127697" y="95970"/>
                </a:lnTo>
                <a:lnTo>
                  <a:pt x="95970" y="127697"/>
                </a:lnTo>
                <a:lnTo>
                  <a:pt x="68140" y="162962"/>
                </a:lnTo>
                <a:lnTo>
                  <a:pt x="44566" y="201407"/>
                </a:lnTo>
                <a:lnTo>
                  <a:pt x="25606" y="242672"/>
                </a:lnTo>
                <a:lnTo>
                  <a:pt x="11619" y="286399"/>
                </a:lnTo>
                <a:lnTo>
                  <a:pt x="2964" y="332230"/>
                </a:lnTo>
                <a:lnTo>
                  <a:pt x="0" y="379806"/>
                </a:lnTo>
                <a:lnTo>
                  <a:pt x="2964" y="427379"/>
                </a:lnTo>
                <a:lnTo>
                  <a:pt x="11619" y="473207"/>
                </a:lnTo>
                <a:lnTo>
                  <a:pt x="25606" y="516933"/>
                </a:lnTo>
                <a:lnTo>
                  <a:pt x="44566" y="558196"/>
                </a:lnTo>
                <a:lnTo>
                  <a:pt x="68140" y="596640"/>
                </a:lnTo>
                <a:lnTo>
                  <a:pt x="95970" y="631904"/>
                </a:lnTo>
                <a:lnTo>
                  <a:pt x="127697" y="663630"/>
                </a:lnTo>
                <a:lnTo>
                  <a:pt x="162962" y="691459"/>
                </a:lnTo>
                <a:lnTo>
                  <a:pt x="201407" y="715033"/>
                </a:lnTo>
                <a:lnTo>
                  <a:pt x="242672" y="733993"/>
                </a:lnTo>
                <a:lnTo>
                  <a:pt x="286399" y="747979"/>
                </a:lnTo>
                <a:lnTo>
                  <a:pt x="332230" y="756634"/>
                </a:lnTo>
                <a:lnTo>
                  <a:pt x="379806" y="759599"/>
                </a:lnTo>
                <a:close/>
              </a:path>
            </a:pathLst>
          </a:custGeom>
          <a:ln w="32397">
            <a:solidFill>
              <a:srgbClr val="8DC63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object 71"/>
          <p:cNvSpPr/>
          <p:nvPr/>
        </p:nvSpPr>
        <p:spPr>
          <a:xfrm>
            <a:off x="331194" y="9232203"/>
            <a:ext cx="760095" cy="760095"/>
          </a:xfrm>
          <a:custGeom>
            <a:avLst/>
            <a:gdLst/>
            <a:ahLst/>
            <a:cxnLst/>
            <a:rect l="l" t="t" r="r" b="b"/>
            <a:pathLst>
              <a:path w="760094" h="760095">
                <a:moveTo>
                  <a:pt x="379806" y="0"/>
                </a:moveTo>
                <a:lnTo>
                  <a:pt x="332230" y="2964"/>
                </a:lnTo>
                <a:lnTo>
                  <a:pt x="286399" y="11619"/>
                </a:lnTo>
                <a:lnTo>
                  <a:pt x="242672" y="25606"/>
                </a:lnTo>
                <a:lnTo>
                  <a:pt x="201407" y="44566"/>
                </a:lnTo>
                <a:lnTo>
                  <a:pt x="162962" y="68140"/>
                </a:lnTo>
                <a:lnTo>
                  <a:pt x="127697" y="95970"/>
                </a:lnTo>
                <a:lnTo>
                  <a:pt x="95970" y="127697"/>
                </a:lnTo>
                <a:lnTo>
                  <a:pt x="68140" y="162962"/>
                </a:lnTo>
                <a:lnTo>
                  <a:pt x="44566" y="201407"/>
                </a:lnTo>
                <a:lnTo>
                  <a:pt x="25606" y="242672"/>
                </a:lnTo>
                <a:lnTo>
                  <a:pt x="11619" y="286399"/>
                </a:lnTo>
                <a:lnTo>
                  <a:pt x="2964" y="332230"/>
                </a:lnTo>
                <a:lnTo>
                  <a:pt x="0" y="379806"/>
                </a:lnTo>
                <a:lnTo>
                  <a:pt x="2964" y="427379"/>
                </a:lnTo>
                <a:lnTo>
                  <a:pt x="11619" y="473207"/>
                </a:lnTo>
                <a:lnTo>
                  <a:pt x="25606" y="516933"/>
                </a:lnTo>
                <a:lnTo>
                  <a:pt x="44566" y="558196"/>
                </a:lnTo>
                <a:lnTo>
                  <a:pt x="68140" y="596640"/>
                </a:lnTo>
                <a:lnTo>
                  <a:pt x="95970" y="631904"/>
                </a:lnTo>
                <a:lnTo>
                  <a:pt x="127697" y="663630"/>
                </a:lnTo>
                <a:lnTo>
                  <a:pt x="162962" y="691459"/>
                </a:lnTo>
                <a:lnTo>
                  <a:pt x="201407" y="715033"/>
                </a:lnTo>
                <a:lnTo>
                  <a:pt x="242672" y="733993"/>
                </a:lnTo>
                <a:lnTo>
                  <a:pt x="286399" y="747979"/>
                </a:lnTo>
                <a:lnTo>
                  <a:pt x="332230" y="756634"/>
                </a:lnTo>
                <a:lnTo>
                  <a:pt x="379806" y="759599"/>
                </a:lnTo>
                <a:lnTo>
                  <a:pt x="427381" y="756634"/>
                </a:lnTo>
                <a:lnTo>
                  <a:pt x="473211" y="747979"/>
                </a:lnTo>
                <a:lnTo>
                  <a:pt x="516938" y="733993"/>
                </a:lnTo>
                <a:lnTo>
                  <a:pt x="558202" y="715033"/>
                </a:lnTo>
                <a:lnTo>
                  <a:pt x="596645" y="691459"/>
                </a:lnTo>
                <a:lnTo>
                  <a:pt x="631909" y="663630"/>
                </a:lnTo>
                <a:lnTo>
                  <a:pt x="663634" y="631904"/>
                </a:lnTo>
                <a:lnTo>
                  <a:pt x="691462" y="596640"/>
                </a:lnTo>
                <a:lnTo>
                  <a:pt x="715035" y="558196"/>
                </a:lnTo>
                <a:lnTo>
                  <a:pt x="733994" y="516933"/>
                </a:lnTo>
                <a:lnTo>
                  <a:pt x="747980" y="473207"/>
                </a:lnTo>
                <a:lnTo>
                  <a:pt x="756635" y="427379"/>
                </a:lnTo>
                <a:lnTo>
                  <a:pt x="759599" y="379806"/>
                </a:lnTo>
                <a:lnTo>
                  <a:pt x="756635" y="332230"/>
                </a:lnTo>
                <a:lnTo>
                  <a:pt x="747980" y="286399"/>
                </a:lnTo>
                <a:lnTo>
                  <a:pt x="733994" y="242672"/>
                </a:lnTo>
                <a:lnTo>
                  <a:pt x="715035" y="201407"/>
                </a:lnTo>
                <a:lnTo>
                  <a:pt x="691462" y="162962"/>
                </a:lnTo>
                <a:lnTo>
                  <a:pt x="663634" y="127697"/>
                </a:lnTo>
                <a:lnTo>
                  <a:pt x="631909" y="95970"/>
                </a:lnTo>
                <a:lnTo>
                  <a:pt x="596645" y="68140"/>
                </a:lnTo>
                <a:lnTo>
                  <a:pt x="558202" y="44566"/>
                </a:lnTo>
                <a:lnTo>
                  <a:pt x="516938" y="25606"/>
                </a:lnTo>
                <a:lnTo>
                  <a:pt x="473211" y="11619"/>
                </a:lnTo>
                <a:lnTo>
                  <a:pt x="427381" y="2964"/>
                </a:lnTo>
                <a:lnTo>
                  <a:pt x="379806" y="0"/>
                </a:lnTo>
                <a:close/>
              </a:path>
            </a:pathLst>
          </a:custGeom>
          <a:solidFill>
            <a:srgbClr val="50B84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object 72"/>
          <p:cNvSpPr/>
          <p:nvPr/>
        </p:nvSpPr>
        <p:spPr>
          <a:xfrm>
            <a:off x="331194" y="9232203"/>
            <a:ext cx="760095" cy="760095"/>
          </a:xfrm>
          <a:custGeom>
            <a:avLst/>
            <a:gdLst/>
            <a:ahLst/>
            <a:cxnLst/>
            <a:rect l="l" t="t" r="r" b="b"/>
            <a:pathLst>
              <a:path w="760094" h="760095">
                <a:moveTo>
                  <a:pt x="379806" y="759599"/>
                </a:moveTo>
                <a:lnTo>
                  <a:pt x="427381" y="756634"/>
                </a:lnTo>
                <a:lnTo>
                  <a:pt x="473211" y="747979"/>
                </a:lnTo>
                <a:lnTo>
                  <a:pt x="516938" y="733993"/>
                </a:lnTo>
                <a:lnTo>
                  <a:pt x="558202" y="715033"/>
                </a:lnTo>
                <a:lnTo>
                  <a:pt x="596645" y="691459"/>
                </a:lnTo>
                <a:lnTo>
                  <a:pt x="631909" y="663630"/>
                </a:lnTo>
                <a:lnTo>
                  <a:pt x="663634" y="631904"/>
                </a:lnTo>
                <a:lnTo>
                  <a:pt x="691462" y="596640"/>
                </a:lnTo>
                <a:lnTo>
                  <a:pt x="715035" y="558196"/>
                </a:lnTo>
                <a:lnTo>
                  <a:pt x="733994" y="516933"/>
                </a:lnTo>
                <a:lnTo>
                  <a:pt x="747980" y="473207"/>
                </a:lnTo>
                <a:lnTo>
                  <a:pt x="756635" y="427379"/>
                </a:lnTo>
                <a:lnTo>
                  <a:pt x="759599" y="379806"/>
                </a:lnTo>
                <a:lnTo>
                  <a:pt x="756635" y="332230"/>
                </a:lnTo>
                <a:lnTo>
                  <a:pt x="747980" y="286399"/>
                </a:lnTo>
                <a:lnTo>
                  <a:pt x="733994" y="242672"/>
                </a:lnTo>
                <a:lnTo>
                  <a:pt x="715035" y="201407"/>
                </a:lnTo>
                <a:lnTo>
                  <a:pt x="691462" y="162962"/>
                </a:lnTo>
                <a:lnTo>
                  <a:pt x="663634" y="127697"/>
                </a:lnTo>
                <a:lnTo>
                  <a:pt x="631909" y="95970"/>
                </a:lnTo>
                <a:lnTo>
                  <a:pt x="596645" y="68140"/>
                </a:lnTo>
                <a:lnTo>
                  <a:pt x="558202" y="44566"/>
                </a:lnTo>
                <a:lnTo>
                  <a:pt x="516938" y="25606"/>
                </a:lnTo>
                <a:lnTo>
                  <a:pt x="473211" y="11619"/>
                </a:lnTo>
                <a:lnTo>
                  <a:pt x="427381" y="2964"/>
                </a:lnTo>
                <a:lnTo>
                  <a:pt x="379806" y="0"/>
                </a:lnTo>
                <a:lnTo>
                  <a:pt x="332230" y="2964"/>
                </a:lnTo>
                <a:lnTo>
                  <a:pt x="286399" y="11619"/>
                </a:lnTo>
                <a:lnTo>
                  <a:pt x="242672" y="25606"/>
                </a:lnTo>
                <a:lnTo>
                  <a:pt x="201407" y="44566"/>
                </a:lnTo>
                <a:lnTo>
                  <a:pt x="162962" y="68140"/>
                </a:lnTo>
                <a:lnTo>
                  <a:pt x="127697" y="95970"/>
                </a:lnTo>
                <a:lnTo>
                  <a:pt x="95970" y="127697"/>
                </a:lnTo>
                <a:lnTo>
                  <a:pt x="68140" y="162962"/>
                </a:lnTo>
                <a:lnTo>
                  <a:pt x="44566" y="201407"/>
                </a:lnTo>
                <a:lnTo>
                  <a:pt x="25606" y="242672"/>
                </a:lnTo>
                <a:lnTo>
                  <a:pt x="11619" y="286399"/>
                </a:lnTo>
                <a:lnTo>
                  <a:pt x="2964" y="332230"/>
                </a:lnTo>
                <a:lnTo>
                  <a:pt x="0" y="379806"/>
                </a:lnTo>
                <a:lnTo>
                  <a:pt x="2964" y="427379"/>
                </a:lnTo>
                <a:lnTo>
                  <a:pt x="11619" y="473207"/>
                </a:lnTo>
                <a:lnTo>
                  <a:pt x="25606" y="516933"/>
                </a:lnTo>
                <a:lnTo>
                  <a:pt x="44566" y="558196"/>
                </a:lnTo>
                <a:lnTo>
                  <a:pt x="68140" y="596640"/>
                </a:lnTo>
                <a:lnTo>
                  <a:pt x="95970" y="631904"/>
                </a:lnTo>
                <a:lnTo>
                  <a:pt x="127697" y="663630"/>
                </a:lnTo>
                <a:lnTo>
                  <a:pt x="162962" y="691459"/>
                </a:lnTo>
                <a:lnTo>
                  <a:pt x="201407" y="715033"/>
                </a:lnTo>
                <a:lnTo>
                  <a:pt x="242672" y="733993"/>
                </a:lnTo>
                <a:lnTo>
                  <a:pt x="286399" y="747979"/>
                </a:lnTo>
                <a:lnTo>
                  <a:pt x="332230" y="756634"/>
                </a:lnTo>
                <a:lnTo>
                  <a:pt x="379806" y="759599"/>
                </a:lnTo>
                <a:close/>
              </a:path>
            </a:pathLst>
          </a:custGeom>
          <a:ln w="32397">
            <a:solidFill>
              <a:srgbClr val="8DC63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object 73"/>
          <p:cNvSpPr/>
          <p:nvPr/>
        </p:nvSpPr>
        <p:spPr>
          <a:xfrm>
            <a:off x="2671194" y="9232203"/>
            <a:ext cx="760095" cy="760095"/>
          </a:xfrm>
          <a:custGeom>
            <a:avLst/>
            <a:gdLst/>
            <a:ahLst/>
            <a:cxnLst/>
            <a:rect l="l" t="t" r="r" b="b"/>
            <a:pathLst>
              <a:path w="760095" h="760095">
                <a:moveTo>
                  <a:pt x="379806" y="0"/>
                </a:moveTo>
                <a:lnTo>
                  <a:pt x="332230" y="2964"/>
                </a:lnTo>
                <a:lnTo>
                  <a:pt x="286399" y="11619"/>
                </a:lnTo>
                <a:lnTo>
                  <a:pt x="242672" y="25606"/>
                </a:lnTo>
                <a:lnTo>
                  <a:pt x="201407" y="44566"/>
                </a:lnTo>
                <a:lnTo>
                  <a:pt x="162962" y="68140"/>
                </a:lnTo>
                <a:lnTo>
                  <a:pt x="127697" y="95970"/>
                </a:lnTo>
                <a:lnTo>
                  <a:pt x="95970" y="127697"/>
                </a:lnTo>
                <a:lnTo>
                  <a:pt x="68140" y="162962"/>
                </a:lnTo>
                <a:lnTo>
                  <a:pt x="44566" y="201407"/>
                </a:lnTo>
                <a:lnTo>
                  <a:pt x="25606" y="242672"/>
                </a:lnTo>
                <a:lnTo>
                  <a:pt x="11619" y="286399"/>
                </a:lnTo>
                <a:lnTo>
                  <a:pt x="2964" y="332230"/>
                </a:lnTo>
                <a:lnTo>
                  <a:pt x="0" y="379806"/>
                </a:lnTo>
                <a:lnTo>
                  <a:pt x="2964" y="427379"/>
                </a:lnTo>
                <a:lnTo>
                  <a:pt x="11619" y="473207"/>
                </a:lnTo>
                <a:lnTo>
                  <a:pt x="25606" y="516933"/>
                </a:lnTo>
                <a:lnTo>
                  <a:pt x="44566" y="558196"/>
                </a:lnTo>
                <a:lnTo>
                  <a:pt x="68140" y="596640"/>
                </a:lnTo>
                <a:lnTo>
                  <a:pt x="95970" y="631904"/>
                </a:lnTo>
                <a:lnTo>
                  <a:pt x="127697" y="663630"/>
                </a:lnTo>
                <a:lnTo>
                  <a:pt x="162962" y="691459"/>
                </a:lnTo>
                <a:lnTo>
                  <a:pt x="201407" y="715033"/>
                </a:lnTo>
                <a:lnTo>
                  <a:pt x="242672" y="733993"/>
                </a:lnTo>
                <a:lnTo>
                  <a:pt x="286399" y="747979"/>
                </a:lnTo>
                <a:lnTo>
                  <a:pt x="332230" y="756634"/>
                </a:lnTo>
                <a:lnTo>
                  <a:pt x="379806" y="759599"/>
                </a:lnTo>
                <a:lnTo>
                  <a:pt x="427381" y="756634"/>
                </a:lnTo>
                <a:lnTo>
                  <a:pt x="473211" y="747979"/>
                </a:lnTo>
                <a:lnTo>
                  <a:pt x="516938" y="733993"/>
                </a:lnTo>
                <a:lnTo>
                  <a:pt x="558202" y="715033"/>
                </a:lnTo>
                <a:lnTo>
                  <a:pt x="596645" y="691459"/>
                </a:lnTo>
                <a:lnTo>
                  <a:pt x="631909" y="663630"/>
                </a:lnTo>
                <a:lnTo>
                  <a:pt x="663634" y="631904"/>
                </a:lnTo>
                <a:lnTo>
                  <a:pt x="691462" y="596640"/>
                </a:lnTo>
                <a:lnTo>
                  <a:pt x="715035" y="558196"/>
                </a:lnTo>
                <a:lnTo>
                  <a:pt x="733994" y="516933"/>
                </a:lnTo>
                <a:lnTo>
                  <a:pt x="747980" y="473207"/>
                </a:lnTo>
                <a:lnTo>
                  <a:pt x="756635" y="427379"/>
                </a:lnTo>
                <a:lnTo>
                  <a:pt x="759599" y="379806"/>
                </a:lnTo>
                <a:lnTo>
                  <a:pt x="756635" y="332230"/>
                </a:lnTo>
                <a:lnTo>
                  <a:pt x="747980" y="286399"/>
                </a:lnTo>
                <a:lnTo>
                  <a:pt x="733994" y="242672"/>
                </a:lnTo>
                <a:lnTo>
                  <a:pt x="715035" y="201407"/>
                </a:lnTo>
                <a:lnTo>
                  <a:pt x="691462" y="162962"/>
                </a:lnTo>
                <a:lnTo>
                  <a:pt x="663634" y="127697"/>
                </a:lnTo>
                <a:lnTo>
                  <a:pt x="631909" y="95970"/>
                </a:lnTo>
                <a:lnTo>
                  <a:pt x="596645" y="68140"/>
                </a:lnTo>
                <a:lnTo>
                  <a:pt x="558202" y="44566"/>
                </a:lnTo>
                <a:lnTo>
                  <a:pt x="516938" y="25606"/>
                </a:lnTo>
                <a:lnTo>
                  <a:pt x="473211" y="11619"/>
                </a:lnTo>
                <a:lnTo>
                  <a:pt x="427381" y="2964"/>
                </a:lnTo>
                <a:lnTo>
                  <a:pt x="379806" y="0"/>
                </a:lnTo>
                <a:close/>
              </a:path>
            </a:pathLst>
          </a:custGeom>
          <a:solidFill>
            <a:srgbClr val="50B84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object 74"/>
          <p:cNvSpPr/>
          <p:nvPr/>
        </p:nvSpPr>
        <p:spPr>
          <a:xfrm>
            <a:off x="2671194" y="9232203"/>
            <a:ext cx="760095" cy="760095"/>
          </a:xfrm>
          <a:custGeom>
            <a:avLst/>
            <a:gdLst/>
            <a:ahLst/>
            <a:cxnLst/>
            <a:rect l="l" t="t" r="r" b="b"/>
            <a:pathLst>
              <a:path w="760095" h="760095">
                <a:moveTo>
                  <a:pt x="379806" y="759599"/>
                </a:moveTo>
                <a:lnTo>
                  <a:pt x="427381" y="756634"/>
                </a:lnTo>
                <a:lnTo>
                  <a:pt x="473211" y="747979"/>
                </a:lnTo>
                <a:lnTo>
                  <a:pt x="516938" y="733993"/>
                </a:lnTo>
                <a:lnTo>
                  <a:pt x="558202" y="715033"/>
                </a:lnTo>
                <a:lnTo>
                  <a:pt x="596645" y="691459"/>
                </a:lnTo>
                <a:lnTo>
                  <a:pt x="631909" y="663630"/>
                </a:lnTo>
                <a:lnTo>
                  <a:pt x="663634" y="631904"/>
                </a:lnTo>
                <a:lnTo>
                  <a:pt x="691462" y="596640"/>
                </a:lnTo>
                <a:lnTo>
                  <a:pt x="715035" y="558196"/>
                </a:lnTo>
                <a:lnTo>
                  <a:pt x="733994" y="516933"/>
                </a:lnTo>
                <a:lnTo>
                  <a:pt x="747980" y="473207"/>
                </a:lnTo>
                <a:lnTo>
                  <a:pt x="756635" y="427379"/>
                </a:lnTo>
                <a:lnTo>
                  <a:pt x="759599" y="379806"/>
                </a:lnTo>
                <a:lnTo>
                  <a:pt x="756635" y="332230"/>
                </a:lnTo>
                <a:lnTo>
                  <a:pt x="747980" y="286399"/>
                </a:lnTo>
                <a:lnTo>
                  <a:pt x="733994" y="242672"/>
                </a:lnTo>
                <a:lnTo>
                  <a:pt x="715035" y="201407"/>
                </a:lnTo>
                <a:lnTo>
                  <a:pt x="691462" y="162962"/>
                </a:lnTo>
                <a:lnTo>
                  <a:pt x="663634" y="127697"/>
                </a:lnTo>
                <a:lnTo>
                  <a:pt x="631909" y="95970"/>
                </a:lnTo>
                <a:lnTo>
                  <a:pt x="596645" y="68140"/>
                </a:lnTo>
                <a:lnTo>
                  <a:pt x="558202" y="44566"/>
                </a:lnTo>
                <a:lnTo>
                  <a:pt x="516938" y="25606"/>
                </a:lnTo>
                <a:lnTo>
                  <a:pt x="473211" y="11619"/>
                </a:lnTo>
                <a:lnTo>
                  <a:pt x="427381" y="2964"/>
                </a:lnTo>
                <a:lnTo>
                  <a:pt x="379806" y="0"/>
                </a:lnTo>
                <a:lnTo>
                  <a:pt x="332230" y="2964"/>
                </a:lnTo>
                <a:lnTo>
                  <a:pt x="286399" y="11619"/>
                </a:lnTo>
                <a:lnTo>
                  <a:pt x="242672" y="25606"/>
                </a:lnTo>
                <a:lnTo>
                  <a:pt x="201407" y="44566"/>
                </a:lnTo>
                <a:lnTo>
                  <a:pt x="162962" y="68140"/>
                </a:lnTo>
                <a:lnTo>
                  <a:pt x="127697" y="95970"/>
                </a:lnTo>
                <a:lnTo>
                  <a:pt x="95970" y="127697"/>
                </a:lnTo>
                <a:lnTo>
                  <a:pt x="68140" y="162962"/>
                </a:lnTo>
                <a:lnTo>
                  <a:pt x="44566" y="201407"/>
                </a:lnTo>
                <a:lnTo>
                  <a:pt x="25606" y="242672"/>
                </a:lnTo>
                <a:lnTo>
                  <a:pt x="11619" y="286399"/>
                </a:lnTo>
                <a:lnTo>
                  <a:pt x="2964" y="332230"/>
                </a:lnTo>
                <a:lnTo>
                  <a:pt x="0" y="379806"/>
                </a:lnTo>
                <a:lnTo>
                  <a:pt x="2964" y="427379"/>
                </a:lnTo>
                <a:lnTo>
                  <a:pt x="11619" y="473207"/>
                </a:lnTo>
                <a:lnTo>
                  <a:pt x="25606" y="516933"/>
                </a:lnTo>
                <a:lnTo>
                  <a:pt x="44566" y="558196"/>
                </a:lnTo>
                <a:lnTo>
                  <a:pt x="68140" y="596640"/>
                </a:lnTo>
                <a:lnTo>
                  <a:pt x="95970" y="631904"/>
                </a:lnTo>
                <a:lnTo>
                  <a:pt x="127697" y="663630"/>
                </a:lnTo>
                <a:lnTo>
                  <a:pt x="162962" y="691459"/>
                </a:lnTo>
                <a:lnTo>
                  <a:pt x="201407" y="715033"/>
                </a:lnTo>
                <a:lnTo>
                  <a:pt x="242672" y="733993"/>
                </a:lnTo>
                <a:lnTo>
                  <a:pt x="286399" y="747979"/>
                </a:lnTo>
                <a:lnTo>
                  <a:pt x="332230" y="756634"/>
                </a:lnTo>
                <a:lnTo>
                  <a:pt x="379806" y="759599"/>
                </a:lnTo>
                <a:close/>
              </a:path>
            </a:pathLst>
          </a:custGeom>
          <a:ln w="32397">
            <a:solidFill>
              <a:srgbClr val="8DC63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object 75"/>
          <p:cNvSpPr/>
          <p:nvPr/>
        </p:nvSpPr>
        <p:spPr>
          <a:xfrm>
            <a:off x="5011205" y="9232203"/>
            <a:ext cx="760095" cy="760095"/>
          </a:xfrm>
          <a:custGeom>
            <a:avLst/>
            <a:gdLst/>
            <a:ahLst/>
            <a:cxnLst/>
            <a:rect l="l" t="t" r="r" b="b"/>
            <a:pathLst>
              <a:path w="760095" h="760095">
                <a:moveTo>
                  <a:pt x="379806" y="0"/>
                </a:moveTo>
                <a:lnTo>
                  <a:pt x="332230" y="2964"/>
                </a:lnTo>
                <a:lnTo>
                  <a:pt x="286399" y="11619"/>
                </a:lnTo>
                <a:lnTo>
                  <a:pt x="242672" y="25606"/>
                </a:lnTo>
                <a:lnTo>
                  <a:pt x="201407" y="44566"/>
                </a:lnTo>
                <a:lnTo>
                  <a:pt x="162962" y="68140"/>
                </a:lnTo>
                <a:lnTo>
                  <a:pt x="127697" y="95970"/>
                </a:lnTo>
                <a:lnTo>
                  <a:pt x="95970" y="127697"/>
                </a:lnTo>
                <a:lnTo>
                  <a:pt x="68140" y="162962"/>
                </a:lnTo>
                <a:lnTo>
                  <a:pt x="44566" y="201407"/>
                </a:lnTo>
                <a:lnTo>
                  <a:pt x="25606" y="242672"/>
                </a:lnTo>
                <a:lnTo>
                  <a:pt x="11619" y="286399"/>
                </a:lnTo>
                <a:lnTo>
                  <a:pt x="2964" y="332230"/>
                </a:lnTo>
                <a:lnTo>
                  <a:pt x="0" y="379806"/>
                </a:lnTo>
                <a:lnTo>
                  <a:pt x="2964" y="427379"/>
                </a:lnTo>
                <a:lnTo>
                  <a:pt x="11619" y="473207"/>
                </a:lnTo>
                <a:lnTo>
                  <a:pt x="25606" y="516933"/>
                </a:lnTo>
                <a:lnTo>
                  <a:pt x="44566" y="558196"/>
                </a:lnTo>
                <a:lnTo>
                  <a:pt x="68140" y="596640"/>
                </a:lnTo>
                <a:lnTo>
                  <a:pt x="95970" y="631904"/>
                </a:lnTo>
                <a:lnTo>
                  <a:pt x="127697" y="663630"/>
                </a:lnTo>
                <a:lnTo>
                  <a:pt x="162962" y="691459"/>
                </a:lnTo>
                <a:lnTo>
                  <a:pt x="201407" y="715033"/>
                </a:lnTo>
                <a:lnTo>
                  <a:pt x="242672" y="733993"/>
                </a:lnTo>
                <a:lnTo>
                  <a:pt x="286399" y="747979"/>
                </a:lnTo>
                <a:lnTo>
                  <a:pt x="332230" y="756634"/>
                </a:lnTo>
                <a:lnTo>
                  <a:pt x="379806" y="759599"/>
                </a:lnTo>
                <a:lnTo>
                  <a:pt x="427381" y="756634"/>
                </a:lnTo>
                <a:lnTo>
                  <a:pt x="473211" y="747979"/>
                </a:lnTo>
                <a:lnTo>
                  <a:pt x="516938" y="733993"/>
                </a:lnTo>
                <a:lnTo>
                  <a:pt x="558202" y="715033"/>
                </a:lnTo>
                <a:lnTo>
                  <a:pt x="596645" y="691459"/>
                </a:lnTo>
                <a:lnTo>
                  <a:pt x="631909" y="663630"/>
                </a:lnTo>
                <a:lnTo>
                  <a:pt x="663634" y="631904"/>
                </a:lnTo>
                <a:lnTo>
                  <a:pt x="691462" y="596640"/>
                </a:lnTo>
                <a:lnTo>
                  <a:pt x="715035" y="558196"/>
                </a:lnTo>
                <a:lnTo>
                  <a:pt x="733994" y="516933"/>
                </a:lnTo>
                <a:lnTo>
                  <a:pt x="747980" y="473207"/>
                </a:lnTo>
                <a:lnTo>
                  <a:pt x="756635" y="427379"/>
                </a:lnTo>
                <a:lnTo>
                  <a:pt x="759599" y="379806"/>
                </a:lnTo>
                <a:lnTo>
                  <a:pt x="756635" y="332230"/>
                </a:lnTo>
                <a:lnTo>
                  <a:pt x="747980" y="286399"/>
                </a:lnTo>
                <a:lnTo>
                  <a:pt x="733994" y="242672"/>
                </a:lnTo>
                <a:lnTo>
                  <a:pt x="715035" y="201407"/>
                </a:lnTo>
                <a:lnTo>
                  <a:pt x="691462" y="162962"/>
                </a:lnTo>
                <a:lnTo>
                  <a:pt x="663634" y="127697"/>
                </a:lnTo>
                <a:lnTo>
                  <a:pt x="631909" y="95970"/>
                </a:lnTo>
                <a:lnTo>
                  <a:pt x="596645" y="68140"/>
                </a:lnTo>
                <a:lnTo>
                  <a:pt x="558202" y="44566"/>
                </a:lnTo>
                <a:lnTo>
                  <a:pt x="516938" y="25606"/>
                </a:lnTo>
                <a:lnTo>
                  <a:pt x="473211" y="11619"/>
                </a:lnTo>
                <a:lnTo>
                  <a:pt x="427381" y="2964"/>
                </a:lnTo>
                <a:lnTo>
                  <a:pt x="379806" y="0"/>
                </a:lnTo>
                <a:close/>
              </a:path>
            </a:pathLst>
          </a:custGeom>
          <a:solidFill>
            <a:srgbClr val="50B84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object 76"/>
          <p:cNvSpPr/>
          <p:nvPr/>
        </p:nvSpPr>
        <p:spPr>
          <a:xfrm>
            <a:off x="5011205" y="9232203"/>
            <a:ext cx="760095" cy="760095"/>
          </a:xfrm>
          <a:custGeom>
            <a:avLst/>
            <a:gdLst/>
            <a:ahLst/>
            <a:cxnLst/>
            <a:rect l="l" t="t" r="r" b="b"/>
            <a:pathLst>
              <a:path w="760095" h="760095">
                <a:moveTo>
                  <a:pt x="379806" y="759599"/>
                </a:moveTo>
                <a:lnTo>
                  <a:pt x="427381" y="756634"/>
                </a:lnTo>
                <a:lnTo>
                  <a:pt x="473211" y="747979"/>
                </a:lnTo>
                <a:lnTo>
                  <a:pt x="516938" y="733993"/>
                </a:lnTo>
                <a:lnTo>
                  <a:pt x="558202" y="715033"/>
                </a:lnTo>
                <a:lnTo>
                  <a:pt x="596645" y="691459"/>
                </a:lnTo>
                <a:lnTo>
                  <a:pt x="631909" y="663630"/>
                </a:lnTo>
                <a:lnTo>
                  <a:pt x="663634" y="631904"/>
                </a:lnTo>
                <a:lnTo>
                  <a:pt x="691462" y="596640"/>
                </a:lnTo>
                <a:lnTo>
                  <a:pt x="715035" y="558196"/>
                </a:lnTo>
                <a:lnTo>
                  <a:pt x="733994" y="516933"/>
                </a:lnTo>
                <a:lnTo>
                  <a:pt x="747980" y="473207"/>
                </a:lnTo>
                <a:lnTo>
                  <a:pt x="756635" y="427379"/>
                </a:lnTo>
                <a:lnTo>
                  <a:pt x="759599" y="379806"/>
                </a:lnTo>
                <a:lnTo>
                  <a:pt x="756635" y="332230"/>
                </a:lnTo>
                <a:lnTo>
                  <a:pt x="747980" y="286399"/>
                </a:lnTo>
                <a:lnTo>
                  <a:pt x="733994" y="242672"/>
                </a:lnTo>
                <a:lnTo>
                  <a:pt x="715035" y="201407"/>
                </a:lnTo>
                <a:lnTo>
                  <a:pt x="691462" y="162962"/>
                </a:lnTo>
                <a:lnTo>
                  <a:pt x="663634" y="127697"/>
                </a:lnTo>
                <a:lnTo>
                  <a:pt x="631909" y="95970"/>
                </a:lnTo>
                <a:lnTo>
                  <a:pt x="596645" y="68140"/>
                </a:lnTo>
                <a:lnTo>
                  <a:pt x="558202" y="44566"/>
                </a:lnTo>
                <a:lnTo>
                  <a:pt x="516938" y="25606"/>
                </a:lnTo>
                <a:lnTo>
                  <a:pt x="473211" y="11619"/>
                </a:lnTo>
                <a:lnTo>
                  <a:pt x="427381" y="2964"/>
                </a:lnTo>
                <a:lnTo>
                  <a:pt x="379806" y="0"/>
                </a:lnTo>
                <a:lnTo>
                  <a:pt x="332230" y="2964"/>
                </a:lnTo>
                <a:lnTo>
                  <a:pt x="286399" y="11619"/>
                </a:lnTo>
                <a:lnTo>
                  <a:pt x="242672" y="25606"/>
                </a:lnTo>
                <a:lnTo>
                  <a:pt x="201407" y="44566"/>
                </a:lnTo>
                <a:lnTo>
                  <a:pt x="162962" y="68140"/>
                </a:lnTo>
                <a:lnTo>
                  <a:pt x="127697" y="95970"/>
                </a:lnTo>
                <a:lnTo>
                  <a:pt x="95970" y="127697"/>
                </a:lnTo>
                <a:lnTo>
                  <a:pt x="68140" y="162962"/>
                </a:lnTo>
                <a:lnTo>
                  <a:pt x="44566" y="201407"/>
                </a:lnTo>
                <a:lnTo>
                  <a:pt x="25606" y="242672"/>
                </a:lnTo>
                <a:lnTo>
                  <a:pt x="11619" y="286399"/>
                </a:lnTo>
                <a:lnTo>
                  <a:pt x="2964" y="332230"/>
                </a:lnTo>
                <a:lnTo>
                  <a:pt x="0" y="379806"/>
                </a:lnTo>
                <a:lnTo>
                  <a:pt x="2964" y="427379"/>
                </a:lnTo>
                <a:lnTo>
                  <a:pt x="11619" y="473207"/>
                </a:lnTo>
                <a:lnTo>
                  <a:pt x="25606" y="516933"/>
                </a:lnTo>
                <a:lnTo>
                  <a:pt x="44566" y="558196"/>
                </a:lnTo>
                <a:lnTo>
                  <a:pt x="68140" y="596640"/>
                </a:lnTo>
                <a:lnTo>
                  <a:pt x="95970" y="631904"/>
                </a:lnTo>
                <a:lnTo>
                  <a:pt x="127697" y="663630"/>
                </a:lnTo>
                <a:lnTo>
                  <a:pt x="162962" y="691459"/>
                </a:lnTo>
                <a:lnTo>
                  <a:pt x="201407" y="715033"/>
                </a:lnTo>
                <a:lnTo>
                  <a:pt x="242672" y="733993"/>
                </a:lnTo>
                <a:lnTo>
                  <a:pt x="286399" y="747979"/>
                </a:lnTo>
                <a:lnTo>
                  <a:pt x="332230" y="756634"/>
                </a:lnTo>
                <a:lnTo>
                  <a:pt x="379806" y="759599"/>
                </a:lnTo>
                <a:close/>
              </a:path>
            </a:pathLst>
          </a:custGeom>
          <a:ln w="32397">
            <a:solidFill>
              <a:srgbClr val="8DC63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object 77"/>
          <p:cNvSpPr txBox="1"/>
          <p:nvPr/>
        </p:nvSpPr>
        <p:spPr>
          <a:xfrm rot="19740000">
            <a:off x="368896" y="7995727"/>
            <a:ext cx="167940" cy="116839"/>
          </a:xfrm>
          <a:prstGeom prst="rect">
            <a:avLst/>
          </a:prstGeom>
        </p:spPr>
        <p:txBody>
          <a:bodyPr vert="horz" wrap="square" lIns="0" tIns="0" rIns="0" bIns="0" rtlCol="0">
            <a:spAutoFit/>
          </a:bodyPr>
          <a:lstStyle/>
          <a:p>
            <a:pPr marL="0" marR="0" lvl="0" indent="0" algn="l" defTabSz="914400" rtl="0" eaLnBrk="1" fontAlgn="auto" latinLnBrk="0" hangingPunct="1">
              <a:lnSpc>
                <a:spcPts val="919"/>
              </a:lnSpc>
              <a:spcBef>
                <a:spcPts val="0"/>
              </a:spcBef>
              <a:spcAft>
                <a:spcPts val="0"/>
              </a:spcAft>
              <a:buClrTx/>
              <a:buSzTx/>
              <a:buFontTx/>
              <a:buNone/>
              <a:tabLst/>
              <a:defRPr/>
            </a:pPr>
            <a:r>
              <a:rPr kumimoji="1" sz="900" b="1" i="0" u="none" strike="noStrike" kern="1200" cap="none" spc="20" normalizeH="0" baseline="0" noProof="0" dirty="0">
                <a:ln>
                  <a:noFill/>
                </a:ln>
                <a:solidFill>
                  <a:srgbClr val="50B848"/>
                </a:solidFill>
                <a:effectLst/>
                <a:uLnTx/>
                <a:uFillTx/>
                <a:latin typeface="A-OTF ゴシックMB101 Pro H"/>
                <a:ea typeface="+mn-ea"/>
                <a:cs typeface="A-OTF ゴシックMB101 Pro H"/>
              </a:rPr>
              <a:t>医</a:t>
            </a:r>
            <a:endParaRPr kumimoji="1" sz="900" b="0" i="0" u="none" strike="noStrike" kern="1200" cap="none" spc="0" normalizeH="0" baseline="0" noProof="0">
              <a:ln>
                <a:noFill/>
              </a:ln>
              <a:solidFill>
                <a:prstClr val="black"/>
              </a:solidFill>
              <a:effectLst/>
              <a:uLnTx/>
              <a:uFillTx/>
              <a:latin typeface="A-OTF ゴシックMB101 Pro H"/>
              <a:ea typeface="+mn-ea"/>
              <a:cs typeface="A-OTF ゴシックMB101 Pro H"/>
            </a:endParaRPr>
          </a:p>
        </p:txBody>
      </p:sp>
      <p:sp>
        <p:nvSpPr>
          <p:cNvPr id="78" name="object 78"/>
          <p:cNvSpPr txBox="1"/>
          <p:nvPr/>
        </p:nvSpPr>
        <p:spPr>
          <a:xfrm rot="20640000">
            <a:off x="491908" y="7940078"/>
            <a:ext cx="167035" cy="116839"/>
          </a:xfrm>
          <a:prstGeom prst="rect">
            <a:avLst/>
          </a:prstGeom>
        </p:spPr>
        <p:txBody>
          <a:bodyPr vert="horz" wrap="square" lIns="0" tIns="0" rIns="0" bIns="0" rtlCol="0">
            <a:spAutoFit/>
          </a:bodyPr>
          <a:lstStyle/>
          <a:p>
            <a:pPr marL="0" marR="0" lvl="0" indent="0" algn="l" defTabSz="914400" rtl="0" eaLnBrk="1" fontAlgn="auto" latinLnBrk="0" hangingPunct="1">
              <a:lnSpc>
                <a:spcPts val="919"/>
              </a:lnSpc>
              <a:spcBef>
                <a:spcPts val="0"/>
              </a:spcBef>
              <a:spcAft>
                <a:spcPts val="0"/>
              </a:spcAft>
              <a:buClrTx/>
              <a:buSzTx/>
              <a:buFontTx/>
              <a:buNone/>
              <a:tabLst/>
              <a:defRPr/>
            </a:pPr>
            <a:r>
              <a:rPr kumimoji="1" sz="900" b="1" i="0" u="none" strike="noStrike" kern="1200" cap="none" spc="20" normalizeH="0" baseline="0" noProof="0" dirty="0">
                <a:ln>
                  <a:noFill/>
                </a:ln>
                <a:solidFill>
                  <a:srgbClr val="50B848"/>
                </a:solidFill>
                <a:effectLst/>
                <a:uLnTx/>
                <a:uFillTx/>
                <a:latin typeface="A-OTF ゴシックMB101 Pro H"/>
                <a:ea typeface="+mn-ea"/>
                <a:cs typeface="A-OTF ゴシックMB101 Pro H"/>
              </a:rPr>
              <a:t>療</a:t>
            </a:r>
            <a:endParaRPr kumimoji="1" sz="900" b="0" i="0" u="none" strike="noStrike" kern="1200" cap="none" spc="0" normalizeH="0" baseline="0" noProof="0">
              <a:ln>
                <a:noFill/>
              </a:ln>
              <a:solidFill>
                <a:prstClr val="black"/>
              </a:solidFill>
              <a:effectLst/>
              <a:uLnTx/>
              <a:uFillTx/>
              <a:latin typeface="A-OTF ゴシックMB101 Pro H"/>
              <a:ea typeface="+mn-ea"/>
              <a:cs typeface="A-OTF ゴシックMB101 Pro H"/>
            </a:endParaRPr>
          </a:p>
        </p:txBody>
      </p:sp>
      <p:sp>
        <p:nvSpPr>
          <p:cNvPr id="79" name="object 79"/>
          <p:cNvSpPr txBox="1"/>
          <p:nvPr/>
        </p:nvSpPr>
        <p:spPr>
          <a:xfrm>
            <a:off x="636826" y="7876864"/>
            <a:ext cx="144780" cy="204470"/>
          </a:xfrm>
          <a:prstGeom prst="rect">
            <a:avLst/>
          </a:prstGeom>
        </p:spPr>
        <p:txBody>
          <a:bodyPr vert="horz" wrap="square" lIns="0" tIns="41275" rIns="0" bIns="0" rtlCol="0">
            <a:spAutoFit/>
          </a:bodyPr>
          <a:lstStyle/>
          <a:p>
            <a:pPr marL="12700" marR="0" lvl="0" indent="0" algn="l" defTabSz="914400" rtl="0" eaLnBrk="1" fontAlgn="auto" latinLnBrk="0" hangingPunct="1">
              <a:lnSpc>
                <a:spcPct val="100000"/>
              </a:lnSpc>
              <a:spcBef>
                <a:spcPts val="325"/>
              </a:spcBef>
              <a:spcAft>
                <a:spcPts val="0"/>
              </a:spcAft>
              <a:buClrTx/>
              <a:buSzTx/>
              <a:buFontTx/>
              <a:buNone/>
              <a:tabLst/>
              <a:defRPr/>
            </a:pPr>
            <a:r>
              <a:rPr kumimoji="1" sz="900" b="1" i="0" u="none" strike="noStrike" kern="1200" cap="none" spc="20" normalizeH="0" baseline="0" noProof="0" dirty="0">
                <a:ln>
                  <a:noFill/>
                </a:ln>
                <a:solidFill>
                  <a:srgbClr val="50B848"/>
                </a:solidFill>
                <a:effectLst/>
                <a:uLnTx/>
                <a:uFillTx/>
                <a:latin typeface="A-OTF ゴシックMB101 Pro H"/>
                <a:ea typeface="+mn-ea"/>
                <a:cs typeface="A-OTF ゴシックMB101 Pro H"/>
              </a:rPr>
              <a:t>・</a:t>
            </a:r>
            <a:endParaRPr kumimoji="1" sz="900" b="0" i="0" u="none" strike="noStrike" kern="1200" cap="none" spc="0" normalizeH="0" baseline="0" noProof="0">
              <a:ln>
                <a:noFill/>
              </a:ln>
              <a:solidFill>
                <a:prstClr val="black"/>
              </a:solidFill>
              <a:effectLst/>
              <a:uLnTx/>
              <a:uFillTx/>
              <a:latin typeface="A-OTF ゴシックMB101 Pro H"/>
              <a:ea typeface="+mn-ea"/>
              <a:cs typeface="A-OTF ゴシックMB101 Pro H"/>
            </a:endParaRPr>
          </a:p>
        </p:txBody>
      </p:sp>
      <p:sp>
        <p:nvSpPr>
          <p:cNvPr id="80" name="object 80"/>
          <p:cNvSpPr txBox="1"/>
          <p:nvPr/>
        </p:nvSpPr>
        <p:spPr>
          <a:xfrm rot="960000">
            <a:off x="761127" y="7939504"/>
            <a:ext cx="167035" cy="116839"/>
          </a:xfrm>
          <a:prstGeom prst="rect">
            <a:avLst/>
          </a:prstGeom>
        </p:spPr>
        <p:txBody>
          <a:bodyPr vert="horz" wrap="square" lIns="0" tIns="0" rIns="0" bIns="0" rtlCol="0">
            <a:spAutoFit/>
          </a:bodyPr>
          <a:lstStyle/>
          <a:p>
            <a:pPr marL="0" marR="0" lvl="0" indent="0" algn="l" defTabSz="914400" rtl="0" eaLnBrk="1" fontAlgn="auto" latinLnBrk="0" hangingPunct="1">
              <a:lnSpc>
                <a:spcPts val="919"/>
              </a:lnSpc>
              <a:spcBef>
                <a:spcPts val="0"/>
              </a:spcBef>
              <a:spcAft>
                <a:spcPts val="0"/>
              </a:spcAft>
              <a:buClrTx/>
              <a:buSzTx/>
              <a:buFontTx/>
              <a:buNone/>
              <a:tabLst/>
              <a:defRPr/>
            </a:pPr>
            <a:r>
              <a:rPr kumimoji="1" sz="900" b="1" i="0" u="none" strike="noStrike" kern="1200" cap="none" spc="20" normalizeH="0" baseline="0" noProof="0" dirty="0">
                <a:ln>
                  <a:noFill/>
                </a:ln>
                <a:solidFill>
                  <a:srgbClr val="50B848"/>
                </a:solidFill>
                <a:effectLst/>
                <a:uLnTx/>
                <a:uFillTx/>
                <a:latin typeface="A-OTF ゴシックMB101 Pro H"/>
                <a:ea typeface="+mn-ea"/>
                <a:cs typeface="A-OTF ゴシックMB101 Pro H"/>
              </a:rPr>
              <a:t>福</a:t>
            </a:r>
            <a:endParaRPr kumimoji="1" sz="900" b="0" i="0" u="none" strike="noStrike" kern="1200" cap="none" spc="0" normalizeH="0" baseline="0" noProof="0">
              <a:ln>
                <a:noFill/>
              </a:ln>
              <a:solidFill>
                <a:prstClr val="black"/>
              </a:solidFill>
              <a:effectLst/>
              <a:uLnTx/>
              <a:uFillTx/>
              <a:latin typeface="A-OTF ゴシックMB101 Pro H"/>
              <a:ea typeface="+mn-ea"/>
              <a:cs typeface="A-OTF ゴシックMB101 Pro H"/>
            </a:endParaRPr>
          </a:p>
        </p:txBody>
      </p:sp>
      <p:sp>
        <p:nvSpPr>
          <p:cNvPr id="81" name="object 81"/>
          <p:cNvSpPr txBox="1"/>
          <p:nvPr/>
        </p:nvSpPr>
        <p:spPr>
          <a:xfrm rot="1860000">
            <a:off x="883475" y="7994662"/>
            <a:ext cx="167940" cy="116839"/>
          </a:xfrm>
          <a:prstGeom prst="rect">
            <a:avLst/>
          </a:prstGeom>
        </p:spPr>
        <p:txBody>
          <a:bodyPr vert="horz" wrap="square" lIns="0" tIns="0" rIns="0" bIns="0" rtlCol="0">
            <a:spAutoFit/>
          </a:bodyPr>
          <a:lstStyle/>
          <a:p>
            <a:pPr marL="0" marR="0" lvl="0" indent="0" algn="l" defTabSz="914400" rtl="0" eaLnBrk="1" fontAlgn="auto" latinLnBrk="0" hangingPunct="1">
              <a:lnSpc>
                <a:spcPts val="919"/>
              </a:lnSpc>
              <a:spcBef>
                <a:spcPts val="0"/>
              </a:spcBef>
              <a:spcAft>
                <a:spcPts val="0"/>
              </a:spcAft>
              <a:buClrTx/>
              <a:buSzTx/>
              <a:buFontTx/>
              <a:buNone/>
              <a:tabLst/>
              <a:defRPr/>
            </a:pPr>
            <a:r>
              <a:rPr kumimoji="1" sz="900" b="1" i="0" u="none" strike="noStrike" kern="1200" cap="none" spc="20" normalizeH="0" baseline="0" noProof="0" dirty="0">
                <a:ln>
                  <a:noFill/>
                </a:ln>
                <a:solidFill>
                  <a:srgbClr val="50B848"/>
                </a:solidFill>
                <a:effectLst/>
                <a:uLnTx/>
                <a:uFillTx/>
                <a:latin typeface="A-OTF ゴシックMB101 Pro H"/>
                <a:ea typeface="+mn-ea"/>
                <a:cs typeface="A-OTF ゴシックMB101 Pro H"/>
              </a:rPr>
              <a:t>祉</a:t>
            </a:r>
            <a:endParaRPr kumimoji="1" sz="900" b="0" i="0" u="none" strike="noStrike" kern="1200" cap="none" spc="0" normalizeH="0" baseline="0" noProof="0">
              <a:ln>
                <a:noFill/>
              </a:ln>
              <a:solidFill>
                <a:prstClr val="black"/>
              </a:solidFill>
              <a:effectLst/>
              <a:uLnTx/>
              <a:uFillTx/>
              <a:latin typeface="A-OTF ゴシックMB101 Pro H"/>
              <a:ea typeface="+mn-ea"/>
              <a:cs typeface="A-OTF ゴシックMB101 Pro H"/>
            </a:endParaRPr>
          </a:p>
        </p:txBody>
      </p:sp>
      <p:sp>
        <p:nvSpPr>
          <p:cNvPr id="82" name="object 82"/>
          <p:cNvSpPr txBox="1"/>
          <p:nvPr/>
        </p:nvSpPr>
        <p:spPr>
          <a:xfrm rot="19740000">
            <a:off x="2708895" y="7995727"/>
            <a:ext cx="167940" cy="116839"/>
          </a:xfrm>
          <a:prstGeom prst="rect">
            <a:avLst/>
          </a:prstGeom>
        </p:spPr>
        <p:txBody>
          <a:bodyPr vert="horz" wrap="square" lIns="0" tIns="0" rIns="0" bIns="0" rtlCol="0">
            <a:spAutoFit/>
          </a:bodyPr>
          <a:lstStyle/>
          <a:p>
            <a:pPr marL="0" marR="0" lvl="0" indent="0" algn="l" defTabSz="914400" rtl="0" eaLnBrk="1" fontAlgn="auto" latinLnBrk="0" hangingPunct="1">
              <a:lnSpc>
                <a:spcPts val="919"/>
              </a:lnSpc>
              <a:spcBef>
                <a:spcPts val="0"/>
              </a:spcBef>
              <a:spcAft>
                <a:spcPts val="0"/>
              </a:spcAft>
              <a:buClrTx/>
              <a:buSzTx/>
              <a:buFontTx/>
              <a:buNone/>
              <a:tabLst/>
              <a:defRPr/>
            </a:pPr>
            <a:r>
              <a:rPr kumimoji="1" sz="900" b="1" i="0" u="none" strike="noStrike" kern="1200" cap="none" spc="20" normalizeH="0" baseline="0" noProof="0" dirty="0">
                <a:ln>
                  <a:noFill/>
                </a:ln>
                <a:solidFill>
                  <a:srgbClr val="50B848"/>
                </a:solidFill>
                <a:effectLst/>
                <a:uLnTx/>
                <a:uFillTx/>
                <a:latin typeface="A-OTF ゴシックMB101 Pro H"/>
                <a:ea typeface="+mn-ea"/>
                <a:cs typeface="A-OTF ゴシックMB101 Pro H"/>
              </a:rPr>
              <a:t>金</a:t>
            </a:r>
            <a:endParaRPr kumimoji="1" sz="900" b="0" i="0" u="none" strike="noStrike" kern="1200" cap="none" spc="0" normalizeH="0" baseline="0" noProof="0">
              <a:ln>
                <a:noFill/>
              </a:ln>
              <a:solidFill>
                <a:prstClr val="black"/>
              </a:solidFill>
              <a:effectLst/>
              <a:uLnTx/>
              <a:uFillTx/>
              <a:latin typeface="A-OTF ゴシックMB101 Pro H"/>
              <a:ea typeface="+mn-ea"/>
              <a:cs typeface="A-OTF ゴシックMB101 Pro H"/>
            </a:endParaRPr>
          </a:p>
        </p:txBody>
      </p:sp>
      <p:sp>
        <p:nvSpPr>
          <p:cNvPr id="83" name="object 83"/>
          <p:cNvSpPr txBox="1"/>
          <p:nvPr/>
        </p:nvSpPr>
        <p:spPr>
          <a:xfrm rot="20640000">
            <a:off x="2831908" y="7940078"/>
            <a:ext cx="167035" cy="116839"/>
          </a:xfrm>
          <a:prstGeom prst="rect">
            <a:avLst/>
          </a:prstGeom>
        </p:spPr>
        <p:txBody>
          <a:bodyPr vert="horz" wrap="square" lIns="0" tIns="0" rIns="0" bIns="0" rtlCol="0">
            <a:spAutoFit/>
          </a:bodyPr>
          <a:lstStyle/>
          <a:p>
            <a:pPr marL="0" marR="0" lvl="0" indent="0" algn="l" defTabSz="914400" rtl="0" eaLnBrk="1" fontAlgn="auto" latinLnBrk="0" hangingPunct="1">
              <a:lnSpc>
                <a:spcPts val="919"/>
              </a:lnSpc>
              <a:spcBef>
                <a:spcPts val="0"/>
              </a:spcBef>
              <a:spcAft>
                <a:spcPts val="0"/>
              </a:spcAft>
              <a:buClrTx/>
              <a:buSzTx/>
              <a:buFontTx/>
              <a:buNone/>
              <a:tabLst/>
              <a:defRPr/>
            </a:pPr>
            <a:r>
              <a:rPr kumimoji="1" sz="900" b="1" i="0" u="none" strike="noStrike" kern="1200" cap="none" spc="20" normalizeH="0" baseline="0" noProof="0" dirty="0">
                <a:ln>
                  <a:noFill/>
                </a:ln>
                <a:solidFill>
                  <a:srgbClr val="50B848"/>
                </a:solidFill>
                <a:effectLst/>
                <a:uLnTx/>
                <a:uFillTx/>
                <a:latin typeface="A-OTF ゴシックMB101 Pro H"/>
                <a:ea typeface="+mn-ea"/>
                <a:cs typeface="A-OTF ゴシックMB101 Pro H"/>
              </a:rPr>
              <a:t>融</a:t>
            </a:r>
            <a:endParaRPr kumimoji="1" sz="900" b="0" i="0" u="none" strike="noStrike" kern="1200" cap="none" spc="0" normalizeH="0" baseline="0" noProof="0">
              <a:ln>
                <a:noFill/>
              </a:ln>
              <a:solidFill>
                <a:prstClr val="black"/>
              </a:solidFill>
              <a:effectLst/>
              <a:uLnTx/>
              <a:uFillTx/>
              <a:latin typeface="A-OTF ゴシックMB101 Pro H"/>
              <a:ea typeface="+mn-ea"/>
              <a:cs typeface="A-OTF ゴシックMB101 Pro H"/>
            </a:endParaRPr>
          </a:p>
        </p:txBody>
      </p:sp>
      <p:sp>
        <p:nvSpPr>
          <p:cNvPr id="84" name="object 84"/>
          <p:cNvSpPr txBox="1"/>
          <p:nvPr/>
        </p:nvSpPr>
        <p:spPr>
          <a:xfrm>
            <a:off x="2976826" y="7876864"/>
            <a:ext cx="144780" cy="204470"/>
          </a:xfrm>
          <a:prstGeom prst="rect">
            <a:avLst/>
          </a:prstGeom>
        </p:spPr>
        <p:txBody>
          <a:bodyPr vert="horz" wrap="square" lIns="0" tIns="41275" rIns="0" bIns="0" rtlCol="0">
            <a:spAutoFit/>
          </a:bodyPr>
          <a:lstStyle/>
          <a:p>
            <a:pPr marL="12700" marR="0" lvl="0" indent="0" algn="l" defTabSz="914400" rtl="0" eaLnBrk="1" fontAlgn="auto" latinLnBrk="0" hangingPunct="1">
              <a:lnSpc>
                <a:spcPct val="100000"/>
              </a:lnSpc>
              <a:spcBef>
                <a:spcPts val="325"/>
              </a:spcBef>
              <a:spcAft>
                <a:spcPts val="0"/>
              </a:spcAft>
              <a:buClrTx/>
              <a:buSzTx/>
              <a:buFontTx/>
              <a:buNone/>
              <a:tabLst/>
              <a:defRPr/>
            </a:pPr>
            <a:r>
              <a:rPr kumimoji="1" sz="900" b="1" i="0" u="none" strike="noStrike" kern="1200" cap="none" spc="20" normalizeH="0" baseline="0" noProof="0" dirty="0">
                <a:ln>
                  <a:noFill/>
                </a:ln>
                <a:solidFill>
                  <a:srgbClr val="50B848"/>
                </a:solidFill>
                <a:effectLst/>
                <a:uLnTx/>
                <a:uFillTx/>
                <a:latin typeface="A-OTF ゴシックMB101 Pro H"/>
                <a:ea typeface="+mn-ea"/>
                <a:cs typeface="A-OTF ゴシックMB101 Pro H"/>
              </a:rPr>
              <a:t>・</a:t>
            </a:r>
            <a:endParaRPr kumimoji="1" sz="900" b="0" i="0" u="none" strike="noStrike" kern="1200" cap="none" spc="0" normalizeH="0" baseline="0" noProof="0">
              <a:ln>
                <a:noFill/>
              </a:ln>
              <a:solidFill>
                <a:prstClr val="black"/>
              </a:solidFill>
              <a:effectLst/>
              <a:uLnTx/>
              <a:uFillTx/>
              <a:latin typeface="A-OTF ゴシックMB101 Pro H"/>
              <a:ea typeface="+mn-ea"/>
              <a:cs typeface="A-OTF ゴシックMB101 Pro H"/>
            </a:endParaRPr>
          </a:p>
        </p:txBody>
      </p:sp>
      <p:sp>
        <p:nvSpPr>
          <p:cNvPr id="85" name="object 85"/>
          <p:cNvSpPr txBox="1"/>
          <p:nvPr/>
        </p:nvSpPr>
        <p:spPr>
          <a:xfrm rot="960000">
            <a:off x="3101127" y="7939504"/>
            <a:ext cx="167035" cy="116839"/>
          </a:xfrm>
          <a:prstGeom prst="rect">
            <a:avLst/>
          </a:prstGeom>
        </p:spPr>
        <p:txBody>
          <a:bodyPr vert="horz" wrap="square" lIns="0" tIns="0" rIns="0" bIns="0" rtlCol="0">
            <a:spAutoFit/>
          </a:bodyPr>
          <a:lstStyle/>
          <a:p>
            <a:pPr marL="0" marR="0" lvl="0" indent="0" algn="l" defTabSz="914400" rtl="0" eaLnBrk="1" fontAlgn="auto" latinLnBrk="0" hangingPunct="1">
              <a:lnSpc>
                <a:spcPts val="919"/>
              </a:lnSpc>
              <a:spcBef>
                <a:spcPts val="0"/>
              </a:spcBef>
              <a:spcAft>
                <a:spcPts val="0"/>
              </a:spcAft>
              <a:buClrTx/>
              <a:buSzTx/>
              <a:buFontTx/>
              <a:buNone/>
              <a:tabLst/>
              <a:defRPr/>
            </a:pPr>
            <a:r>
              <a:rPr kumimoji="1" sz="900" b="1" i="0" u="none" strike="noStrike" kern="1200" cap="none" spc="20" normalizeH="0" baseline="0" noProof="0" dirty="0">
                <a:ln>
                  <a:noFill/>
                </a:ln>
                <a:solidFill>
                  <a:srgbClr val="50B848"/>
                </a:solidFill>
                <a:effectLst/>
                <a:uLnTx/>
                <a:uFillTx/>
                <a:latin typeface="A-OTF ゴシックMB101 Pro H"/>
                <a:ea typeface="+mn-ea"/>
                <a:cs typeface="A-OTF ゴシックMB101 Pro H"/>
              </a:rPr>
              <a:t>保</a:t>
            </a:r>
            <a:endParaRPr kumimoji="1" sz="900" b="0" i="0" u="none" strike="noStrike" kern="1200" cap="none" spc="0" normalizeH="0" baseline="0" noProof="0">
              <a:ln>
                <a:noFill/>
              </a:ln>
              <a:solidFill>
                <a:prstClr val="black"/>
              </a:solidFill>
              <a:effectLst/>
              <a:uLnTx/>
              <a:uFillTx/>
              <a:latin typeface="A-OTF ゴシックMB101 Pro H"/>
              <a:ea typeface="+mn-ea"/>
              <a:cs typeface="A-OTF ゴシックMB101 Pro H"/>
            </a:endParaRPr>
          </a:p>
        </p:txBody>
      </p:sp>
      <p:sp>
        <p:nvSpPr>
          <p:cNvPr id="86" name="object 86"/>
          <p:cNvSpPr txBox="1"/>
          <p:nvPr/>
        </p:nvSpPr>
        <p:spPr>
          <a:xfrm rot="1860000">
            <a:off x="3223474" y="7994662"/>
            <a:ext cx="167940" cy="116839"/>
          </a:xfrm>
          <a:prstGeom prst="rect">
            <a:avLst/>
          </a:prstGeom>
        </p:spPr>
        <p:txBody>
          <a:bodyPr vert="horz" wrap="square" lIns="0" tIns="0" rIns="0" bIns="0" rtlCol="0">
            <a:spAutoFit/>
          </a:bodyPr>
          <a:lstStyle/>
          <a:p>
            <a:pPr marL="0" marR="0" lvl="0" indent="0" algn="l" defTabSz="914400" rtl="0" eaLnBrk="1" fontAlgn="auto" latinLnBrk="0" hangingPunct="1">
              <a:lnSpc>
                <a:spcPts val="919"/>
              </a:lnSpc>
              <a:spcBef>
                <a:spcPts val="0"/>
              </a:spcBef>
              <a:spcAft>
                <a:spcPts val="0"/>
              </a:spcAft>
              <a:buClrTx/>
              <a:buSzTx/>
              <a:buFontTx/>
              <a:buNone/>
              <a:tabLst/>
              <a:defRPr/>
            </a:pPr>
            <a:r>
              <a:rPr kumimoji="1" sz="900" b="1" i="0" u="none" strike="noStrike" kern="1200" cap="none" spc="20" normalizeH="0" baseline="0" noProof="0" dirty="0">
                <a:ln>
                  <a:noFill/>
                </a:ln>
                <a:solidFill>
                  <a:srgbClr val="50B848"/>
                </a:solidFill>
                <a:effectLst/>
                <a:uLnTx/>
                <a:uFillTx/>
                <a:latin typeface="A-OTF ゴシックMB101 Pro H"/>
                <a:ea typeface="+mn-ea"/>
                <a:cs typeface="A-OTF ゴシックMB101 Pro H"/>
              </a:rPr>
              <a:t>険</a:t>
            </a:r>
            <a:endParaRPr kumimoji="1" sz="900" b="0" i="0" u="none" strike="noStrike" kern="1200" cap="none" spc="0" normalizeH="0" baseline="0" noProof="0">
              <a:ln>
                <a:noFill/>
              </a:ln>
              <a:solidFill>
                <a:prstClr val="black"/>
              </a:solidFill>
              <a:effectLst/>
              <a:uLnTx/>
              <a:uFillTx/>
              <a:latin typeface="A-OTF ゴシックMB101 Pro H"/>
              <a:ea typeface="+mn-ea"/>
              <a:cs typeface="A-OTF ゴシックMB101 Pro H"/>
            </a:endParaRPr>
          </a:p>
        </p:txBody>
      </p:sp>
      <p:sp>
        <p:nvSpPr>
          <p:cNvPr id="87" name="object 87"/>
          <p:cNvSpPr txBox="1"/>
          <p:nvPr/>
        </p:nvSpPr>
        <p:spPr>
          <a:xfrm rot="18780000">
            <a:off x="4958203" y="8071577"/>
            <a:ext cx="166134" cy="116839"/>
          </a:xfrm>
          <a:prstGeom prst="rect">
            <a:avLst/>
          </a:prstGeom>
        </p:spPr>
        <p:txBody>
          <a:bodyPr vert="horz" wrap="square" lIns="0" tIns="0" rIns="0" bIns="0" rtlCol="0">
            <a:spAutoFit/>
          </a:bodyPr>
          <a:lstStyle/>
          <a:p>
            <a:pPr marL="0" marR="0" lvl="0" indent="0" algn="l" defTabSz="914400" rtl="0" eaLnBrk="1" fontAlgn="auto" latinLnBrk="0" hangingPunct="1">
              <a:lnSpc>
                <a:spcPts val="919"/>
              </a:lnSpc>
              <a:spcBef>
                <a:spcPts val="0"/>
              </a:spcBef>
              <a:spcAft>
                <a:spcPts val="0"/>
              </a:spcAft>
              <a:buClrTx/>
              <a:buSzTx/>
              <a:buFontTx/>
              <a:buNone/>
              <a:tabLst/>
              <a:defRPr/>
            </a:pPr>
            <a:r>
              <a:rPr kumimoji="1" sz="900" b="1" i="0" u="none" strike="noStrike" kern="1200" cap="none" spc="20" normalizeH="0" baseline="0" noProof="0" dirty="0">
                <a:ln>
                  <a:noFill/>
                </a:ln>
                <a:solidFill>
                  <a:srgbClr val="50B848"/>
                </a:solidFill>
                <a:effectLst/>
                <a:uLnTx/>
                <a:uFillTx/>
                <a:latin typeface="A-OTF ゴシックMB101 Pro H"/>
                <a:ea typeface="+mn-ea"/>
                <a:cs typeface="A-OTF ゴシックMB101 Pro H"/>
              </a:rPr>
              <a:t>建</a:t>
            </a:r>
            <a:endParaRPr kumimoji="1" sz="900" b="0" i="0" u="none" strike="noStrike" kern="1200" cap="none" spc="0" normalizeH="0" baseline="0" noProof="0">
              <a:ln>
                <a:noFill/>
              </a:ln>
              <a:solidFill>
                <a:prstClr val="black"/>
              </a:solidFill>
              <a:effectLst/>
              <a:uLnTx/>
              <a:uFillTx/>
              <a:latin typeface="A-OTF ゴシックMB101 Pro H"/>
              <a:ea typeface="+mn-ea"/>
              <a:cs typeface="A-OTF ゴシックMB101 Pro H"/>
            </a:endParaRPr>
          </a:p>
        </p:txBody>
      </p:sp>
      <p:sp>
        <p:nvSpPr>
          <p:cNvPr id="88" name="object 88"/>
          <p:cNvSpPr txBox="1"/>
          <p:nvPr/>
        </p:nvSpPr>
        <p:spPr>
          <a:xfrm rot="19620000">
            <a:off x="5060919" y="7988226"/>
            <a:ext cx="166584" cy="116839"/>
          </a:xfrm>
          <a:prstGeom prst="rect">
            <a:avLst/>
          </a:prstGeom>
        </p:spPr>
        <p:txBody>
          <a:bodyPr vert="horz" wrap="square" lIns="0" tIns="0" rIns="0" bIns="0" rtlCol="0">
            <a:spAutoFit/>
          </a:bodyPr>
          <a:lstStyle/>
          <a:p>
            <a:pPr marL="0" marR="0" lvl="0" indent="0" algn="l" defTabSz="914400" rtl="0" eaLnBrk="1" fontAlgn="auto" latinLnBrk="0" hangingPunct="1">
              <a:lnSpc>
                <a:spcPts val="919"/>
              </a:lnSpc>
              <a:spcBef>
                <a:spcPts val="0"/>
              </a:spcBef>
              <a:spcAft>
                <a:spcPts val="0"/>
              </a:spcAft>
              <a:buClrTx/>
              <a:buSzTx/>
              <a:buFontTx/>
              <a:buNone/>
              <a:tabLst/>
              <a:defRPr/>
            </a:pPr>
            <a:r>
              <a:rPr kumimoji="1" sz="900" b="1" i="0" u="none" strike="noStrike" kern="1200" cap="none" spc="20" normalizeH="0" baseline="0" noProof="0" dirty="0">
                <a:ln>
                  <a:noFill/>
                </a:ln>
                <a:solidFill>
                  <a:srgbClr val="50B848"/>
                </a:solidFill>
                <a:effectLst/>
                <a:uLnTx/>
                <a:uFillTx/>
                <a:latin typeface="A-OTF ゴシックMB101 Pro H"/>
                <a:ea typeface="+mn-ea"/>
                <a:cs typeface="A-OTF ゴシックMB101 Pro H"/>
              </a:rPr>
              <a:t>設</a:t>
            </a:r>
            <a:endParaRPr kumimoji="1" sz="900" b="0" i="0" u="none" strike="noStrike" kern="1200" cap="none" spc="0" normalizeH="0" baseline="0" noProof="0">
              <a:ln>
                <a:noFill/>
              </a:ln>
              <a:solidFill>
                <a:prstClr val="black"/>
              </a:solidFill>
              <a:effectLst/>
              <a:uLnTx/>
              <a:uFillTx/>
              <a:latin typeface="A-OTF ゴシックMB101 Pro H"/>
              <a:ea typeface="+mn-ea"/>
              <a:cs typeface="A-OTF ゴシックMB101 Pro H"/>
            </a:endParaRPr>
          </a:p>
        </p:txBody>
      </p:sp>
      <p:sp>
        <p:nvSpPr>
          <p:cNvPr id="89" name="object 89"/>
          <p:cNvSpPr txBox="1"/>
          <p:nvPr/>
        </p:nvSpPr>
        <p:spPr>
          <a:xfrm rot="20280000">
            <a:off x="5145309" y="7948413"/>
            <a:ext cx="166584" cy="116839"/>
          </a:xfrm>
          <a:prstGeom prst="rect">
            <a:avLst/>
          </a:prstGeom>
        </p:spPr>
        <p:txBody>
          <a:bodyPr vert="horz" wrap="square" lIns="0" tIns="0" rIns="0" bIns="0" rtlCol="0">
            <a:spAutoFit/>
          </a:bodyPr>
          <a:lstStyle/>
          <a:p>
            <a:pPr marL="0" marR="0" lvl="0" indent="0" algn="l" defTabSz="914400" rtl="0" eaLnBrk="1" fontAlgn="auto" latinLnBrk="0" hangingPunct="1">
              <a:lnSpc>
                <a:spcPts val="919"/>
              </a:lnSpc>
              <a:spcBef>
                <a:spcPts val="0"/>
              </a:spcBef>
              <a:spcAft>
                <a:spcPts val="0"/>
              </a:spcAft>
              <a:buClrTx/>
              <a:buSzTx/>
              <a:buFontTx/>
              <a:buNone/>
              <a:tabLst/>
              <a:defRPr/>
            </a:pPr>
            <a:r>
              <a:rPr kumimoji="1" sz="900" b="1" i="0" u="none" strike="noStrike" kern="1200" cap="none" spc="20" normalizeH="0" baseline="0" noProof="0" dirty="0">
                <a:ln>
                  <a:noFill/>
                </a:ln>
                <a:solidFill>
                  <a:srgbClr val="50B848"/>
                </a:solidFill>
                <a:effectLst/>
                <a:uLnTx/>
                <a:uFillTx/>
                <a:latin typeface="A-OTF ゴシックMB101 Pro H"/>
                <a:ea typeface="+mn-ea"/>
                <a:cs typeface="A-OTF ゴシックMB101 Pro H"/>
              </a:rPr>
              <a:t>・</a:t>
            </a:r>
            <a:endParaRPr kumimoji="1" sz="900" b="0" i="0" u="none" strike="noStrike" kern="1200" cap="none" spc="0" normalizeH="0" baseline="0" noProof="0">
              <a:ln>
                <a:noFill/>
              </a:ln>
              <a:solidFill>
                <a:prstClr val="black"/>
              </a:solidFill>
              <a:effectLst/>
              <a:uLnTx/>
              <a:uFillTx/>
              <a:latin typeface="A-OTF ゴシックMB101 Pro H"/>
              <a:ea typeface="+mn-ea"/>
              <a:cs typeface="A-OTF ゴシックMB101 Pro H"/>
            </a:endParaRPr>
          </a:p>
        </p:txBody>
      </p:sp>
      <p:sp>
        <p:nvSpPr>
          <p:cNvPr id="90" name="object 90"/>
          <p:cNvSpPr txBox="1"/>
          <p:nvPr/>
        </p:nvSpPr>
        <p:spPr>
          <a:xfrm rot="21180000">
            <a:off x="5238452" y="7925560"/>
            <a:ext cx="167940" cy="116839"/>
          </a:xfrm>
          <a:prstGeom prst="rect">
            <a:avLst/>
          </a:prstGeom>
        </p:spPr>
        <p:txBody>
          <a:bodyPr vert="horz" wrap="square" lIns="0" tIns="0" rIns="0" bIns="0" rtlCol="0">
            <a:spAutoFit/>
          </a:bodyPr>
          <a:lstStyle/>
          <a:p>
            <a:pPr marL="0" marR="0" lvl="0" indent="0" algn="l" defTabSz="914400" rtl="0" eaLnBrk="1" fontAlgn="auto" latinLnBrk="0" hangingPunct="1">
              <a:lnSpc>
                <a:spcPts val="919"/>
              </a:lnSpc>
              <a:spcBef>
                <a:spcPts val="0"/>
              </a:spcBef>
              <a:spcAft>
                <a:spcPts val="0"/>
              </a:spcAft>
              <a:buClrTx/>
              <a:buSzTx/>
              <a:buFontTx/>
              <a:buNone/>
              <a:tabLst/>
              <a:defRPr/>
            </a:pPr>
            <a:r>
              <a:rPr kumimoji="1" sz="900" b="1" i="0" u="none" strike="noStrike" kern="1200" cap="none" spc="20" normalizeH="0" baseline="0" noProof="0" dirty="0">
                <a:ln>
                  <a:noFill/>
                </a:ln>
                <a:solidFill>
                  <a:srgbClr val="50B848"/>
                </a:solidFill>
                <a:effectLst/>
                <a:uLnTx/>
                <a:uFillTx/>
                <a:latin typeface="A-OTF ゴシックMB101 Pro H"/>
                <a:ea typeface="+mn-ea"/>
                <a:cs typeface="A-OTF ゴシックMB101 Pro H"/>
              </a:rPr>
              <a:t>資</a:t>
            </a:r>
            <a:endParaRPr kumimoji="1" sz="900" b="0" i="0" u="none" strike="noStrike" kern="1200" cap="none" spc="0" normalizeH="0" baseline="0" noProof="0">
              <a:ln>
                <a:noFill/>
              </a:ln>
              <a:solidFill>
                <a:prstClr val="black"/>
              </a:solidFill>
              <a:effectLst/>
              <a:uLnTx/>
              <a:uFillTx/>
              <a:latin typeface="A-OTF ゴシックMB101 Pro H"/>
              <a:ea typeface="+mn-ea"/>
              <a:cs typeface="A-OTF ゴシックMB101 Pro H"/>
            </a:endParaRPr>
          </a:p>
        </p:txBody>
      </p:sp>
      <p:sp>
        <p:nvSpPr>
          <p:cNvPr id="91" name="object 91"/>
          <p:cNvSpPr txBox="1"/>
          <p:nvPr/>
        </p:nvSpPr>
        <p:spPr>
          <a:xfrm rot="300000">
            <a:off x="5371369" y="7924402"/>
            <a:ext cx="166134" cy="116839"/>
          </a:xfrm>
          <a:prstGeom prst="rect">
            <a:avLst/>
          </a:prstGeom>
        </p:spPr>
        <p:txBody>
          <a:bodyPr vert="horz" wrap="square" lIns="0" tIns="0" rIns="0" bIns="0" rtlCol="0">
            <a:spAutoFit/>
          </a:bodyPr>
          <a:lstStyle/>
          <a:p>
            <a:pPr marL="0" marR="0" lvl="0" indent="0" algn="l" defTabSz="914400" rtl="0" eaLnBrk="1" fontAlgn="auto" latinLnBrk="0" hangingPunct="1">
              <a:lnSpc>
                <a:spcPts val="919"/>
              </a:lnSpc>
              <a:spcBef>
                <a:spcPts val="0"/>
              </a:spcBef>
              <a:spcAft>
                <a:spcPts val="0"/>
              </a:spcAft>
              <a:buClrTx/>
              <a:buSzTx/>
              <a:buFontTx/>
              <a:buNone/>
              <a:tabLst/>
              <a:defRPr/>
            </a:pPr>
            <a:r>
              <a:rPr kumimoji="1" sz="900" b="1" i="0" u="none" strike="noStrike" kern="1200" cap="none" spc="20" normalizeH="0" baseline="0" noProof="0" dirty="0">
                <a:ln>
                  <a:noFill/>
                </a:ln>
                <a:solidFill>
                  <a:srgbClr val="50B848"/>
                </a:solidFill>
                <a:effectLst/>
                <a:uLnTx/>
                <a:uFillTx/>
                <a:latin typeface="A-OTF ゴシックMB101 Pro H"/>
                <a:ea typeface="+mn-ea"/>
                <a:cs typeface="A-OTF ゴシックMB101 Pro H"/>
              </a:rPr>
              <a:t>材</a:t>
            </a:r>
            <a:endParaRPr kumimoji="1" sz="900" b="0" i="0" u="none" strike="noStrike" kern="1200" cap="none" spc="0" normalizeH="0" baseline="0" noProof="0">
              <a:ln>
                <a:noFill/>
              </a:ln>
              <a:solidFill>
                <a:prstClr val="black"/>
              </a:solidFill>
              <a:effectLst/>
              <a:uLnTx/>
              <a:uFillTx/>
              <a:latin typeface="A-OTF ゴシックMB101 Pro H"/>
              <a:ea typeface="+mn-ea"/>
              <a:cs typeface="A-OTF ゴシックMB101 Pro H"/>
            </a:endParaRPr>
          </a:p>
        </p:txBody>
      </p:sp>
      <p:sp>
        <p:nvSpPr>
          <p:cNvPr id="92" name="object 92"/>
          <p:cNvSpPr txBox="1"/>
          <p:nvPr/>
        </p:nvSpPr>
        <p:spPr>
          <a:xfrm rot="960000">
            <a:off x="5461887" y="7945675"/>
            <a:ext cx="167035" cy="116839"/>
          </a:xfrm>
          <a:prstGeom prst="rect">
            <a:avLst/>
          </a:prstGeom>
        </p:spPr>
        <p:txBody>
          <a:bodyPr vert="horz" wrap="square" lIns="0" tIns="0" rIns="0" bIns="0" rtlCol="0">
            <a:spAutoFit/>
          </a:bodyPr>
          <a:lstStyle/>
          <a:p>
            <a:pPr marL="0" marR="0" lvl="0" indent="0" algn="l" defTabSz="914400" rtl="0" eaLnBrk="1" fontAlgn="auto" latinLnBrk="0" hangingPunct="1">
              <a:lnSpc>
                <a:spcPts val="919"/>
              </a:lnSpc>
              <a:spcBef>
                <a:spcPts val="0"/>
              </a:spcBef>
              <a:spcAft>
                <a:spcPts val="0"/>
              </a:spcAft>
              <a:buClrTx/>
              <a:buSzTx/>
              <a:buFontTx/>
              <a:buNone/>
              <a:tabLst/>
              <a:defRPr/>
            </a:pPr>
            <a:r>
              <a:rPr kumimoji="1" sz="900" b="1" i="0" u="none" strike="noStrike" kern="1200" cap="none" spc="20" normalizeH="0" baseline="0" noProof="0" dirty="0">
                <a:ln>
                  <a:noFill/>
                </a:ln>
                <a:solidFill>
                  <a:srgbClr val="50B848"/>
                </a:solidFill>
                <a:effectLst/>
                <a:uLnTx/>
                <a:uFillTx/>
                <a:latin typeface="A-OTF ゴシックMB101 Pro H"/>
                <a:ea typeface="+mn-ea"/>
                <a:cs typeface="A-OTF ゴシックMB101 Pro H"/>
              </a:rPr>
              <a:t>・</a:t>
            </a:r>
            <a:endParaRPr kumimoji="1" sz="900" b="0" i="0" u="none" strike="noStrike" kern="1200" cap="none" spc="0" normalizeH="0" baseline="0" noProof="0">
              <a:ln>
                <a:noFill/>
              </a:ln>
              <a:solidFill>
                <a:prstClr val="black"/>
              </a:solidFill>
              <a:effectLst/>
              <a:uLnTx/>
              <a:uFillTx/>
              <a:latin typeface="A-OTF ゴシックMB101 Pro H"/>
              <a:ea typeface="+mn-ea"/>
              <a:cs typeface="A-OTF ゴシックMB101 Pro H"/>
            </a:endParaRPr>
          </a:p>
        </p:txBody>
      </p:sp>
      <p:sp>
        <p:nvSpPr>
          <p:cNvPr id="93" name="object 93"/>
          <p:cNvSpPr txBox="1"/>
          <p:nvPr/>
        </p:nvSpPr>
        <p:spPr>
          <a:xfrm rot="1800000">
            <a:off x="5549598" y="7985929"/>
            <a:ext cx="167487" cy="116839"/>
          </a:xfrm>
          <a:prstGeom prst="rect">
            <a:avLst/>
          </a:prstGeom>
        </p:spPr>
        <p:txBody>
          <a:bodyPr vert="horz" wrap="square" lIns="0" tIns="0" rIns="0" bIns="0" rtlCol="0">
            <a:spAutoFit/>
          </a:bodyPr>
          <a:lstStyle/>
          <a:p>
            <a:pPr marL="0" marR="0" lvl="0" indent="0" algn="l" defTabSz="914400" rtl="0" eaLnBrk="1" fontAlgn="auto" latinLnBrk="0" hangingPunct="1">
              <a:lnSpc>
                <a:spcPts val="919"/>
              </a:lnSpc>
              <a:spcBef>
                <a:spcPts val="0"/>
              </a:spcBef>
              <a:spcAft>
                <a:spcPts val="0"/>
              </a:spcAft>
              <a:buClrTx/>
              <a:buSzTx/>
              <a:buFontTx/>
              <a:buNone/>
              <a:tabLst/>
              <a:defRPr/>
            </a:pPr>
            <a:r>
              <a:rPr kumimoji="1" sz="900" b="1" i="0" u="none" strike="noStrike" kern="1200" cap="none" spc="20" normalizeH="0" baseline="0" noProof="0" dirty="0">
                <a:ln>
                  <a:noFill/>
                </a:ln>
                <a:solidFill>
                  <a:srgbClr val="50B848"/>
                </a:solidFill>
                <a:effectLst/>
                <a:uLnTx/>
                <a:uFillTx/>
                <a:latin typeface="A-OTF ゴシックMB101 Pro H"/>
                <a:ea typeface="+mn-ea"/>
                <a:cs typeface="A-OTF ゴシックMB101 Pro H"/>
              </a:rPr>
              <a:t>林</a:t>
            </a:r>
            <a:endParaRPr kumimoji="1" sz="900" b="0" i="0" u="none" strike="noStrike" kern="1200" cap="none" spc="0" normalizeH="0" baseline="0" noProof="0">
              <a:ln>
                <a:noFill/>
              </a:ln>
              <a:solidFill>
                <a:prstClr val="black"/>
              </a:solidFill>
              <a:effectLst/>
              <a:uLnTx/>
              <a:uFillTx/>
              <a:latin typeface="A-OTF ゴシックMB101 Pro H"/>
              <a:ea typeface="+mn-ea"/>
              <a:cs typeface="A-OTF ゴシックMB101 Pro H"/>
            </a:endParaRPr>
          </a:p>
        </p:txBody>
      </p:sp>
      <p:sp>
        <p:nvSpPr>
          <p:cNvPr id="94" name="object 94"/>
          <p:cNvSpPr txBox="1"/>
          <p:nvPr/>
        </p:nvSpPr>
        <p:spPr>
          <a:xfrm rot="2700000">
            <a:off x="5654999" y="8068927"/>
            <a:ext cx="167487" cy="116839"/>
          </a:xfrm>
          <a:prstGeom prst="rect">
            <a:avLst/>
          </a:prstGeom>
        </p:spPr>
        <p:txBody>
          <a:bodyPr vert="horz" wrap="square" lIns="0" tIns="0" rIns="0" bIns="0" rtlCol="0">
            <a:spAutoFit/>
          </a:bodyPr>
          <a:lstStyle/>
          <a:p>
            <a:pPr marL="0" marR="0" lvl="0" indent="0" algn="l" defTabSz="914400" rtl="0" eaLnBrk="1" fontAlgn="auto" latinLnBrk="0" hangingPunct="1">
              <a:lnSpc>
                <a:spcPts val="919"/>
              </a:lnSpc>
              <a:spcBef>
                <a:spcPts val="0"/>
              </a:spcBef>
              <a:spcAft>
                <a:spcPts val="0"/>
              </a:spcAft>
              <a:buClrTx/>
              <a:buSzTx/>
              <a:buFontTx/>
              <a:buNone/>
              <a:tabLst/>
              <a:defRPr/>
            </a:pPr>
            <a:r>
              <a:rPr kumimoji="1" sz="900" b="1" i="0" u="none" strike="noStrike" kern="1200" cap="none" spc="20" normalizeH="0" baseline="0" noProof="0" dirty="0">
                <a:ln>
                  <a:noFill/>
                </a:ln>
                <a:solidFill>
                  <a:srgbClr val="50B848"/>
                </a:solidFill>
                <a:effectLst/>
                <a:uLnTx/>
                <a:uFillTx/>
                <a:latin typeface="A-OTF ゴシックMB101 Pro H"/>
                <a:ea typeface="+mn-ea"/>
                <a:cs typeface="A-OTF ゴシックMB101 Pro H"/>
              </a:rPr>
              <a:t>産</a:t>
            </a:r>
            <a:endParaRPr kumimoji="1" sz="900" b="0" i="0" u="none" strike="noStrike" kern="1200" cap="none" spc="0" normalizeH="0" baseline="0" noProof="0">
              <a:ln>
                <a:noFill/>
              </a:ln>
              <a:solidFill>
                <a:prstClr val="black"/>
              </a:solidFill>
              <a:effectLst/>
              <a:uLnTx/>
              <a:uFillTx/>
              <a:latin typeface="A-OTF ゴシックMB101 Pro H"/>
              <a:ea typeface="+mn-ea"/>
              <a:cs typeface="A-OTF ゴシックMB101 Pro H"/>
            </a:endParaRPr>
          </a:p>
        </p:txBody>
      </p:sp>
      <p:sp>
        <p:nvSpPr>
          <p:cNvPr id="95" name="object 95"/>
          <p:cNvSpPr txBox="1"/>
          <p:nvPr/>
        </p:nvSpPr>
        <p:spPr>
          <a:xfrm rot="19740000">
            <a:off x="368896" y="9147725"/>
            <a:ext cx="167940" cy="116839"/>
          </a:xfrm>
          <a:prstGeom prst="rect">
            <a:avLst/>
          </a:prstGeom>
        </p:spPr>
        <p:txBody>
          <a:bodyPr vert="horz" wrap="square" lIns="0" tIns="0" rIns="0" bIns="0" rtlCol="0">
            <a:spAutoFit/>
          </a:bodyPr>
          <a:lstStyle/>
          <a:p>
            <a:pPr marL="0" marR="0" lvl="0" indent="0" algn="l" defTabSz="914400" rtl="0" eaLnBrk="1" fontAlgn="auto" latinLnBrk="0" hangingPunct="1">
              <a:lnSpc>
                <a:spcPts val="919"/>
              </a:lnSpc>
              <a:spcBef>
                <a:spcPts val="0"/>
              </a:spcBef>
              <a:spcAft>
                <a:spcPts val="0"/>
              </a:spcAft>
              <a:buClrTx/>
              <a:buSzTx/>
              <a:buFontTx/>
              <a:buNone/>
              <a:tabLst/>
              <a:defRPr/>
            </a:pPr>
            <a:r>
              <a:rPr kumimoji="1" sz="900" b="1" i="0" u="none" strike="noStrike" kern="1200" cap="none" spc="20" normalizeH="0" baseline="0" noProof="0" dirty="0">
                <a:ln>
                  <a:noFill/>
                </a:ln>
                <a:solidFill>
                  <a:srgbClr val="50B848"/>
                </a:solidFill>
                <a:effectLst/>
                <a:uLnTx/>
                <a:uFillTx/>
                <a:latin typeface="A-OTF ゴシックMB101 Pro H"/>
                <a:ea typeface="+mn-ea"/>
                <a:cs typeface="A-OTF ゴシックMB101 Pro H"/>
              </a:rPr>
              <a:t>商</a:t>
            </a:r>
            <a:endParaRPr kumimoji="1" sz="900" b="0" i="0" u="none" strike="noStrike" kern="1200" cap="none" spc="0" normalizeH="0" baseline="0" noProof="0">
              <a:ln>
                <a:noFill/>
              </a:ln>
              <a:solidFill>
                <a:prstClr val="black"/>
              </a:solidFill>
              <a:effectLst/>
              <a:uLnTx/>
              <a:uFillTx/>
              <a:latin typeface="A-OTF ゴシックMB101 Pro H"/>
              <a:ea typeface="+mn-ea"/>
              <a:cs typeface="A-OTF ゴシックMB101 Pro H"/>
            </a:endParaRPr>
          </a:p>
        </p:txBody>
      </p:sp>
      <p:sp>
        <p:nvSpPr>
          <p:cNvPr id="96" name="object 96"/>
          <p:cNvSpPr txBox="1"/>
          <p:nvPr/>
        </p:nvSpPr>
        <p:spPr>
          <a:xfrm rot="20640000">
            <a:off x="491908" y="9092076"/>
            <a:ext cx="167035" cy="116839"/>
          </a:xfrm>
          <a:prstGeom prst="rect">
            <a:avLst/>
          </a:prstGeom>
        </p:spPr>
        <p:txBody>
          <a:bodyPr vert="horz" wrap="square" lIns="0" tIns="0" rIns="0" bIns="0" rtlCol="0">
            <a:spAutoFit/>
          </a:bodyPr>
          <a:lstStyle/>
          <a:p>
            <a:pPr marL="0" marR="0" lvl="0" indent="0" algn="l" defTabSz="914400" rtl="0" eaLnBrk="1" fontAlgn="auto" latinLnBrk="0" hangingPunct="1">
              <a:lnSpc>
                <a:spcPts val="919"/>
              </a:lnSpc>
              <a:spcBef>
                <a:spcPts val="0"/>
              </a:spcBef>
              <a:spcAft>
                <a:spcPts val="0"/>
              </a:spcAft>
              <a:buClrTx/>
              <a:buSzTx/>
              <a:buFontTx/>
              <a:buNone/>
              <a:tabLst/>
              <a:defRPr/>
            </a:pPr>
            <a:r>
              <a:rPr kumimoji="1" sz="900" b="1" i="0" u="none" strike="noStrike" kern="1200" cap="none" spc="20" normalizeH="0" baseline="0" noProof="0" dirty="0">
                <a:ln>
                  <a:noFill/>
                </a:ln>
                <a:solidFill>
                  <a:srgbClr val="50B848"/>
                </a:solidFill>
                <a:effectLst/>
                <a:uLnTx/>
                <a:uFillTx/>
                <a:latin typeface="A-OTF ゴシックMB101 Pro H"/>
                <a:ea typeface="+mn-ea"/>
                <a:cs typeface="A-OTF ゴシックMB101 Pro H"/>
              </a:rPr>
              <a:t>業</a:t>
            </a:r>
            <a:endParaRPr kumimoji="1" sz="900" b="0" i="0" u="none" strike="noStrike" kern="1200" cap="none" spc="0" normalizeH="0" baseline="0" noProof="0">
              <a:ln>
                <a:noFill/>
              </a:ln>
              <a:solidFill>
                <a:prstClr val="black"/>
              </a:solidFill>
              <a:effectLst/>
              <a:uLnTx/>
              <a:uFillTx/>
              <a:latin typeface="A-OTF ゴシックMB101 Pro H"/>
              <a:ea typeface="+mn-ea"/>
              <a:cs typeface="A-OTF ゴシックMB101 Pro H"/>
            </a:endParaRPr>
          </a:p>
        </p:txBody>
      </p:sp>
      <p:sp>
        <p:nvSpPr>
          <p:cNvPr id="97" name="object 97"/>
          <p:cNvSpPr txBox="1"/>
          <p:nvPr/>
        </p:nvSpPr>
        <p:spPr>
          <a:xfrm>
            <a:off x="636826" y="9028862"/>
            <a:ext cx="144780" cy="204470"/>
          </a:xfrm>
          <a:prstGeom prst="rect">
            <a:avLst/>
          </a:prstGeom>
        </p:spPr>
        <p:txBody>
          <a:bodyPr vert="horz" wrap="square" lIns="0" tIns="41275" rIns="0" bIns="0" rtlCol="0">
            <a:spAutoFit/>
          </a:bodyPr>
          <a:lstStyle/>
          <a:p>
            <a:pPr marL="12700" marR="0" lvl="0" indent="0" algn="l" defTabSz="914400" rtl="0" eaLnBrk="1" fontAlgn="auto" latinLnBrk="0" hangingPunct="1">
              <a:lnSpc>
                <a:spcPct val="100000"/>
              </a:lnSpc>
              <a:spcBef>
                <a:spcPts val="325"/>
              </a:spcBef>
              <a:spcAft>
                <a:spcPts val="0"/>
              </a:spcAft>
              <a:buClrTx/>
              <a:buSzTx/>
              <a:buFontTx/>
              <a:buNone/>
              <a:tabLst/>
              <a:defRPr/>
            </a:pPr>
            <a:r>
              <a:rPr kumimoji="1" sz="900" b="1" i="0" u="none" strike="noStrike" kern="1200" cap="none" spc="20" normalizeH="0" baseline="0" noProof="0" dirty="0">
                <a:ln>
                  <a:noFill/>
                </a:ln>
                <a:solidFill>
                  <a:srgbClr val="50B848"/>
                </a:solidFill>
                <a:effectLst/>
                <a:uLnTx/>
                <a:uFillTx/>
                <a:latin typeface="A-OTF ゴシックMB101 Pro H"/>
                <a:ea typeface="+mn-ea"/>
                <a:cs typeface="A-OTF ゴシックMB101 Pro H"/>
              </a:rPr>
              <a:t>・</a:t>
            </a:r>
            <a:endParaRPr kumimoji="1" sz="900" b="0" i="0" u="none" strike="noStrike" kern="1200" cap="none" spc="0" normalizeH="0" baseline="0" noProof="0">
              <a:ln>
                <a:noFill/>
              </a:ln>
              <a:solidFill>
                <a:prstClr val="black"/>
              </a:solidFill>
              <a:effectLst/>
              <a:uLnTx/>
              <a:uFillTx/>
              <a:latin typeface="A-OTF ゴシックMB101 Pro H"/>
              <a:ea typeface="+mn-ea"/>
              <a:cs typeface="A-OTF ゴシックMB101 Pro H"/>
            </a:endParaRPr>
          </a:p>
        </p:txBody>
      </p:sp>
      <p:sp>
        <p:nvSpPr>
          <p:cNvPr id="98" name="object 98"/>
          <p:cNvSpPr txBox="1"/>
          <p:nvPr/>
        </p:nvSpPr>
        <p:spPr>
          <a:xfrm rot="960000">
            <a:off x="761127" y="9091502"/>
            <a:ext cx="167035" cy="116839"/>
          </a:xfrm>
          <a:prstGeom prst="rect">
            <a:avLst/>
          </a:prstGeom>
        </p:spPr>
        <p:txBody>
          <a:bodyPr vert="horz" wrap="square" lIns="0" tIns="0" rIns="0" bIns="0" rtlCol="0">
            <a:spAutoFit/>
          </a:bodyPr>
          <a:lstStyle/>
          <a:p>
            <a:pPr marL="0" marR="0" lvl="0" indent="0" algn="l" defTabSz="914400" rtl="0" eaLnBrk="1" fontAlgn="auto" latinLnBrk="0" hangingPunct="1">
              <a:lnSpc>
                <a:spcPts val="919"/>
              </a:lnSpc>
              <a:spcBef>
                <a:spcPts val="0"/>
              </a:spcBef>
              <a:spcAft>
                <a:spcPts val="0"/>
              </a:spcAft>
              <a:buClrTx/>
              <a:buSzTx/>
              <a:buFontTx/>
              <a:buNone/>
              <a:tabLst/>
              <a:defRPr/>
            </a:pPr>
            <a:r>
              <a:rPr kumimoji="1" sz="900" b="1" i="0" u="none" strike="noStrike" kern="1200" cap="none" spc="20" normalizeH="0" baseline="0" noProof="0" dirty="0">
                <a:ln>
                  <a:noFill/>
                </a:ln>
                <a:solidFill>
                  <a:srgbClr val="50B848"/>
                </a:solidFill>
                <a:effectLst/>
                <a:uLnTx/>
                <a:uFillTx/>
                <a:latin typeface="A-OTF ゴシックMB101 Pro H"/>
                <a:ea typeface="+mn-ea"/>
                <a:cs typeface="A-OTF ゴシックMB101 Pro H"/>
              </a:rPr>
              <a:t>流</a:t>
            </a:r>
            <a:endParaRPr kumimoji="1" sz="900" b="0" i="0" u="none" strike="noStrike" kern="1200" cap="none" spc="0" normalizeH="0" baseline="0" noProof="0">
              <a:ln>
                <a:noFill/>
              </a:ln>
              <a:solidFill>
                <a:prstClr val="black"/>
              </a:solidFill>
              <a:effectLst/>
              <a:uLnTx/>
              <a:uFillTx/>
              <a:latin typeface="A-OTF ゴシックMB101 Pro H"/>
              <a:ea typeface="+mn-ea"/>
              <a:cs typeface="A-OTF ゴシックMB101 Pro H"/>
            </a:endParaRPr>
          </a:p>
        </p:txBody>
      </p:sp>
      <p:sp>
        <p:nvSpPr>
          <p:cNvPr id="99" name="object 99"/>
          <p:cNvSpPr txBox="1"/>
          <p:nvPr/>
        </p:nvSpPr>
        <p:spPr>
          <a:xfrm rot="1860000">
            <a:off x="883475" y="9146659"/>
            <a:ext cx="167940" cy="116839"/>
          </a:xfrm>
          <a:prstGeom prst="rect">
            <a:avLst/>
          </a:prstGeom>
        </p:spPr>
        <p:txBody>
          <a:bodyPr vert="horz" wrap="square" lIns="0" tIns="0" rIns="0" bIns="0" rtlCol="0">
            <a:spAutoFit/>
          </a:bodyPr>
          <a:lstStyle/>
          <a:p>
            <a:pPr marL="0" marR="0" lvl="0" indent="0" algn="l" defTabSz="914400" rtl="0" eaLnBrk="1" fontAlgn="auto" latinLnBrk="0" hangingPunct="1">
              <a:lnSpc>
                <a:spcPts val="919"/>
              </a:lnSpc>
              <a:spcBef>
                <a:spcPts val="0"/>
              </a:spcBef>
              <a:spcAft>
                <a:spcPts val="0"/>
              </a:spcAft>
              <a:buClrTx/>
              <a:buSzTx/>
              <a:buFontTx/>
              <a:buNone/>
              <a:tabLst/>
              <a:defRPr/>
            </a:pPr>
            <a:r>
              <a:rPr kumimoji="1" sz="900" b="1" i="0" u="none" strike="noStrike" kern="1200" cap="none" spc="20" normalizeH="0" baseline="0" noProof="0" dirty="0">
                <a:ln>
                  <a:noFill/>
                </a:ln>
                <a:solidFill>
                  <a:srgbClr val="50B848"/>
                </a:solidFill>
                <a:effectLst/>
                <a:uLnTx/>
                <a:uFillTx/>
                <a:latin typeface="A-OTF ゴシックMB101 Pro H"/>
                <a:ea typeface="+mn-ea"/>
                <a:cs typeface="A-OTF ゴシックMB101 Pro H"/>
              </a:rPr>
              <a:t>通</a:t>
            </a:r>
            <a:endParaRPr kumimoji="1" sz="900" b="0" i="0" u="none" strike="noStrike" kern="1200" cap="none" spc="0" normalizeH="0" baseline="0" noProof="0">
              <a:ln>
                <a:noFill/>
              </a:ln>
              <a:solidFill>
                <a:prstClr val="black"/>
              </a:solidFill>
              <a:effectLst/>
              <a:uLnTx/>
              <a:uFillTx/>
              <a:latin typeface="A-OTF ゴシックMB101 Pro H"/>
              <a:ea typeface="+mn-ea"/>
              <a:cs typeface="A-OTF ゴシックMB101 Pro H"/>
            </a:endParaRPr>
          </a:p>
        </p:txBody>
      </p:sp>
      <p:sp>
        <p:nvSpPr>
          <p:cNvPr id="100" name="object 100"/>
          <p:cNvSpPr txBox="1"/>
          <p:nvPr/>
        </p:nvSpPr>
        <p:spPr>
          <a:xfrm rot="19740000">
            <a:off x="2708895" y="9147725"/>
            <a:ext cx="167940" cy="116839"/>
          </a:xfrm>
          <a:prstGeom prst="rect">
            <a:avLst/>
          </a:prstGeom>
        </p:spPr>
        <p:txBody>
          <a:bodyPr vert="horz" wrap="square" lIns="0" tIns="0" rIns="0" bIns="0" rtlCol="0">
            <a:spAutoFit/>
          </a:bodyPr>
          <a:lstStyle/>
          <a:p>
            <a:pPr marL="0" marR="0" lvl="0" indent="0" algn="l" defTabSz="914400" rtl="0" eaLnBrk="1" fontAlgn="auto" latinLnBrk="0" hangingPunct="1">
              <a:lnSpc>
                <a:spcPts val="919"/>
              </a:lnSpc>
              <a:spcBef>
                <a:spcPts val="0"/>
              </a:spcBef>
              <a:spcAft>
                <a:spcPts val="0"/>
              </a:spcAft>
              <a:buClrTx/>
              <a:buSzTx/>
              <a:buFontTx/>
              <a:buNone/>
              <a:tabLst/>
              <a:defRPr/>
            </a:pPr>
            <a:r>
              <a:rPr kumimoji="1" sz="900" b="1" i="0" u="none" strike="noStrike" kern="1200" cap="none" spc="20" normalizeH="0" baseline="0" noProof="0" dirty="0">
                <a:ln>
                  <a:noFill/>
                </a:ln>
                <a:solidFill>
                  <a:srgbClr val="50B848"/>
                </a:solidFill>
                <a:effectLst/>
                <a:uLnTx/>
                <a:uFillTx/>
                <a:latin typeface="A-OTF ゴシックMB101 Pro H"/>
                <a:ea typeface="+mn-ea"/>
                <a:cs typeface="A-OTF ゴシックMB101 Pro H"/>
              </a:rPr>
              <a:t>情</a:t>
            </a:r>
            <a:endParaRPr kumimoji="1" sz="900" b="0" i="0" u="none" strike="noStrike" kern="1200" cap="none" spc="0" normalizeH="0" baseline="0" noProof="0">
              <a:ln>
                <a:noFill/>
              </a:ln>
              <a:solidFill>
                <a:prstClr val="black"/>
              </a:solidFill>
              <a:effectLst/>
              <a:uLnTx/>
              <a:uFillTx/>
              <a:latin typeface="A-OTF ゴシックMB101 Pro H"/>
              <a:ea typeface="+mn-ea"/>
              <a:cs typeface="A-OTF ゴシックMB101 Pro H"/>
            </a:endParaRPr>
          </a:p>
        </p:txBody>
      </p:sp>
      <p:sp>
        <p:nvSpPr>
          <p:cNvPr id="101" name="object 101"/>
          <p:cNvSpPr txBox="1"/>
          <p:nvPr/>
        </p:nvSpPr>
        <p:spPr>
          <a:xfrm rot="20640000">
            <a:off x="2831908" y="9092076"/>
            <a:ext cx="167035" cy="116839"/>
          </a:xfrm>
          <a:prstGeom prst="rect">
            <a:avLst/>
          </a:prstGeom>
        </p:spPr>
        <p:txBody>
          <a:bodyPr vert="horz" wrap="square" lIns="0" tIns="0" rIns="0" bIns="0" rtlCol="0">
            <a:spAutoFit/>
          </a:bodyPr>
          <a:lstStyle/>
          <a:p>
            <a:pPr marL="0" marR="0" lvl="0" indent="0" algn="l" defTabSz="914400" rtl="0" eaLnBrk="1" fontAlgn="auto" latinLnBrk="0" hangingPunct="1">
              <a:lnSpc>
                <a:spcPts val="919"/>
              </a:lnSpc>
              <a:spcBef>
                <a:spcPts val="0"/>
              </a:spcBef>
              <a:spcAft>
                <a:spcPts val="0"/>
              </a:spcAft>
              <a:buClrTx/>
              <a:buSzTx/>
              <a:buFontTx/>
              <a:buNone/>
              <a:tabLst/>
              <a:defRPr/>
            </a:pPr>
            <a:r>
              <a:rPr kumimoji="1" sz="900" b="1" i="0" u="none" strike="noStrike" kern="1200" cap="none" spc="20" normalizeH="0" baseline="0" noProof="0" dirty="0">
                <a:ln>
                  <a:noFill/>
                </a:ln>
                <a:solidFill>
                  <a:srgbClr val="50B848"/>
                </a:solidFill>
                <a:effectLst/>
                <a:uLnTx/>
                <a:uFillTx/>
                <a:latin typeface="A-OTF ゴシックMB101 Pro H"/>
                <a:ea typeface="+mn-ea"/>
                <a:cs typeface="A-OTF ゴシックMB101 Pro H"/>
              </a:rPr>
              <a:t>報</a:t>
            </a:r>
            <a:endParaRPr kumimoji="1" sz="900" b="0" i="0" u="none" strike="noStrike" kern="1200" cap="none" spc="0" normalizeH="0" baseline="0" noProof="0">
              <a:ln>
                <a:noFill/>
              </a:ln>
              <a:solidFill>
                <a:prstClr val="black"/>
              </a:solidFill>
              <a:effectLst/>
              <a:uLnTx/>
              <a:uFillTx/>
              <a:latin typeface="A-OTF ゴシックMB101 Pro H"/>
              <a:ea typeface="+mn-ea"/>
              <a:cs typeface="A-OTF ゴシックMB101 Pro H"/>
            </a:endParaRPr>
          </a:p>
        </p:txBody>
      </p:sp>
      <p:sp>
        <p:nvSpPr>
          <p:cNvPr id="102" name="object 102"/>
          <p:cNvSpPr txBox="1"/>
          <p:nvPr/>
        </p:nvSpPr>
        <p:spPr>
          <a:xfrm>
            <a:off x="2976826" y="9028862"/>
            <a:ext cx="144780" cy="204470"/>
          </a:xfrm>
          <a:prstGeom prst="rect">
            <a:avLst/>
          </a:prstGeom>
        </p:spPr>
        <p:txBody>
          <a:bodyPr vert="horz" wrap="square" lIns="0" tIns="41275" rIns="0" bIns="0" rtlCol="0">
            <a:spAutoFit/>
          </a:bodyPr>
          <a:lstStyle/>
          <a:p>
            <a:pPr marL="12700" marR="0" lvl="0" indent="0" algn="l" defTabSz="914400" rtl="0" eaLnBrk="1" fontAlgn="auto" latinLnBrk="0" hangingPunct="1">
              <a:lnSpc>
                <a:spcPct val="100000"/>
              </a:lnSpc>
              <a:spcBef>
                <a:spcPts val="325"/>
              </a:spcBef>
              <a:spcAft>
                <a:spcPts val="0"/>
              </a:spcAft>
              <a:buClrTx/>
              <a:buSzTx/>
              <a:buFontTx/>
              <a:buNone/>
              <a:tabLst/>
              <a:defRPr/>
            </a:pPr>
            <a:r>
              <a:rPr kumimoji="1" sz="900" b="1" i="0" u="none" strike="noStrike" kern="1200" cap="none" spc="20" normalizeH="0" baseline="0" noProof="0" dirty="0">
                <a:ln>
                  <a:noFill/>
                </a:ln>
                <a:solidFill>
                  <a:srgbClr val="50B848"/>
                </a:solidFill>
                <a:effectLst/>
                <a:uLnTx/>
                <a:uFillTx/>
                <a:latin typeface="A-OTF ゴシックMB101 Pro H"/>
                <a:ea typeface="+mn-ea"/>
                <a:cs typeface="A-OTF ゴシックMB101 Pro H"/>
              </a:rPr>
              <a:t>・</a:t>
            </a:r>
            <a:endParaRPr kumimoji="1" sz="900" b="0" i="0" u="none" strike="noStrike" kern="1200" cap="none" spc="0" normalizeH="0" baseline="0" noProof="0">
              <a:ln>
                <a:noFill/>
              </a:ln>
              <a:solidFill>
                <a:prstClr val="black"/>
              </a:solidFill>
              <a:effectLst/>
              <a:uLnTx/>
              <a:uFillTx/>
              <a:latin typeface="A-OTF ゴシックMB101 Pro H"/>
              <a:ea typeface="+mn-ea"/>
              <a:cs typeface="A-OTF ゴシックMB101 Pro H"/>
            </a:endParaRPr>
          </a:p>
        </p:txBody>
      </p:sp>
      <p:sp>
        <p:nvSpPr>
          <p:cNvPr id="103" name="object 103"/>
          <p:cNvSpPr txBox="1"/>
          <p:nvPr/>
        </p:nvSpPr>
        <p:spPr>
          <a:xfrm rot="960000">
            <a:off x="3101127" y="9091502"/>
            <a:ext cx="167035" cy="116839"/>
          </a:xfrm>
          <a:prstGeom prst="rect">
            <a:avLst/>
          </a:prstGeom>
        </p:spPr>
        <p:txBody>
          <a:bodyPr vert="horz" wrap="square" lIns="0" tIns="0" rIns="0" bIns="0" rtlCol="0">
            <a:spAutoFit/>
          </a:bodyPr>
          <a:lstStyle/>
          <a:p>
            <a:pPr marL="0" marR="0" lvl="0" indent="0" algn="l" defTabSz="914400" rtl="0" eaLnBrk="1" fontAlgn="auto" latinLnBrk="0" hangingPunct="1">
              <a:lnSpc>
                <a:spcPts val="919"/>
              </a:lnSpc>
              <a:spcBef>
                <a:spcPts val="0"/>
              </a:spcBef>
              <a:spcAft>
                <a:spcPts val="0"/>
              </a:spcAft>
              <a:buClrTx/>
              <a:buSzTx/>
              <a:buFontTx/>
              <a:buNone/>
              <a:tabLst/>
              <a:defRPr/>
            </a:pPr>
            <a:r>
              <a:rPr kumimoji="1" sz="900" b="1" i="0" u="none" strike="noStrike" kern="1200" cap="none" spc="20" normalizeH="0" baseline="0" noProof="0" dirty="0">
                <a:ln>
                  <a:noFill/>
                </a:ln>
                <a:solidFill>
                  <a:srgbClr val="50B848"/>
                </a:solidFill>
                <a:effectLst/>
                <a:uLnTx/>
                <a:uFillTx/>
                <a:latin typeface="A-OTF ゴシックMB101 Pro H"/>
                <a:ea typeface="+mn-ea"/>
                <a:cs typeface="A-OTF ゴシックMB101 Pro H"/>
              </a:rPr>
              <a:t>出</a:t>
            </a:r>
            <a:endParaRPr kumimoji="1" sz="900" b="0" i="0" u="none" strike="noStrike" kern="1200" cap="none" spc="0" normalizeH="0" baseline="0" noProof="0">
              <a:ln>
                <a:noFill/>
              </a:ln>
              <a:solidFill>
                <a:prstClr val="black"/>
              </a:solidFill>
              <a:effectLst/>
              <a:uLnTx/>
              <a:uFillTx/>
              <a:latin typeface="A-OTF ゴシックMB101 Pro H"/>
              <a:ea typeface="+mn-ea"/>
              <a:cs typeface="A-OTF ゴシックMB101 Pro H"/>
            </a:endParaRPr>
          </a:p>
        </p:txBody>
      </p:sp>
      <p:sp>
        <p:nvSpPr>
          <p:cNvPr id="104" name="object 104"/>
          <p:cNvSpPr txBox="1"/>
          <p:nvPr/>
        </p:nvSpPr>
        <p:spPr>
          <a:xfrm rot="1860000">
            <a:off x="3223474" y="9146659"/>
            <a:ext cx="167940" cy="116839"/>
          </a:xfrm>
          <a:prstGeom prst="rect">
            <a:avLst/>
          </a:prstGeom>
        </p:spPr>
        <p:txBody>
          <a:bodyPr vert="horz" wrap="square" lIns="0" tIns="0" rIns="0" bIns="0" rtlCol="0">
            <a:spAutoFit/>
          </a:bodyPr>
          <a:lstStyle/>
          <a:p>
            <a:pPr marL="0" marR="0" lvl="0" indent="0" algn="l" defTabSz="914400" rtl="0" eaLnBrk="1" fontAlgn="auto" latinLnBrk="0" hangingPunct="1">
              <a:lnSpc>
                <a:spcPts val="919"/>
              </a:lnSpc>
              <a:spcBef>
                <a:spcPts val="0"/>
              </a:spcBef>
              <a:spcAft>
                <a:spcPts val="0"/>
              </a:spcAft>
              <a:buClrTx/>
              <a:buSzTx/>
              <a:buFontTx/>
              <a:buNone/>
              <a:tabLst/>
              <a:defRPr/>
            </a:pPr>
            <a:r>
              <a:rPr kumimoji="1" sz="900" b="1" i="0" u="none" strike="noStrike" kern="1200" cap="none" spc="20" normalizeH="0" baseline="0" noProof="0" dirty="0">
                <a:ln>
                  <a:noFill/>
                </a:ln>
                <a:solidFill>
                  <a:srgbClr val="50B848"/>
                </a:solidFill>
                <a:effectLst/>
                <a:uLnTx/>
                <a:uFillTx/>
                <a:latin typeface="A-OTF ゴシックMB101 Pro H"/>
                <a:ea typeface="+mn-ea"/>
                <a:cs typeface="A-OTF ゴシックMB101 Pro H"/>
              </a:rPr>
              <a:t>版</a:t>
            </a:r>
            <a:endParaRPr kumimoji="1" sz="900" b="0" i="0" u="none" strike="noStrike" kern="1200" cap="none" spc="0" normalizeH="0" baseline="0" noProof="0">
              <a:ln>
                <a:noFill/>
              </a:ln>
              <a:solidFill>
                <a:prstClr val="black"/>
              </a:solidFill>
              <a:effectLst/>
              <a:uLnTx/>
              <a:uFillTx/>
              <a:latin typeface="A-OTF ゴシックMB101 Pro H"/>
              <a:ea typeface="+mn-ea"/>
              <a:cs typeface="A-OTF ゴシックMB101 Pro H"/>
            </a:endParaRPr>
          </a:p>
        </p:txBody>
      </p:sp>
      <p:sp>
        <p:nvSpPr>
          <p:cNvPr id="105" name="object 105"/>
          <p:cNvSpPr txBox="1"/>
          <p:nvPr/>
        </p:nvSpPr>
        <p:spPr>
          <a:xfrm rot="20640000">
            <a:off x="5171919" y="9092076"/>
            <a:ext cx="167035" cy="116839"/>
          </a:xfrm>
          <a:prstGeom prst="rect">
            <a:avLst/>
          </a:prstGeom>
        </p:spPr>
        <p:txBody>
          <a:bodyPr vert="horz" wrap="square" lIns="0" tIns="0" rIns="0" bIns="0" rtlCol="0">
            <a:spAutoFit/>
          </a:bodyPr>
          <a:lstStyle/>
          <a:p>
            <a:pPr marL="0" marR="0" lvl="0" indent="0" algn="l" defTabSz="914400" rtl="0" eaLnBrk="1" fontAlgn="auto" latinLnBrk="0" hangingPunct="1">
              <a:lnSpc>
                <a:spcPts val="919"/>
              </a:lnSpc>
              <a:spcBef>
                <a:spcPts val="0"/>
              </a:spcBef>
              <a:spcAft>
                <a:spcPts val="0"/>
              </a:spcAft>
              <a:buClrTx/>
              <a:buSzTx/>
              <a:buFontTx/>
              <a:buNone/>
              <a:tabLst/>
              <a:defRPr/>
            </a:pPr>
            <a:r>
              <a:rPr kumimoji="1" sz="900" b="1" i="0" u="none" strike="noStrike" kern="1200" cap="none" spc="20" normalizeH="0" baseline="0" noProof="0" dirty="0">
                <a:ln>
                  <a:noFill/>
                </a:ln>
                <a:solidFill>
                  <a:srgbClr val="50B848"/>
                </a:solidFill>
                <a:effectLst/>
                <a:uLnTx/>
                <a:uFillTx/>
                <a:latin typeface="A-OTF ゴシックMB101 Pro H"/>
                <a:ea typeface="+mn-ea"/>
                <a:cs typeface="A-OTF ゴシックMB101 Pro H"/>
              </a:rPr>
              <a:t>公</a:t>
            </a:r>
            <a:endParaRPr kumimoji="1" sz="900" b="0" i="0" u="none" strike="noStrike" kern="1200" cap="none" spc="0" normalizeH="0" baseline="0" noProof="0">
              <a:ln>
                <a:noFill/>
              </a:ln>
              <a:solidFill>
                <a:prstClr val="black"/>
              </a:solidFill>
              <a:effectLst/>
              <a:uLnTx/>
              <a:uFillTx/>
              <a:latin typeface="A-OTF ゴシックMB101 Pro H"/>
              <a:ea typeface="+mn-ea"/>
              <a:cs typeface="A-OTF ゴシックMB101 Pro H"/>
            </a:endParaRPr>
          </a:p>
        </p:txBody>
      </p:sp>
      <p:sp>
        <p:nvSpPr>
          <p:cNvPr id="106" name="object 106"/>
          <p:cNvSpPr txBox="1"/>
          <p:nvPr/>
        </p:nvSpPr>
        <p:spPr>
          <a:xfrm rot="960000">
            <a:off x="5441137" y="9091502"/>
            <a:ext cx="167035" cy="116839"/>
          </a:xfrm>
          <a:prstGeom prst="rect">
            <a:avLst/>
          </a:prstGeom>
        </p:spPr>
        <p:txBody>
          <a:bodyPr vert="horz" wrap="square" lIns="0" tIns="0" rIns="0" bIns="0" rtlCol="0">
            <a:spAutoFit/>
          </a:bodyPr>
          <a:lstStyle/>
          <a:p>
            <a:pPr marL="0" marR="0" lvl="0" indent="0" algn="l" defTabSz="914400" rtl="0" eaLnBrk="1" fontAlgn="auto" latinLnBrk="0" hangingPunct="1">
              <a:lnSpc>
                <a:spcPts val="919"/>
              </a:lnSpc>
              <a:spcBef>
                <a:spcPts val="0"/>
              </a:spcBef>
              <a:spcAft>
                <a:spcPts val="0"/>
              </a:spcAft>
              <a:buClrTx/>
              <a:buSzTx/>
              <a:buFontTx/>
              <a:buNone/>
              <a:tabLst/>
              <a:defRPr/>
            </a:pPr>
            <a:r>
              <a:rPr kumimoji="1" sz="900" b="1" i="0" u="none" strike="noStrike" kern="1200" cap="none" spc="20" normalizeH="0" baseline="0" noProof="0" dirty="0">
                <a:ln>
                  <a:noFill/>
                </a:ln>
                <a:solidFill>
                  <a:srgbClr val="50B848"/>
                </a:solidFill>
                <a:effectLst/>
                <a:uLnTx/>
                <a:uFillTx/>
                <a:latin typeface="A-OTF ゴシックMB101 Pro H"/>
                <a:ea typeface="+mn-ea"/>
                <a:cs typeface="A-OTF ゴシックMB101 Pro H"/>
              </a:rPr>
              <a:t>務</a:t>
            </a:r>
            <a:endParaRPr kumimoji="1" sz="900" b="0" i="0" u="none" strike="noStrike" kern="1200" cap="none" spc="0" normalizeH="0" baseline="0" noProof="0">
              <a:ln>
                <a:noFill/>
              </a:ln>
              <a:solidFill>
                <a:prstClr val="black"/>
              </a:solidFill>
              <a:effectLst/>
              <a:uLnTx/>
              <a:uFillTx/>
              <a:latin typeface="A-OTF ゴシックMB101 Pro H"/>
              <a:ea typeface="+mn-ea"/>
              <a:cs typeface="A-OTF ゴシックMB101 Pro H"/>
            </a:endParaRPr>
          </a:p>
        </p:txBody>
      </p:sp>
      <p:sp>
        <p:nvSpPr>
          <p:cNvPr id="107" name="object 107"/>
          <p:cNvSpPr txBox="1"/>
          <p:nvPr/>
        </p:nvSpPr>
        <p:spPr>
          <a:xfrm>
            <a:off x="5886855" y="9181117"/>
            <a:ext cx="1259840" cy="835660"/>
          </a:xfrm>
          <a:prstGeom prst="rect">
            <a:avLst/>
          </a:prstGeom>
        </p:spPr>
        <p:txBody>
          <a:bodyPr vert="horz" wrap="square" lIns="0" tIns="12065" rIns="0" bIns="0" rtlCol="0">
            <a:spAutoFit/>
          </a:bodyPr>
          <a:lstStyle/>
          <a:p>
            <a:pPr marL="17145" marR="5080" lvl="0" indent="-4445" algn="l" defTabSz="914400" rtl="0" eaLnBrk="1" fontAlgn="auto" latinLnBrk="0" hangingPunct="1">
              <a:lnSpc>
                <a:spcPct val="118100"/>
              </a:lnSpc>
              <a:spcBef>
                <a:spcPts val="95"/>
              </a:spcBef>
              <a:spcAft>
                <a:spcPts val="0"/>
              </a:spcAft>
              <a:buClrTx/>
              <a:buSzTx/>
              <a:buFontTx/>
              <a:buNone/>
              <a:tabLst/>
              <a:defRPr/>
            </a:pPr>
            <a:r>
              <a:rPr kumimoji="1" sz="900" b="0" i="0" u="none" strike="noStrike" kern="1200" cap="none" spc="-25" normalizeH="0" baseline="0" noProof="0" dirty="0">
                <a:ln>
                  <a:noFill/>
                </a:ln>
                <a:solidFill>
                  <a:srgbClr val="231F20"/>
                </a:solidFill>
                <a:effectLst/>
                <a:uLnTx/>
                <a:uFillTx/>
                <a:latin typeface="A-OTF ゴシックMB101 Pro R"/>
                <a:ea typeface="+mn-ea"/>
                <a:cs typeface="A-OTF ゴシックMB101 Pro R"/>
              </a:rPr>
              <a:t>自</a:t>
            </a:r>
            <a:r>
              <a:rPr kumimoji="1" sz="900" b="0" i="0" u="none" strike="noStrike" kern="1200" cap="none" spc="5" normalizeH="0" baseline="0" noProof="0" dirty="0">
                <a:ln>
                  <a:noFill/>
                </a:ln>
                <a:solidFill>
                  <a:srgbClr val="231F20"/>
                </a:solidFill>
                <a:effectLst/>
                <a:uLnTx/>
                <a:uFillTx/>
                <a:latin typeface="A-OTF ゴシックMB101 Pro R"/>
                <a:ea typeface="+mn-ea"/>
                <a:cs typeface="A-OTF ゴシックMB101 Pro R"/>
              </a:rPr>
              <a:t>治労</a:t>
            </a:r>
            <a:r>
              <a:rPr kumimoji="1" sz="900" b="0" i="0" u="none" strike="noStrike" kern="1200" cap="none" spc="-25" normalizeH="0" baseline="0" noProof="0" dirty="0">
                <a:ln>
                  <a:noFill/>
                </a:ln>
                <a:solidFill>
                  <a:srgbClr val="231F20"/>
                </a:solidFill>
                <a:effectLst/>
                <a:uLnTx/>
                <a:uFillTx/>
                <a:latin typeface="A-OTF ゴシックMB101 Pro R"/>
                <a:ea typeface="+mn-ea"/>
                <a:cs typeface="A-OTF ゴシックMB101 Pro R"/>
              </a:rPr>
              <a:t>／日</a:t>
            </a:r>
            <a:r>
              <a:rPr kumimoji="1" sz="900" b="0" i="0" u="none" strike="noStrike" kern="1200" cap="none" spc="5" normalizeH="0" baseline="0" noProof="0" dirty="0">
                <a:ln>
                  <a:noFill/>
                </a:ln>
                <a:solidFill>
                  <a:srgbClr val="231F20"/>
                </a:solidFill>
                <a:effectLst/>
                <a:uLnTx/>
                <a:uFillTx/>
                <a:latin typeface="A-OTF ゴシックMB101 Pro R"/>
                <a:ea typeface="+mn-ea"/>
                <a:cs typeface="A-OTF ゴシックMB101 Pro R"/>
              </a:rPr>
              <a:t>教組</a:t>
            </a:r>
            <a:r>
              <a:rPr kumimoji="1" sz="900" b="0" i="0" u="none" strike="noStrike" kern="1200" cap="none" spc="20" normalizeH="0" baseline="0" noProof="0" dirty="0">
                <a:ln>
                  <a:noFill/>
                </a:ln>
                <a:solidFill>
                  <a:srgbClr val="231F20"/>
                </a:solidFill>
                <a:effectLst/>
                <a:uLnTx/>
                <a:uFillTx/>
                <a:latin typeface="A-OTF ゴシックMB101 Pro R"/>
                <a:ea typeface="+mn-ea"/>
                <a:cs typeface="A-OTF ゴシックMB101 Pro R"/>
              </a:rPr>
              <a:t>／</a:t>
            </a:r>
            <a:r>
              <a:rPr kumimoji="1" sz="900" b="0" i="0" u="none" strike="noStrike" kern="1200" cap="none" spc="-254" normalizeH="0" baseline="0" noProof="0" dirty="0">
                <a:ln>
                  <a:noFill/>
                </a:ln>
                <a:solidFill>
                  <a:srgbClr val="231F20"/>
                </a:solidFill>
                <a:effectLst/>
                <a:uLnTx/>
                <a:uFillTx/>
                <a:latin typeface="A-OTF ゴシックMB101 Pro R"/>
                <a:ea typeface="+mn-ea"/>
                <a:cs typeface="A-OTF ゴシックMB101 Pro R"/>
              </a:rPr>
              <a:t> </a:t>
            </a:r>
            <a:r>
              <a:rPr kumimoji="1" sz="900" b="0" i="0" u="none" strike="noStrike" kern="1200" cap="none" spc="75" normalizeH="0" baseline="0" noProof="0" dirty="0">
                <a:ln>
                  <a:noFill/>
                </a:ln>
                <a:solidFill>
                  <a:srgbClr val="231F20"/>
                </a:solidFill>
                <a:effectLst/>
                <a:uLnTx/>
                <a:uFillTx/>
                <a:latin typeface="A-OTF ゴシックMB101 Pro R"/>
                <a:ea typeface="+mn-ea"/>
                <a:cs typeface="A-OTF ゴシックMB101 Pro R"/>
              </a:rPr>
              <a:t>JP</a:t>
            </a:r>
            <a:r>
              <a:rPr kumimoji="1" sz="900" b="0" i="0" u="none" strike="noStrike" kern="1200" cap="none" spc="20" normalizeH="0" baseline="0" noProof="0" dirty="0">
                <a:ln>
                  <a:noFill/>
                </a:ln>
                <a:solidFill>
                  <a:srgbClr val="231F20"/>
                </a:solidFill>
                <a:effectLst/>
                <a:uLnTx/>
                <a:uFillTx/>
                <a:latin typeface="A-OTF ゴシックMB101 Pro R"/>
                <a:ea typeface="+mn-ea"/>
                <a:cs typeface="A-OTF ゴシックMB101 Pro R"/>
              </a:rPr>
              <a:t>労 </a:t>
            </a:r>
            <a:r>
              <a:rPr kumimoji="1" sz="900" b="0" i="0" u="none" strike="noStrike" kern="1200" cap="none" spc="65" normalizeH="0" baseline="0" noProof="0" dirty="0">
                <a:ln>
                  <a:noFill/>
                </a:ln>
                <a:solidFill>
                  <a:srgbClr val="231F20"/>
                </a:solidFill>
                <a:effectLst/>
                <a:uLnTx/>
                <a:uFillTx/>
                <a:latin typeface="A-OTF ゴシックMB101 Pro R"/>
                <a:ea typeface="+mn-ea"/>
                <a:cs typeface="A-OTF ゴシックMB101 Pro R"/>
              </a:rPr>
              <a:t>組／国公連合／全水道</a:t>
            </a:r>
            <a:endParaRPr kumimoji="1" sz="900" b="0" i="0" u="none" strike="noStrike" kern="1200" cap="none" spc="0" normalizeH="0" baseline="0" noProof="0">
              <a:ln>
                <a:noFill/>
              </a:ln>
              <a:solidFill>
                <a:prstClr val="black"/>
              </a:solidFill>
              <a:effectLst/>
              <a:uLnTx/>
              <a:uFillTx/>
              <a:latin typeface="A-OTF ゴシックMB101 Pro R"/>
              <a:ea typeface="+mn-ea"/>
              <a:cs typeface="A-OTF ゴシックMB101 Pro R"/>
            </a:endParaRPr>
          </a:p>
          <a:p>
            <a:pPr marL="12700" marR="5080" lvl="0" indent="4445" algn="just" defTabSz="914400" rtl="0" eaLnBrk="1" fontAlgn="auto" latinLnBrk="0" hangingPunct="1">
              <a:lnSpc>
                <a:spcPct val="118100"/>
              </a:lnSpc>
              <a:spcBef>
                <a:spcPts val="0"/>
              </a:spcBef>
              <a:spcAft>
                <a:spcPts val="0"/>
              </a:spcAft>
              <a:buClrTx/>
              <a:buSzTx/>
              <a:buFontTx/>
              <a:buNone/>
              <a:tabLst/>
              <a:defRPr/>
            </a:pPr>
            <a:r>
              <a:rPr kumimoji="1" sz="900" b="0" i="0" u="none" strike="noStrike" kern="1200" cap="none" spc="65" normalizeH="0" baseline="0" noProof="0" dirty="0">
                <a:ln>
                  <a:noFill/>
                </a:ln>
                <a:solidFill>
                  <a:srgbClr val="231F20"/>
                </a:solidFill>
                <a:effectLst/>
                <a:uLnTx/>
                <a:uFillTx/>
                <a:latin typeface="A-OTF ゴシックMB101 Pro R"/>
                <a:ea typeface="+mn-ea"/>
                <a:cs typeface="A-OTF ゴシックMB101 Pro R"/>
              </a:rPr>
              <a:t>／森林労連／全印刷／ </a:t>
            </a:r>
            <a:r>
              <a:rPr kumimoji="1" sz="900" b="0" i="0" u="none" strike="noStrike" kern="1200" cap="none" spc="45" normalizeH="0" baseline="0" noProof="0" dirty="0">
                <a:ln>
                  <a:noFill/>
                </a:ln>
                <a:solidFill>
                  <a:srgbClr val="231F20"/>
                </a:solidFill>
                <a:effectLst/>
                <a:uLnTx/>
                <a:uFillTx/>
                <a:latin typeface="A-OTF ゴシックMB101 Pro R"/>
                <a:ea typeface="+mn-ea"/>
                <a:cs typeface="A-OTF ゴシックMB101 Pro R"/>
              </a:rPr>
              <a:t>自</a:t>
            </a:r>
            <a:r>
              <a:rPr kumimoji="1" sz="900" b="0" i="0" u="none" strike="noStrike" kern="1200" cap="none" spc="80" normalizeH="0" baseline="0" noProof="0" dirty="0">
                <a:ln>
                  <a:noFill/>
                </a:ln>
                <a:solidFill>
                  <a:srgbClr val="231F20"/>
                </a:solidFill>
                <a:effectLst/>
                <a:uLnTx/>
                <a:uFillTx/>
                <a:latin typeface="A-OTF ゴシックMB101 Pro R"/>
                <a:ea typeface="+mn-ea"/>
                <a:cs typeface="A-OTF ゴシックMB101 Pro R"/>
              </a:rPr>
              <a:t>治労連／全造幣</a:t>
            </a:r>
            <a:r>
              <a:rPr kumimoji="1" sz="900" b="0" i="0" u="none" strike="noStrike" kern="1200" cap="none" spc="45" normalizeH="0" baseline="0" noProof="0" dirty="0">
                <a:ln>
                  <a:noFill/>
                </a:ln>
                <a:solidFill>
                  <a:srgbClr val="231F20"/>
                </a:solidFill>
                <a:effectLst/>
                <a:uLnTx/>
                <a:uFillTx/>
                <a:latin typeface="A-OTF ゴシックMB101 Pro R"/>
                <a:ea typeface="+mn-ea"/>
                <a:cs typeface="A-OTF ゴシックMB101 Pro R"/>
              </a:rPr>
              <a:t>／</a:t>
            </a:r>
            <a:r>
              <a:rPr kumimoji="1" sz="900" b="0" i="0" u="none" strike="noStrike" kern="1200" cap="none" spc="10" normalizeH="0" baseline="0" noProof="0" dirty="0">
                <a:ln>
                  <a:noFill/>
                </a:ln>
                <a:solidFill>
                  <a:srgbClr val="231F20"/>
                </a:solidFill>
                <a:effectLst/>
                <a:uLnTx/>
                <a:uFillTx/>
                <a:latin typeface="A-OTF ゴシックMB101 Pro R"/>
                <a:ea typeface="+mn-ea"/>
                <a:cs typeface="A-OTF ゴシックMB101 Pro R"/>
              </a:rPr>
              <a:t>日 </a:t>
            </a:r>
            <a:r>
              <a:rPr kumimoji="1" sz="900" b="0" i="0" u="none" strike="noStrike" kern="1200" cap="none" spc="-5" normalizeH="0" baseline="0" noProof="0" dirty="0">
                <a:ln>
                  <a:noFill/>
                </a:ln>
                <a:solidFill>
                  <a:srgbClr val="231F20"/>
                </a:solidFill>
                <a:effectLst/>
                <a:uLnTx/>
                <a:uFillTx/>
                <a:latin typeface="A-OTF ゴシックMB101 Pro R"/>
                <a:ea typeface="+mn-ea"/>
                <a:cs typeface="A-OTF ゴシックMB101 Pro R"/>
              </a:rPr>
              <a:t>高教</a:t>
            </a:r>
            <a:endParaRPr kumimoji="1" sz="900" b="0" i="0" u="none" strike="noStrike" kern="1200" cap="none" spc="0" normalizeH="0" baseline="0" noProof="0">
              <a:ln>
                <a:noFill/>
              </a:ln>
              <a:solidFill>
                <a:prstClr val="black"/>
              </a:solidFill>
              <a:effectLst/>
              <a:uLnTx/>
              <a:uFillTx/>
              <a:latin typeface="A-OTF ゴシックMB101 Pro R"/>
              <a:ea typeface="+mn-ea"/>
              <a:cs typeface="A-OTF ゴシックMB101 Pro R"/>
            </a:endParaRPr>
          </a:p>
        </p:txBody>
      </p:sp>
      <p:sp>
        <p:nvSpPr>
          <p:cNvPr id="108" name="object 108"/>
          <p:cNvSpPr txBox="1"/>
          <p:nvPr/>
        </p:nvSpPr>
        <p:spPr>
          <a:xfrm>
            <a:off x="3551300" y="9181351"/>
            <a:ext cx="1263650" cy="835660"/>
          </a:xfrm>
          <a:prstGeom prst="rect">
            <a:avLst/>
          </a:prstGeom>
        </p:spPr>
        <p:txBody>
          <a:bodyPr vert="horz" wrap="square" lIns="0" tIns="36830" rIns="0" bIns="0" rtlCol="0">
            <a:spAutoFit/>
          </a:bodyPr>
          <a:lstStyle/>
          <a:p>
            <a:pPr marL="12700" marR="0" lvl="0" indent="0" algn="l" defTabSz="914400" rtl="0" eaLnBrk="1" fontAlgn="auto" latinLnBrk="0" hangingPunct="1">
              <a:lnSpc>
                <a:spcPct val="100000"/>
              </a:lnSpc>
              <a:spcBef>
                <a:spcPts val="290"/>
              </a:spcBef>
              <a:spcAft>
                <a:spcPts val="0"/>
              </a:spcAft>
              <a:buClrTx/>
              <a:buSzTx/>
              <a:buFontTx/>
              <a:buNone/>
              <a:tabLst/>
              <a:defRPr/>
            </a:pPr>
            <a:r>
              <a:rPr kumimoji="1" sz="900" b="0" i="0" u="none" strike="noStrike" kern="1200" cap="none" spc="50" normalizeH="0" baseline="0" noProof="0" dirty="0">
                <a:ln>
                  <a:noFill/>
                </a:ln>
                <a:solidFill>
                  <a:srgbClr val="231F20"/>
                </a:solidFill>
                <a:effectLst/>
                <a:uLnTx/>
                <a:uFillTx/>
                <a:latin typeface="A-OTF ゴシックMB101 Pro R"/>
                <a:ea typeface="+mn-ea"/>
                <a:cs typeface="A-OTF ゴシックMB101 Pro R"/>
              </a:rPr>
              <a:t>U</a:t>
            </a:r>
            <a:r>
              <a:rPr kumimoji="1" sz="900" b="0" i="0" u="none" strike="noStrike" kern="1200" cap="none" spc="80" normalizeH="0" baseline="0" noProof="0" dirty="0">
                <a:ln>
                  <a:noFill/>
                </a:ln>
                <a:solidFill>
                  <a:srgbClr val="231F20"/>
                </a:solidFill>
                <a:effectLst/>
                <a:uLnTx/>
                <a:uFillTx/>
                <a:latin typeface="A-OTF ゴシックMB101 Pro R"/>
                <a:ea typeface="+mn-ea"/>
                <a:cs typeface="A-OTF ゴシックMB101 Pro R"/>
              </a:rPr>
              <a:t>A</a:t>
            </a:r>
            <a:r>
              <a:rPr kumimoji="1" sz="900" b="0" i="0" u="none" strike="noStrike" kern="1200" cap="none" spc="-60" normalizeH="0" baseline="0" noProof="0" dirty="0">
                <a:ln>
                  <a:noFill/>
                </a:ln>
                <a:solidFill>
                  <a:srgbClr val="231F20"/>
                </a:solidFill>
                <a:effectLst/>
                <a:uLnTx/>
                <a:uFillTx/>
                <a:latin typeface="A-OTF ゴシックMB101 Pro R"/>
                <a:ea typeface="+mn-ea"/>
                <a:cs typeface="A-OTF ゴシックMB101 Pro R"/>
              </a:rPr>
              <a:t>ゼ</a:t>
            </a:r>
            <a:r>
              <a:rPr kumimoji="1" sz="900" b="0" i="0" u="none" strike="noStrike" kern="1200" cap="none" spc="-20" normalizeH="0" baseline="0" noProof="0" dirty="0">
                <a:ln>
                  <a:noFill/>
                </a:ln>
                <a:solidFill>
                  <a:srgbClr val="231F20"/>
                </a:solidFill>
                <a:effectLst/>
                <a:uLnTx/>
                <a:uFillTx/>
                <a:latin typeface="A-OTF ゴシックMB101 Pro R"/>
                <a:ea typeface="+mn-ea"/>
                <a:cs typeface="A-OTF ゴシックMB101 Pro R"/>
              </a:rPr>
              <a:t>ン</a:t>
            </a:r>
            <a:r>
              <a:rPr kumimoji="1" sz="900" b="0" i="0" u="none" strike="noStrike" kern="1200" cap="none" spc="-60" normalizeH="0" baseline="0" noProof="0" dirty="0">
                <a:ln>
                  <a:noFill/>
                </a:ln>
                <a:solidFill>
                  <a:srgbClr val="231F20"/>
                </a:solidFill>
                <a:effectLst/>
                <a:uLnTx/>
                <a:uFillTx/>
                <a:latin typeface="A-OTF ゴシックMB101 Pro R"/>
                <a:ea typeface="+mn-ea"/>
                <a:cs typeface="A-OTF ゴシックMB101 Pro R"/>
              </a:rPr>
              <a:t>セ</a:t>
            </a:r>
            <a:r>
              <a:rPr kumimoji="1" sz="900" b="0" i="0" u="none" strike="noStrike" kern="1200" cap="none" spc="0" normalizeH="0" baseline="0" noProof="0" dirty="0">
                <a:ln>
                  <a:noFill/>
                </a:ln>
                <a:solidFill>
                  <a:srgbClr val="231F20"/>
                </a:solidFill>
                <a:effectLst/>
                <a:uLnTx/>
                <a:uFillTx/>
                <a:latin typeface="A-OTF ゴシックMB101 Pro R"/>
                <a:ea typeface="+mn-ea"/>
                <a:cs typeface="A-OTF ゴシックMB101 Pro R"/>
              </a:rPr>
              <a:t>ン</a:t>
            </a:r>
            <a:r>
              <a:rPr kumimoji="1" sz="900" b="0" i="0" u="none" strike="noStrike" kern="1200" cap="none" spc="20" normalizeH="0" baseline="0" noProof="0" dirty="0">
                <a:ln>
                  <a:noFill/>
                </a:ln>
                <a:solidFill>
                  <a:srgbClr val="231F20"/>
                </a:solidFill>
                <a:effectLst/>
                <a:uLnTx/>
                <a:uFillTx/>
                <a:latin typeface="A-OTF ゴシックMB101 Pro R"/>
                <a:ea typeface="+mn-ea"/>
                <a:cs typeface="A-OTF ゴシックMB101 Pro R"/>
              </a:rPr>
              <a:t>／電機連合</a:t>
            </a:r>
            <a:endParaRPr kumimoji="1" sz="900" b="0" i="0" u="none" strike="noStrike" kern="1200" cap="none" spc="0" normalizeH="0" baseline="0" noProof="0">
              <a:ln>
                <a:noFill/>
              </a:ln>
              <a:solidFill>
                <a:prstClr val="black"/>
              </a:solidFill>
              <a:effectLst/>
              <a:uLnTx/>
              <a:uFillTx/>
              <a:latin typeface="A-OTF ゴシックMB101 Pro R"/>
              <a:ea typeface="+mn-ea"/>
              <a:cs typeface="A-OTF ゴシックMB101 Pro R"/>
            </a:endParaRPr>
          </a:p>
          <a:p>
            <a:pPr marL="12700" marR="0" lvl="0" indent="0" algn="l" defTabSz="914400" rtl="0" eaLnBrk="1" fontAlgn="auto" latinLnBrk="0" hangingPunct="1">
              <a:lnSpc>
                <a:spcPct val="100000"/>
              </a:lnSpc>
              <a:spcBef>
                <a:spcPts val="195"/>
              </a:spcBef>
              <a:spcAft>
                <a:spcPts val="0"/>
              </a:spcAft>
              <a:buClrTx/>
              <a:buSzTx/>
              <a:buFontTx/>
              <a:buNone/>
              <a:tabLst/>
              <a:defRPr/>
            </a:pPr>
            <a:r>
              <a:rPr kumimoji="1" sz="900" b="0" i="0" u="none" strike="noStrike" kern="1200" cap="none" spc="20" normalizeH="0" baseline="0" noProof="0" dirty="0">
                <a:ln>
                  <a:noFill/>
                </a:ln>
                <a:solidFill>
                  <a:srgbClr val="231F20"/>
                </a:solidFill>
                <a:effectLst/>
                <a:uLnTx/>
                <a:uFillTx/>
                <a:latin typeface="A-OTF ゴシックMB101 Pro R"/>
                <a:ea typeface="+mn-ea"/>
                <a:cs typeface="A-OTF ゴシックMB101 Pro R"/>
              </a:rPr>
              <a:t>／</a:t>
            </a:r>
            <a:r>
              <a:rPr kumimoji="1" sz="900" b="0" i="0" u="none" strike="noStrike" kern="1200" cap="none" spc="-195" normalizeH="0" baseline="0" noProof="0" dirty="0">
                <a:ln>
                  <a:noFill/>
                </a:ln>
                <a:solidFill>
                  <a:srgbClr val="231F20"/>
                </a:solidFill>
                <a:effectLst/>
                <a:uLnTx/>
                <a:uFillTx/>
                <a:latin typeface="A-OTF ゴシックMB101 Pro R"/>
                <a:ea typeface="+mn-ea"/>
                <a:cs typeface="A-OTF ゴシックMB101 Pro R"/>
              </a:rPr>
              <a:t> </a:t>
            </a:r>
            <a:r>
              <a:rPr kumimoji="1" sz="900" b="0" i="0" u="none" strike="noStrike" kern="1200" cap="none" spc="50" normalizeH="0" baseline="0" noProof="0" dirty="0">
                <a:ln>
                  <a:noFill/>
                </a:ln>
                <a:solidFill>
                  <a:srgbClr val="231F20"/>
                </a:solidFill>
                <a:effectLst/>
                <a:uLnTx/>
                <a:uFillTx/>
                <a:latin typeface="A-OTF ゴシックMB101 Pro R"/>
                <a:ea typeface="+mn-ea"/>
                <a:cs typeface="A-OTF ゴシックMB101 Pro R"/>
              </a:rPr>
              <a:t>J</a:t>
            </a:r>
            <a:r>
              <a:rPr kumimoji="1" sz="900" b="0" i="0" u="none" strike="noStrike" kern="1200" cap="none" spc="120" normalizeH="0" baseline="0" noProof="0" dirty="0">
                <a:ln>
                  <a:noFill/>
                </a:ln>
                <a:solidFill>
                  <a:srgbClr val="231F20"/>
                </a:solidFill>
                <a:effectLst/>
                <a:uLnTx/>
                <a:uFillTx/>
                <a:latin typeface="A-OTF ゴシックMB101 Pro R"/>
                <a:ea typeface="+mn-ea"/>
                <a:cs typeface="A-OTF ゴシックMB101 Pro R"/>
              </a:rPr>
              <a:t>P</a:t>
            </a:r>
            <a:r>
              <a:rPr kumimoji="1" sz="900" b="0" i="0" u="none" strike="noStrike" kern="1200" cap="none" spc="130" normalizeH="0" baseline="0" noProof="0" dirty="0">
                <a:ln>
                  <a:noFill/>
                </a:ln>
                <a:solidFill>
                  <a:srgbClr val="231F20"/>
                </a:solidFill>
                <a:effectLst/>
                <a:uLnTx/>
                <a:uFillTx/>
                <a:latin typeface="A-OTF ゴシックMB101 Pro R"/>
                <a:ea typeface="+mn-ea"/>
                <a:cs typeface="A-OTF ゴシックMB101 Pro R"/>
              </a:rPr>
              <a:t>労組／電力総連</a:t>
            </a:r>
            <a:endParaRPr kumimoji="1" sz="900" b="0" i="0" u="none" strike="noStrike" kern="1200" cap="none" spc="0" normalizeH="0" baseline="0" noProof="0">
              <a:ln>
                <a:noFill/>
              </a:ln>
              <a:solidFill>
                <a:prstClr val="black"/>
              </a:solidFill>
              <a:effectLst/>
              <a:uLnTx/>
              <a:uFillTx/>
              <a:latin typeface="A-OTF ゴシックMB101 Pro R"/>
              <a:ea typeface="+mn-ea"/>
              <a:cs typeface="A-OTF ゴシックMB101 Pro R"/>
            </a:endParaRPr>
          </a:p>
          <a:p>
            <a:pPr marL="12700" marR="0" lvl="0" indent="0" algn="l" defTabSz="914400" rtl="0" eaLnBrk="1" fontAlgn="auto" latinLnBrk="0" hangingPunct="1">
              <a:lnSpc>
                <a:spcPct val="100000"/>
              </a:lnSpc>
              <a:spcBef>
                <a:spcPts val="195"/>
              </a:spcBef>
              <a:spcAft>
                <a:spcPts val="0"/>
              </a:spcAft>
              <a:buClrTx/>
              <a:buSzTx/>
              <a:buFontTx/>
              <a:buNone/>
              <a:tabLst/>
              <a:defRPr/>
            </a:pPr>
            <a:r>
              <a:rPr kumimoji="1" sz="900" b="0" i="0" u="none" strike="noStrike" kern="1200" cap="none" spc="65" normalizeH="0" baseline="0" noProof="0" dirty="0">
                <a:ln>
                  <a:noFill/>
                </a:ln>
                <a:solidFill>
                  <a:srgbClr val="231F20"/>
                </a:solidFill>
                <a:effectLst/>
                <a:uLnTx/>
                <a:uFillTx/>
                <a:latin typeface="A-OTF ゴシックMB101 Pro R"/>
                <a:ea typeface="+mn-ea"/>
                <a:cs typeface="A-OTF ゴシックMB101 Pro R"/>
              </a:rPr>
              <a:t>／情報労連／損保労連</a:t>
            </a:r>
            <a:endParaRPr kumimoji="1" sz="900" b="0" i="0" u="none" strike="noStrike" kern="1200" cap="none" spc="0" normalizeH="0" baseline="0" noProof="0">
              <a:ln>
                <a:noFill/>
              </a:ln>
              <a:solidFill>
                <a:prstClr val="black"/>
              </a:solidFill>
              <a:effectLst/>
              <a:uLnTx/>
              <a:uFillTx/>
              <a:latin typeface="A-OTF ゴシックMB101 Pro R"/>
              <a:ea typeface="+mn-ea"/>
              <a:cs typeface="A-OTF ゴシックMB101 Pro R"/>
            </a:endParaRPr>
          </a:p>
          <a:p>
            <a:pPr marL="12700" marR="19050" lvl="0" indent="0" algn="l" defTabSz="914400" rtl="0" eaLnBrk="1" fontAlgn="auto" latinLnBrk="0" hangingPunct="1">
              <a:lnSpc>
                <a:spcPct val="118100"/>
              </a:lnSpc>
              <a:spcBef>
                <a:spcPts val="5"/>
              </a:spcBef>
              <a:spcAft>
                <a:spcPts val="0"/>
              </a:spcAft>
              <a:buClrTx/>
              <a:buSzTx/>
              <a:buFontTx/>
              <a:buNone/>
              <a:tabLst/>
              <a:defRPr/>
            </a:pPr>
            <a:r>
              <a:rPr kumimoji="1" sz="900" b="0" i="0" u="none" strike="noStrike" kern="1200" cap="none" spc="15" normalizeH="0" baseline="0" noProof="0" dirty="0">
                <a:ln>
                  <a:noFill/>
                </a:ln>
                <a:solidFill>
                  <a:srgbClr val="231F20"/>
                </a:solidFill>
                <a:effectLst/>
                <a:uLnTx/>
                <a:uFillTx/>
                <a:latin typeface="A-OTF ゴシックMB101 Pro R"/>
                <a:ea typeface="+mn-ea"/>
                <a:cs typeface="A-OTF ゴシックMB101 Pro R"/>
              </a:rPr>
              <a:t>／印刷労連</a:t>
            </a:r>
            <a:r>
              <a:rPr kumimoji="1" sz="900" b="0" i="0" u="none" strike="noStrike" kern="1200" cap="none" spc="-30" normalizeH="0" baseline="0" noProof="0" dirty="0">
                <a:ln>
                  <a:noFill/>
                </a:ln>
                <a:solidFill>
                  <a:srgbClr val="231F20"/>
                </a:solidFill>
                <a:effectLst/>
                <a:uLnTx/>
                <a:uFillTx/>
                <a:latin typeface="A-OTF ゴシックMB101 Pro R"/>
                <a:ea typeface="+mn-ea"/>
                <a:cs typeface="A-OTF ゴシックMB101 Pro R"/>
              </a:rPr>
              <a:t>／</a:t>
            </a:r>
            <a:r>
              <a:rPr kumimoji="1" sz="900" b="0" i="0" u="none" strike="noStrike" kern="1200" cap="none" spc="-130" normalizeH="0" baseline="0" noProof="0" dirty="0">
                <a:ln>
                  <a:noFill/>
                </a:ln>
                <a:solidFill>
                  <a:srgbClr val="231F20"/>
                </a:solidFill>
                <a:effectLst/>
                <a:uLnTx/>
                <a:uFillTx/>
                <a:latin typeface="A-OTF ゴシックMB101 Pro R"/>
                <a:ea typeface="+mn-ea"/>
                <a:cs typeface="A-OTF ゴシックMB101 Pro R"/>
              </a:rPr>
              <a:t>メ</a:t>
            </a:r>
            <a:r>
              <a:rPr kumimoji="1" sz="900" b="0" i="0" u="none" strike="noStrike" kern="1200" cap="none" spc="-85" normalizeH="0" baseline="0" noProof="0" dirty="0">
                <a:ln>
                  <a:noFill/>
                </a:ln>
                <a:solidFill>
                  <a:srgbClr val="231F20"/>
                </a:solidFill>
                <a:effectLst/>
                <a:uLnTx/>
                <a:uFillTx/>
                <a:latin typeface="A-OTF ゴシックMB101 Pro R"/>
                <a:ea typeface="+mn-ea"/>
                <a:cs typeface="A-OTF ゴシックMB101 Pro R"/>
              </a:rPr>
              <a:t>デ</a:t>
            </a:r>
            <a:r>
              <a:rPr kumimoji="1" sz="900" b="0" i="0" u="none" strike="noStrike" kern="1200" cap="none" spc="-145" normalizeH="0" baseline="0" noProof="0" dirty="0">
                <a:ln>
                  <a:noFill/>
                </a:ln>
                <a:solidFill>
                  <a:srgbClr val="231F20"/>
                </a:solidFill>
                <a:effectLst/>
                <a:uLnTx/>
                <a:uFillTx/>
                <a:latin typeface="A-OTF ゴシックMB101 Pro R"/>
                <a:ea typeface="+mn-ea"/>
                <a:cs typeface="A-OTF ゴシックMB101 Pro R"/>
              </a:rPr>
              <a:t>ィ</a:t>
            </a:r>
            <a:r>
              <a:rPr kumimoji="1" sz="900" b="0" i="0" u="none" strike="noStrike" kern="1200" cap="none" spc="0" normalizeH="0" baseline="0" noProof="0" dirty="0">
                <a:ln>
                  <a:noFill/>
                </a:ln>
                <a:solidFill>
                  <a:srgbClr val="231F20"/>
                </a:solidFill>
                <a:effectLst/>
                <a:uLnTx/>
                <a:uFillTx/>
                <a:latin typeface="A-OTF ゴシックMB101 Pro R"/>
                <a:ea typeface="+mn-ea"/>
                <a:cs typeface="A-OTF ゴシックMB101 Pro R"/>
              </a:rPr>
              <a:t>ア</a:t>
            </a:r>
            <a:r>
              <a:rPr kumimoji="1" sz="900" b="0" i="0" u="none" strike="noStrike" kern="1200" cap="none" spc="10" normalizeH="0" baseline="0" noProof="0" dirty="0">
                <a:ln>
                  <a:noFill/>
                </a:ln>
                <a:solidFill>
                  <a:srgbClr val="231F20"/>
                </a:solidFill>
                <a:effectLst/>
                <a:uLnTx/>
                <a:uFillTx/>
                <a:latin typeface="A-OTF ゴシックMB101 Pro R"/>
                <a:ea typeface="+mn-ea"/>
                <a:cs typeface="A-OTF ゴシックMB101 Pro R"/>
              </a:rPr>
              <a:t>労 </a:t>
            </a:r>
            <a:r>
              <a:rPr kumimoji="1" sz="900" b="0" i="0" u="none" strike="noStrike" kern="1200" cap="none" spc="20" normalizeH="0" baseline="0" noProof="0" dirty="0">
                <a:ln>
                  <a:noFill/>
                </a:ln>
                <a:solidFill>
                  <a:srgbClr val="231F20"/>
                </a:solidFill>
                <a:effectLst/>
                <a:uLnTx/>
                <a:uFillTx/>
                <a:latin typeface="A-OTF ゴシックMB101 Pro R"/>
                <a:ea typeface="+mn-ea"/>
                <a:cs typeface="A-OTF ゴシックMB101 Pro R"/>
              </a:rPr>
              <a:t>連</a:t>
            </a:r>
            <a:endParaRPr kumimoji="1" sz="900" b="0" i="0" u="none" strike="noStrike" kern="1200" cap="none" spc="0" normalizeH="0" baseline="0" noProof="0">
              <a:ln>
                <a:noFill/>
              </a:ln>
              <a:solidFill>
                <a:prstClr val="black"/>
              </a:solidFill>
              <a:effectLst/>
              <a:uLnTx/>
              <a:uFillTx/>
              <a:latin typeface="A-OTF ゴシックMB101 Pro R"/>
              <a:ea typeface="+mn-ea"/>
              <a:cs typeface="A-OTF ゴシックMB101 Pro R"/>
            </a:endParaRPr>
          </a:p>
        </p:txBody>
      </p:sp>
      <p:sp>
        <p:nvSpPr>
          <p:cNvPr id="109" name="object 109"/>
          <p:cNvSpPr txBox="1"/>
          <p:nvPr/>
        </p:nvSpPr>
        <p:spPr>
          <a:xfrm>
            <a:off x="1211300" y="9343514"/>
            <a:ext cx="1263650" cy="511809"/>
          </a:xfrm>
          <a:prstGeom prst="rect">
            <a:avLst/>
          </a:prstGeom>
        </p:spPr>
        <p:txBody>
          <a:bodyPr vert="horz" wrap="square" lIns="0" tIns="12065" rIns="0" bIns="0" rtlCol="0">
            <a:spAutoFit/>
          </a:bodyPr>
          <a:lstStyle/>
          <a:p>
            <a:pPr marL="12700" marR="5080" lvl="0" indent="0" algn="just" defTabSz="914400" rtl="0" eaLnBrk="1" fontAlgn="auto" latinLnBrk="0" hangingPunct="1">
              <a:lnSpc>
                <a:spcPct val="118100"/>
              </a:lnSpc>
              <a:spcBef>
                <a:spcPts val="95"/>
              </a:spcBef>
              <a:spcAft>
                <a:spcPts val="0"/>
              </a:spcAft>
              <a:buClrTx/>
              <a:buSzTx/>
              <a:buFontTx/>
              <a:buNone/>
              <a:tabLst/>
              <a:defRPr/>
            </a:pPr>
            <a:r>
              <a:rPr kumimoji="1" sz="900" b="0" i="0" u="none" strike="noStrike" kern="1200" cap="none" spc="65" normalizeH="0" baseline="0" noProof="0" dirty="0">
                <a:ln>
                  <a:noFill/>
                </a:ln>
                <a:solidFill>
                  <a:srgbClr val="231F20"/>
                </a:solidFill>
                <a:effectLst/>
                <a:uLnTx/>
                <a:uFillTx/>
                <a:latin typeface="A-OTF ゴシックMB101 Pro R"/>
                <a:ea typeface="+mn-ea"/>
                <a:cs typeface="A-OTF ゴシックMB101 Pro R"/>
              </a:rPr>
              <a:t>UA</a:t>
            </a:r>
            <a:r>
              <a:rPr kumimoji="1" sz="900" b="0" i="0" u="none" strike="noStrike" kern="1200" cap="none" spc="-50" normalizeH="0" baseline="0" noProof="0" dirty="0">
                <a:ln>
                  <a:noFill/>
                </a:ln>
                <a:solidFill>
                  <a:srgbClr val="231F20"/>
                </a:solidFill>
                <a:effectLst/>
                <a:uLnTx/>
                <a:uFillTx/>
                <a:latin typeface="A-OTF ゴシックMB101 Pro R"/>
                <a:ea typeface="+mn-ea"/>
                <a:cs typeface="A-OTF ゴシックMB101 Pro R"/>
              </a:rPr>
              <a:t>ゼ</a:t>
            </a:r>
            <a:r>
              <a:rPr kumimoji="1" sz="900" b="0" i="0" u="none" strike="noStrike" kern="1200" cap="none" spc="-15" normalizeH="0" baseline="0" noProof="0" dirty="0">
                <a:ln>
                  <a:noFill/>
                </a:ln>
                <a:solidFill>
                  <a:srgbClr val="231F20"/>
                </a:solidFill>
                <a:effectLst/>
                <a:uLnTx/>
                <a:uFillTx/>
                <a:latin typeface="A-OTF ゴシックMB101 Pro R"/>
                <a:ea typeface="+mn-ea"/>
                <a:cs typeface="A-OTF ゴシックMB101 Pro R"/>
              </a:rPr>
              <a:t>ン</a:t>
            </a:r>
            <a:r>
              <a:rPr kumimoji="1" sz="900" b="0" i="0" u="none" strike="noStrike" kern="1200" cap="none" spc="-55" normalizeH="0" baseline="0" noProof="0" dirty="0">
                <a:ln>
                  <a:noFill/>
                </a:ln>
                <a:solidFill>
                  <a:srgbClr val="231F20"/>
                </a:solidFill>
                <a:effectLst/>
                <a:uLnTx/>
                <a:uFillTx/>
                <a:latin typeface="A-OTF ゴシックMB101 Pro R"/>
                <a:ea typeface="+mn-ea"/>
                <a:cs typeface="A-OTF ゴシックMB101 Pro R"/>
              </a:rPr>
              <a:t>セ</a:t>
            </a:r>
            <a:r>
              <a:rPr kumimoji="1" sz="900" b="0" i="0" u="none" strike="noStrike" kern="1200" cap="none" spc="10" normalizeH="0" baseline="0" noProof="0" dirty="0">
                <a:ln>
                  <a:noFill/>
                </a:ln>
                <a:solidFill>
                  <a:srgbClr val="231F20"/>
                </a:solidFill>
                <a:effectLst/>
                <a:uLnTx/>
                <a:uFillTx/>
                <a:latin typeface="A-OTF ゴシックMB101 Pro R"/>
                <a:ea typeface="+mn-ea"/>
                <a:cs typeface="A-OTF ゴシックMB101 Pro R"/>
              </a:rPr>
              <a:t>ン</a:t>
            </a:r>
            <a:r>
              <a:rPr kumimoji="1" sz="900" b="0" i="0" u="none" strike="noStrike" kern="1200" cap="none" spc="-10" normalizeH="0" baseline="0" noProof="0" dirty="0">
                <a:ln>
                  <a:noFill/>
                </a:ln>
                <a:solidFill>
                  <a:srgbClr val="231F20"/>
                </a:solidFill>
                <a:effectLst/>
                <a:uLnTx/>
                <a:uFillTx/>
                <a:latin typeface="A-OTF ゴシックMB101 Pro R"/>
                <a:ea typeface="+mn-ea"/>
                <a:cs typeface="A-OTF ゴシックMB101 Pro R"/>
              </a:rPr>
              <a:t>／</a:t>
            </a:r>
            <a:r>
              <a:rPr kumimoji="1" sz="900" b="0" i="0" u="none" strike="noStrike" kern="1200" cap="none" spc="-5" normalizeH="0" baseline="0" noProof="0" dirty="0">
                <a:ln>
                  <a:noFill/>
                </a:ln>
                <a:solidFill>
                  <a:srgbClr val="231F20"/>
                </a:solidFill>
                <a:effectLst/>
                <a:uLnTx/>
                <a:uFillTx/>
                <a:latin typeface="A-OTF ゴシックMB101 Pro R"/>
                <a:ea typeface="+mn-ea"/>
                <a:cs typeface="A-OTF ゴシックMB101 Pro R"/>
              </a:rPr>
              <a:t>自</a:t>
            </a:r>
            <a:r>
              <a:rPr kumimoji="1" sz="900" b="0" i="0" u="none" strike="noStrike" kern="1200" cap="none" spc="25" normalizeH="0" baseline="0" noProof="0" dirty="0">
                <a:ln>
                  <a:noFill/>
                </a:ln>
                <a:solidFill>
                  <a:srgbClr val="231F20"/>
                </a:solidFill>
                <a:effectLst/>
                <a:uLnTx/>
                <a:uFillTx/>
                <a:latin typeface="A-OTF ゴシックMB101 Pro R"/>
                <a:ea typeface="+mn-ea"/>
                <a:cs typeface="A-OTF ゴシックMB101 Pro R"/>
              </a:rPr>
              <a:t>動車総 </a:t>
            </a:r>
            <a:r>
              <a:rPr kumimoji="1" sz="900" b="0" i="0" u="none" strike="noStrike" kern="1200" cap="none" spc="130" normalizeH="0" baseline="0" noProof="0" dirty="0">
                <a:ln>
                  <a:noFill/>
                </a:ln>
                <a:solidFill>
                  <a:srgbClr val="231F20"/>
                </a:solidFill>
                <a:effectLst/>
                <a:uLnTx/>
                <a:uFillTx/>
                <a:latin typeface="A-OTF ゴシックMB101 Pro R"/>
                <a:ea typeface="+mn-ea"/>
                <a:cs typeface="A-OTF ゴシックMB101 Pro R"/>
              </a:rPr>
              <a:t>連</a:t>
            </a:r>
            <a:r>
              <a:rPr kumimoji="1" sz="900" b="0" i="0" u="none" strike="noStrike" kern="1200" cap="none" spc="20" normalizeH="0" baseline="0" noProof="0" dirty="0">
                <a:ln>
                  <a:noFill/>
                </a:ln>
                <a:solidFill>
                  <a:srgbClr val="231F20"/>
                </a:solidFill>
                <a:effectLst/>
                <a:uLnTx/>
                <a:uFillTx/>
                <a:latin typeface="A-OTF ゴシックMB101 Pro R"/>
                <a:ea typeface="+mn-ea"/>
                <a:cs typeface="A-OTF ゴシックMB101 Pro R"/>
              </a:rPr>
              <a:t>／</a:t>
            </a:r>
            <a:r>
              <a:rPr kumimoji="1" sz="900" b="0" i="0" u="none" strike="noStrike" kern="1200" cap="none" spc="-260" normalizeH="0" baseline="0" noProof="0" dirty="0">
                <a:ln>
                  <a:noFill/>
                </a:ln>
                <a:solidFill>
                  <a:srgbClr val="231F20"/>
                </a:solidFill>
                <a:effectLst/>
                <a:uLnTx/>
                <a:uFillTx/>
                <a:latin typeface="A-OTF ゴシックMB101 Pro R"/>
                <a:ea typeface="+mn-ea"/>
                <a:cs typeface="A-OTF ゴシックMB101 Pro R"/>
              </a:rPr>
              <a:t> </a:t>
            </a:r>
            <a:r>
              <a:rPr kumimoji="1" sz="900" b="0" i="0" u="none" strike="noStrike" kern="1200" cap="none" spc="85" normalizeH="0" baseline="0" noProof="0" dirty="0">
                <a:ln>
                  <a:noFill/>
                </a:ln>
                <a:solidFill>
                  <a:srgbClr val="231F20"/>
                </a:solidFill>
                <a:effectLst/>
                <a:uLnTx/>
                <a:uFillTx/>
                <a:latin typeface="A-OTF ゴシックMB101 Pro R"/>
                <a:ea typeface="+mn-ea"/>
                <a:cs typeface="A-OTF ゴシックMB101 Pro R"/>
              </a:rPr>
              <a:t>JP</a:t>
            </a:r>
            <a:r>
              <a:rPr kumimoji="1" sz="900" b="0" i="0" u="none" strike="noStrike" kern="1200" cap="none" spc="130" normalizeH="0" baseline="0" noProof="0" dirty="0">
                <a:ln>
                  <a:noFill/>
                </a:ln>
                <a:solidFill>
                  <a:srgbClr val="231F20"/>
                </a:solidFill>
                <a:effectLst/>
                <a:uLnTx/>
                <a:uFillTx/>
                <a:latin typeface="A-OTF ゴシックMB101 Pro R"/>
                <a:ea typeface="+mn-ea"/>
                <a:cs typeface="A-OTF ゴシックMB101 Pro R"/>
              </a:rPr>
              <a:t>労組／私鉄総 </a:t>
            </a:r>
            <a:r>
              <a:rPr kumimoji="1" sz="900" b="0" i="0" u="none" strike="noStrike" kern="1200" cap="none" spc="-5" normalizeH="0" baseline="0" noProof="0" dirty="0">
                <a:ln>
                  <a:noFill/>
                </a:ln>
                <a:solidFill>
                  <a:srgbClr val="231F20"/>
                </a:solidFill>
                <a:effectLst/>
                <a:uLnTx/>
                <a:uFillTx/>
                <a:latin typeface="A-OTF ゴシックMB101 Pro R"/>
                <a:ea typeface="+mn-ea"/>
                <a:cs typeface="A-OTF ゴシックMB101 Pro R"/>
              </a:rPr>
              <a:t>連</a:t>
            </a:r>
            <a:r>
              <a:rPr kumimoji="1" sz="900" b="0" i="0" u="none" strike="noStrike" kern="1200" cap="none" spc="20" normalizeH="0" baseline="0" noProof="0" dirty="0">
                <a:ln>
                  <a:noFill/>
                </a:ln>
                <a:solidFill>
                  <a:srgbClr val="231F20"/>
                </a:solidFill>
                <a:effectLst/>
                <a:uLnTx/>
                <a:uFillTx/>
                <a:latin typeface="A-OTF ゴシックMB101 Pro R"/>
                <a:ea typeface="+mn-ea"/>
                <a:cs typeface="A-OTF ゴシックMB101 Pro R"/>
              </a:rPr>
              <a:t>／</a:t>
            </a:r>
            <a:r>
              <a:rPr kumimoji="1" sz="900" b="0" i="0" u="none" strike="noStrike" kern="1200" cap="none" spc="-225" normalizeH="0" baseline="0" noProof="0" dirty="0">
                <a:ln>
                  <a:noFill/>
                </a:ln>
                <a:solidFill>
                  <a:srgbClr val="231F20"/>
                </a:solidFill>
                <a:effectLst/>
                <a:uLnTx/>
                <a:uFillTx/>
                <a:latin typeface="A-OTF ゴシックMB101 Pro R"/>
                <a:ea typeface="+mn-ea"/>
                <a:cs typeface="A-OTF ゴシックMB101 Pro R"/>
              </a:rPr>
              <a:t> </a:t>
            </a:r>
            <a:r>
              <a:rPr kumimoji="1" sz="900" b="0" i="0" u="none" strike="noStrike" kern="1200" cap="none" spc="30" normalizeH="0" baseline="0" noProof="0" dirty="0">
                <a:ln>
                  <a:noFill/>
                </a:ln>
                <a:solidFill>
                  <a:srgbClr val="231F20"/>
                </a:solidFill>
                <a:effectLst/>
                <a:uLnTx/>
                <a:uFillTx/>
                <a:latin typeface="A-OTF ゴシックMB101 Pro R"/>
                <a:ea typeface="+mn-ea"/>
                <a:cs typeface="A-OTF ゴシックMB101 Pro R"/>
              </a:rPr>
              <a:t>JR</a:t>
            </a:r>
            <a:r>
              <a:rPr kumimoji="1" sz="900" b="0" i="0" u="none" strike="noStrike" kern="1200" cap="none" spc="-220" normalizeH="0" baseline="0" noProof="0" dirty="0">
                <a:ln>
                  <a:noFill/>
                </a:ln>
                <a:solidFill>
                  <a:srgbClr val="231F20"/>
                </a:solidFill>
                <a:effectLst/>
                <a:uLnTx/>
                <a:uFillTx/>
                <a:latin typeface="A-OTF ゴシックMB101 Pro R"/>
                <a:ea typeface="+mn-ea"/>
                <a:cs typeface="A-OTF ゴシックMB101 Pro R"/>
              </a:rPr>
              <a:t> </a:t>
            </a:r>
            <a:r>
              <a:rPr kumimoji="1" sz="900" b="0" i="0" u="none" strike="noStrike" kern="1200" cap="none" spc="-5" normalizeH="0" baseline="0" noProof="0" dirty="0">
                <a:ln>
                  <a:noFill/>
                </a:ln>
                <a:solidFill>
                  <a:srgbClr val="231F20"/>
                </a:solidFill>
                <a:effectLst/>
                <a:uLnTx/>
                <a:uFillTx/>
                <a:latin typeface="A-OTF ゴシックMB101 Pro R"/>
                <a:ea typeface="+mn-ea"/>
                <a:cs typeface="A-OTF ゴシックMB101 Pro R"/>
              </a:rPr>
              <a:t>連合</a:t>
            </a:r>
            <a:r>
              <a:rPr kumimoji="1" sz="900" b="0" i="0" u="none" strike="noStrike" kern="1200" cap="none" spc="20" normalizeH="0" baseline="0" noProof="0" dirty="0">
                <a:ln>
                  <a:noFill/>
                </a:ln>
                <a:solidFill>
                  <a:srgbClr val="231F20"/>
                </a:solidFill>
                <a:effectLst/>
                <a:uLnTx/>
                <a:uFillTx/>
                <a:latin typeface="A-OTF ゴシックMB101 Pro R"/>
                <a:ea typeface="+mn-ea"/>
                <a:cs typeface="A-OTF ゴシックMB101 Pro R"/>
              </a:rPr>
              <a:t>／</a:t>
            </a:r>
            <a:r>
              <a:rPr kumimoji="1" sz="900" b="0" i="0" u="none" strike="noStrike" kern="1200" cap="none" spc="-220" normalizeH="0" baseline="0" noProof="0" dirty="0">
                <a:ln>
                  <a:noFill/>
                </a:ln>
                <a:solidFill>
                  <a:srgbClr val="231F20"/>
                </a:solidFill>
                <a:effectLst/>
                <a:uLnTx/>
                <a:uFillTx/>
                <a:latin typeface="A-OTF ゴシックMB101 Pro R"/>
                <a:ea typeface="+mn-ea"/>
                <a:cs typeface="A-OTF ゴシックMB101 Pro R"/>
              </a:rPr>
              <a:t> </a:t>
            </a:r>
            <a:r>
              <a:rPr kumimoji="1" sz="900" b="0" i="0" u="none" strike="noStrike" kern="1200" cap="none" spc="30" normalizeH="0" baseline="0" noProof="0" dirty="0">
                <a:ln>
                  <a:noFill/>
                </a:ln>
                <a:solidFill>
                  <a:srgbClr val="231F20"/>
                </a:solidFill>
                <a:effectLst/>
                <a:uLnTx/>
                <a:uFillTx/>
                <a:latin typeface="A-OTF ゴシックMB101 Pro R"/>
                <a:ea typeface="+mn-ea"/>
                <a:cs typeface="A-OTF ゴシックMB101 Pro R"/>
              </a:rPr>
              <a:t>JR</a:t>
            </a:r>
            <a:r>
              <a:rPr kumimoji="1" sz="900" b="0" i="0" u="none" strike="noStrike" kern="1200" cap="none" spc="-220" normalizeH="0" baseline="0" noProof="0" dirty="0">
                <a:ln>
                  <a:noFill/>
                </a:ln>
                <a:solidFill>
                  <a:srgbClr val="231F20"/>
                </a:solidFill>
                <a:effectLst/>
                <a:uLnTx/>
                <a:uFillTx/>
                <a:latin typeface="A-OTF ゴシックMB101 Pro R"/>
                <a:ea typeface="+mn-ea"/>
                <a:cs typeface="A-OTF ゴシックMB101 Pro R"/>
              </a:rPr>
              <a:t> </a:t>
            </a:r>
            <a:r>
              <a:rPr kumimoji="1" sz="900" b="0" i="0" u="none" strike="noStrike" kern="1200" cap="none" spc="-5" normalizeH="0" baseline="0" noProof="0" dirty="0">
                <a:ln>
                  <a:noFill/>
                </a:ln>
                <a:solidFill>
                  <a:srgbClr val="231F20"/>
                </a:solidFill>
                <a:effectLst/>
                <a:uLnTx/>
                <a:uFillTx/>
                <a:latin typeface="A-OTF ゴシックMB101 Pro R"/>
                <a:ea typeface="+mn-ea"/>
                <a:cs typeface="A-OTF ゴシックMB101 Pro R"/>
              </a:rPr>
              <a:t>総連</a:t>
            </a:r>
            <a:endParaRPr kumimoji="1" sz="900" b="0" i="0" u="none" strike="noStrike" kern="1200" cap="none" spc="0" normalizeH="0" baseline="0" noProof="0">
              <a:ln>
                <a:noFill/>
              </a:ln>
              <a:solidFill>
                <a:prstClr val="black"/>
              </a:solidFill>
              <a:effectLst/>
              <a:uLnTx/>
              <a:uFillTx/>
              <a:latin typeface="A-OTF ゴシックMB101 Pro R"/>
              <a:ea typeface="+mn-ea"/>
              <a:cs typeface="A-OTF ゴシックMB101 Pro R"/>
            </a:endParaRPr>
          </a:p>
        </p:txBody>
      </p:sp>
      <p:sp>
        <p:nvSpPr>
          <p:cNvPr id="110" name="object 110"/>
          <p:cNvSpPr txBox="1"/>
          <p:nvPr/>
        </p:nvSpPr>
        <p:spPr>
          <a:xfrm>
            <a:off x="5886972" y="8087284"/>
            <a:ext cx="1259840" cy="742315"/>
          </a:xfrm>
          <a:prstGeom prst="rect">
            <a:avLst/>
          </a:prstGeom>
        </p:spPr>
        <p:txBody>
          <a:bodyPr vert="horz" wrap="square" lIns="0" tIns="8255" rIns="0" bIns="0" rtlCol="0">
            <a:spAutoFit/>
          </a:bodyPr>
          <a:lstStyle/>
          <a:p>
            <a:pPr marL="12700" marR="5080" lvl="0" indent="3810" algn="just" defTabSz="914400" rtl="0" eaLnBrk="1" fontAlgn="auto" latinLnBrk="0" hangingPunct="1">
              <a:lnSpc>
                <a:spcPct val="105000"/>
              </a:lnSpc>
              <a:spcBef>
                <a:spcPts val="65"/>
              </a:spcBef>
              <a:spcAft>
                <a:spcPts val="0"/>
              </a:spcAft>
              <a:buClrTx/>
              <a:buSzTx/>
              <a:buFontTx/>
              <a:buNone/>
              <a:tabLst/>
              <a:defRPr/>
            </a:pPr>
            <a:r>
              <a:rPr kumimoji="1" sz="900" b="0" i="0" u="none" strike="noStrike" kern="1200" cap="none" spc="50" normalizeH="0" baseline="0" noProof="0" dirty="0">
                <a:ln>
                  <a:noFill/>
                </a:ln>
                <a:solidFill>
                  <a:srgbClr val="231F20"/>
                </a:solidFill>
                <a:effectLst/>
                <a:uLnTx/>
                <a:uFillTx/>
                <a:latin typeface="A-OTF ゴシックMB101 Pro R"/>
                <a:ea typeface="+mn-ea"/>
                <a:cs typeface="A-OTF ゴシックMB101 Pro R"/>
              </a:rPr>
              <a:t>U</a:t>
            </a:r>
            <a:r>
              <a:rPr kumimoji="1" sz="900" b="0" i="0" u="none" strike="noStrike" kern="1200" cap="none" spc="85" normalizeH="0" baseline="0" noProof="0" dirty="0">
                <a:ln>
                  <a:noFill/>
                </a:ln>
                <a:solidFill>
                  <a:srgbClr val="231F20"/>
                </a:solidFill>
                <a:effectLst/>
                <a:uLnTx/>
                <a:uFillTx/>
                <a:latin typeface="A-OTF ゴシックMB101 Pro R"/>
                <a:ea typeface="+mn-ea"/>
                <a:cs typeface="A-OTF ゴシックMB101 Pro R"/>
              </a:rPr>
              <a:t>A</a:t>
            </a:r>
            <a:r>
              <a:rPr kumimoji="1" sz="900" b="0" i="0" u="none" strike="noStrike" kern="1200" cap="none" spc="-50" normalizeH="0" baseline="0" noProof="0" dirty="0">
                <a:ln>
                  <a:noFill/>
                </a:ln>
                <a:solidFill>
                  <a:srgbClr val="231F20"/>
                </a:solidFill>
                <a:effectLst/>
                <a:uLnTx/>
                <a:uFillTx/>
                <a:latin typeface="A-OTF ゴシックMB101 Pro R"/>
                <a:ea typeface="+mn-ea"/>
                <a:cs typeface="A-OTF ゴシックMB101 Pro R"/>
              </a:rPr>
              <a:t>ゼ</a:t>
            </a:r>
            <a:r>
              <a:rPr kumimoji="1" sz="900" b="0" i="0" u="none" strike="noStrike" kern="1200" cap="none" spc="-15" normalizeH="0" baseline="0" noProof="0" dirty="0">
                <a:ln>
                  <a:noFill/>
                </a:ln>
                <a:solidFill>
                  <a:srgbClr val="231F20"/>
                </a:solidFill>
                <a:effectLst/>
                <a:uLnTx/>
                <a:uFillTx/>
                <a:latin typeface="A-OTF ゴシックMB101 Pro R"/>
                <a:ea typeface="+mn-ea"/>
                <a:cs typeface="A-OTF ゴシックMB101 Pro R"/>
              </a:rPr>
              <a:t>ン</a:t>
            </a:r>
            <a:r>
              <a:rPr kumimoji="1" sz="900" b="0" i="0" u="none" strike="noStrike" kern="1200" cap="none" spc="-55" normalizeH="0" baseline="0" noProof="0" dirty="0">
                <a:ln>
                  <a:noFill/>
                </a:ln>
                <a:solidFill>
                  <a:srgbClr val="231F20"/>
                </a:solidFill>
                <a:effectLst/>
                <a:uLnTx/>
                <a:uFillTx/>
                <a:latin typeface="A-OTF ゴシックMB101 Pro R"/>
                <a:ea typeface="+mn-ea"/>
                <a:cs typeface="A-OTF ゴシックMB101 Pro R"/>
              </a:rPr>
              <a:t>セ</a:t>
            </a:r>
            <a:r>
              <a:rPr kumimoji="1" sz="900" b="0" i="0" u="none" strike="noStrike" kern="1200" cap="none" spc="10" normalizeH="0" baseline="0" noProof="0" dirty="0">
                <a:ln>
                  <a:noFill/>
                </a:ln>
                <a:solidFill>
                  <a:srgbClr val="231F20"/>
                </a:solidFill>
                <a:effectLst/>
                <a:uLnTx/>
                <a:uFillTx/>
                <a:latin typeface="A-OTF ゴシックMB101 Pro R"/>
                <a:ea typeface="+mn-ea"/>
                <a:cs typeface="A-OTF ゴシックMB101 Pro R"/>
              </a:rPr>
              <a:t>ン</a:t>
            </a:r>
            <a:r>
              <a:rPr kumimoji="1" sz="900" b="0" i="0" u="none" strike="noStrike" kern="1200" cap="none" spc="-10" normalizeH="0" baseline="0" noProof="0" dirty="0">
                <a:ln>
                  <a:noFill/>
                </a:ln>
                <a:solidFill>
                  <a:srgbClr val="231F20"/>
                </a:solidFill>
                <a:effectLst/>
                <a:uLnTx/>
                <a:uFillTx/>
                <a:latin typeface="A-OTF ゴシックMB101 Pro R"/>
                <a:ea typeface="+mn-ea"/>
                <a:cs typeface="A-OTF ゴシックMB101 Pro R"/>
              </a:rPr>
              <a:t>／</a:t>
            </a:r>
            <a:r>
              <a:rPr kumimoji="1" sz="900" b="0" i="0" u="none" strike="noStrike" kern="1200" cap="none" spc="-5" normalizeH="0" baseline="0" noProof="0" dirty="0">
                <a:ln>
                  <a:noFill/>
                </a:ln>
                <a:solidFill>
                  <a:srgbClr val="231F20"/>
                </a:solidFill>
                <a:effectLst/>
                <a:uLnTx/>
                <a:uFillTx/>
                <a:latin typeface="A-OTF ゴシックMB101 Pro R"/>
                <a:ea typeface="+mn-ea"/>
                <a:cs typeface="A-OTF ゴシックMB101 Pro R"/>
              </a:rPr>
              <a:t>自</a:t>
            </a:r>
            <a:r>
              <a:rPr kumimoji="1" sz="900" b="0" i="0" u="none" strike="noStrike" kern="1200" cap="none" spc="20" normalizeH="0" baseline="0" noProof="0" dirty="0">
                <a:ln>
                  <a:noFill/>
                </a:ln>
                <a:solidFill>
                  <a:srgbClr val="231F20"/>
                </a:solidFill>
                <a:effectLst/>
                <a:uLnTx/>
                <a:uFillTx/>
                <a:latin typeface="A-OTF ゴシックMB101 Pro R"/>
                <a:ea typeface="+mn-ea"/>
                <a:cs typeface="A-OTF ゴシックMB101 Pro R"/>
              </a:rPr>
              <a:t>治労／ </a:t>
            </a:r>
            <a:r>
              <a:rPr kumimoji="1" sz="900" b="0" i="0" u="none" strike="noStrike" kern="1200" cap="none" spc="65" normalizeH="0" baseline="0" noProof="0" dirty="0">
                <a:ln>
                  <a:noFill/>
                </a:ln>
                <a:solidFill>
                  <a:srgbClr val="231F20"/>
                </a:solidFill>
                <a:effectLst/>
                <a:uLnTx/>
                <a:uFillTx/>
                <a:latin typeface="A-OTF ゴシックMB101 Pro R"/>
                <a:ea typeface="+mn-ea"/>
                <a:cs typeface="A-OTF ゴシックMB101 Pro R"/>
              </a:rPr>
              <a:t>基幹労連／電力総連／ </a:t>
            </a:r>
            <a:r>
              <a:rPr kumimoji="1" sz="900" b="0" i="0" u="none" strike="noStrike" kern="1200" cap="none" spc="25" normalizeH="0" baseline="0" noProof="0" dirty="0">
                <a:ln>
                  <a:noFill/>
                </a:ln>
                <a:solidFill>
                  <a:srgbClr val="231F20"/>
                </a:solidFill>
                <a:effectLst/>
                <a:uLnTx/>
                <a:uFillTx/>
                <a:latin typeface="A-OTF ゴシックMB101 Pro R"/>
                <a:ea typeface="+mn-ea"/>
                <a:cs typeface="A-OTF ゴシックMB101 Pro R"/>
              </a:rPr>
              <a:t>情報労連</a:t>
            </a:r>
            <a:r>
              <a:rPr kumimoji="1" sz="900" b="0" i="0" u="none" strike="noStrike" kern="1200" cap="none" spc="20" normalizeH="0" baseline="0" noProof="0" dirty="0">
                <a:ln>
                  <a:noFill/>
                </a:ln>
                <a:solidFill>
                  <a:srgbClr val="231F20"/>
                </a:solidFill>
                <a:effectLst/>
                <a:uLnTx/>
                <a:uFillTx/>
                <a:latin typeface="A-OTF ゴシックMB101 Pro R"/>
                <a:ea typeface="+mn-ea"/>
                <a:cs typeface="A-OTF ゴシックMB101 Pro R"/>
              </a:rPr>
              <a:t>／</a:t>
            </a:r>
            <a:r>
              <a:rPr kumimoji="1" sz="900" b="0" i="0" u="none" strike="noStrike" kern="1200" cap="none" spc="-250" normalizeH="0" baseline="0" noProof="0" dirty="0">
                <a:ln>
                  <a:noFill/>
                </a:ln>
                <a:solidFill>
                  <a:srgbClr val="231F20"/>
                </a:solidFill>
                <a:effectLst/>
                <a:uLnTx/>
                <a:uFillTx/>
                <a:latin typeface="A-OTF ゴシックMB101 Pro R"/>
                <a:ea typeface="+mn-ea"/>
                <a:cs typeface="A-OTF ゴシックMB101 Pro R"/>
              </a:rPr>
              <a:t> </a:t>
            </a:r>
            <a:r>
              <a:rPr kumimoji="1" sz="900" b="0" i="0" u="none" strike="noStrike" kern="1200" cap="none" spc="70" normalizeH="0" baseline="0" noProof="0" dirty="0">
                <a:ln>
                  <a:noFill/>
                </a:ln>
                <a:solidFill>
                  <a:srgbClr val="231F20"/>
                </a:solidFill>
                <a:effectLst/>
                <a:uLnTx/>
                <a:uFillTx/>
                <a:latin typeface="A-OTF ゴシックMB101 Pro R"/>
                <a:ea typeface="+mn-ea"/>
                <a:cs typeface="A-OTF ゴシックMB101 Pro R"/>
              </a:rPr>
              <a:t>JEC</a:t>
            </a:r>
            <a:r>
              <a:rPr kumimoji="1" sz="900" b="0" i="0" u="none" strike="noStrike" kern="1200" cap="none" spc="25" normalizeH="0" baseline="0" noProof="0" dirty="0">
                <a:ln>
                  <a:noFill/>
                </a:ln>
                <a:solidFill>
                  <a:srgbClr val="231F20"/>
                </a:solidFill>
                <a:effectLst/>
                <a:uLnTx/>
                <a:uFillTx/>
                <a:latin typeface="A-OTF ゴシックMB101 Pro R"/>
                <a:ea typeface="+mn-ea"/>
                <a:cs typeface="A-OTF ゴシックMB101 Pro R"/>
              </a:rPr>
              <a:t>連合／  </a:t>
            </a:r>
            <a:r>
              <a:rPr kumimoji="1" sz="900" b="0" i="0" u="none" strike="noStrike" kern="1200" cap="none" spc="65" normalizeH="0" baseline="0" noProof="0" dirty="0">
                <a:ln>
                  <a:noFill/>
                </a:ln>
                <a:solidFill>
                  <a:srgbClr val="231F20"/>
                </a:solidFill>
                <a:effectLst/>
                <a:uLnTx/>
                <a:uFillTx/>
                <a:latin typeface="A-OTF ゴシックMB101 Pro R"/>
                <a:ea typeface="+mn-ea"/>
                <a:cs typeface="A-OTF ゴシックMB101 Pro R"/>
              </a:rPr>
              <a:t>国公連合／森林労連／ </a:t>
            </a:r>
            <a:r>
              <a:rPr kumimoji="1" sz="900" b="0" i="0" u="none" strike="noStrike" kern="1200" cap="none" spc="-40" normalizeH="0" baseline="0" noProof="0" dirty="0">
                <a:ln>
                  <a:noFill/>
                </a:ln>
                <a:solidFill>
                  <a:srgbClr val="231F20"/>
                </a:solidFill>
                <a:effectLst/>
                <a:uLnTx/>
                <a:uFillTx/>
                <a:latin typeface="A-OTF ゴシックMB101 Pro R"/>
                <a:ea typeface="+mn-ea"/>
                <a:cs typeface="A-OTF ゴシックMB101 Pro R"/>
              </a:rPr>
              <a:t>日</a:t>
            </a:r>
            <a:r>
              <a:rPr kumimoji="1" sz="900" b="0" i="0" u="none" strike="noStrike" kern="1200" cap="none" spc="-5" normalizeH="0" baseline="0" noProof="0" dirty="0">
                <a:ln>
                  <a:noFill/>
                </a:ln>
                <a:solidFill>
                  <a:srgbClr val="231F20"/>
                </a:solidFill>
                <a:effectLst/>
                <a:uLnTx/>
                <a:uFillTx/>
                <a:latin typeface="A-OTF ゴシックMB101 Pro R"/>
                <a:ea typeface="+mn-ea"/>
                <a:cs typeface="A-OTF ゴシックMB101 Pro R"/>
              </a:rPr>
              <a:t>建</a:t>
            </a:r>
            <a:r>
              <a:rPr kumimoji="1" sz="900" b="0" i="0" u="none" strike="noStrike" kern="1200" cap="none" spc="20" normalizeH="0" baseline="0" noProof="0" dirty="0">
                <a:ln>
                  <a:noFill/>
                </a:ln>
                <a:solidFill>
                  <a:srgbClr val="231F20"/>
                </a:solidFill>
                <a:effectLst/>
                <a:uLnTx/>
                <a:uFillTx/>
                <a:latin typeface="A-OTF ゴシックMB101 Pro R"/>
                <a:ea typeface="+mn-ea"/>
                <a:cs typeface="A-OTF ゴシックMB101 Pro R"/>
              </a:rPr>
              <a:t>協</a:t>
            </a:r>
            <a:endParaRPr kumimoji="1" sz="900" b="0" i="0" u="none" strike="noStrike" kern="1200" cap="none" spc="0" normalizeH="0" baseline="0" noProof="0">
              <a:ln>
                <a:noFill/>
              </a:ln>
              <a:solidFill>
                <a:prstClr val="black"/>
              </a:solidFill>
              <a:effectLst/>
              <a:uLnTx/>
              <a:uFillTx/>
              <a:latin typeface="A-OTF ゴシックMB101 Pro R"/>
              <a:ea typeface="+mn-ea"/>
              <a:cs typeface="A-OTF ゴシックMB101 Pro R"/>
            </a:endParaRPr>
          </a:p>
        </p:txBody>
      </p:sp>
      <p:sp>
        <p:nvSpPr>
          <p:cNvPr id="111" name="object 111"/>
          <p:cNvSpPr txBox="1"/>
          <p:nvPr/>
        </p:nvSpPr>
        <p:spPr>
          <a:xfrm>
            <a:off x="3551300" y="8110801"/>
            <a:ext cx="1255395" cy="673735"/>
          </a:xfrm>
          <a:prstGeom prst="rect">
            <a:avLst/>
          </a:prstGeom>
        </p:spPr>
        <p:txBody>
          <a:bodyPr vert="horz" wrap="square" lIns="0" tIns="12065" rIns="0" bIns="0" rtlCol="0">
            <a:spAutoFit/>
          </a:bodyPr>
          <a:lstStyle/>
          <a:p>
            <a:pPr marL="12700" marR="5080" lvl="0" indent="0" algn="just" defTabSz="914400" rtl="0" eaLnBrk="1" fontAlgn="auto" latinLnBrk="0" hangingPunct="1">
              <a:lnSpc>
                <a:spcPct val="118100"/>
              </a:lnSpc>
              <a:spcBef>
                <a:spcPts val="95"/>
              </a:spcBef>
              <a:spcAft>
                <a:spcPts val="0"/>
              </a:spcAft>
              <a:buClrTx/>
              <a:buSzTx/>
              <a:buFontTx/>
              <a:buNone/>
              <a:tabLst/>
              <a:defRPr/>
            </a:pPr>
            <a:r>
              <a:rPr kumimoji="1" sz="900" b="0" i="0" u="none" strike="noStrike" kern="1200" cap="none" spc="30" normalizeH="0" baseline="0" noProof="0" dirty="0">
                <a:ln>
                  <a:noFill/>
                </a:ln>
                <a:solidFill>
                  <a:srgbClr val="231F20"/>
                </a:solidFill>
                <a:effectLst/>
                <a:uLnTx/>
                <a:uFillTx/>
                <a:latin typeface="A-OTF ゴシックMB101 Pro R"/>
                <a:ea typeface="+mn-ea"/>
                <a:cs typeface="A-OTF ゴシックMB101 Pro R"/>
              </a:rPr>
              <a:t>JP</a:t>
            </a:r>
            <a:r>
              <a:rPr kumimoji="1" sz="900" b="0" i="0" u="none" strike="noStrike" kern="1200" cap="none" spc="-254" normalizeH="0" baseline="0" noProof="0" dirty="0">
                <a:ln>
                  <a:noFill/>
                </a:ln>
                <a:solidFill>
                  <a:srgbClr val="231F20"/>
                </a:solidFill>
                <a:effectLst/>
                <a:uLnTx/>
                <a:uFillTx/>
                <a:latin typeface="A-OTF ゴシックMB101 Pro R"/>
                <a:ea typeface="+mn-ea"/>
                <a:cs typeface="A-OTF ゴシックMB101 Pro R"/>
              </a:rPr>
              <a:t> </a:t>
            </a:r>
            <a:r>
              <a:rPr kumimoji="1" sz="900" b="0" i="0" u="none" strike="noStrike" kern="1200" cap="none" spc="5" normalizeH="0" baseline="0" noProof="0" dirty="0">
                <a:ln>
                  <a:noFill/>
                </a:ln>
                <a:solidFill>
                  <a:srgbClr val="231F20"/>
                </a:solidFill>
                <a:effectLst/>
                <a:uLnTx/>
                <a:uFillTx/>
                <a:latin typeface="A-OTF ゴシックMB101 Pro R"/>
                <a:ea typeface="+mn-ea"/>
                <a:cs typeface="A-OTF ゴシックMB101 Pro R"/>
              </a:rPr>
              <a:t>労組／生保労連／損 </a:t>
            </a:r>
            <a:r>
              <a:rPr kumimoji="1" sz="900" b="0" i="0" u="none" strike="noStrike" kern="1200" cap="none" spc="65" normalizeH="0" baseline="0" noProof="0" dirty="0">
                <a:ln>
                  <a:noFill/>
                </a:ln>
                <a:solidFill>
                  <a:srgbClr val="231F20"/>
                </a:solidFill>
                <a:effectLst/>
                <a:uLnTx/>
                <a:uFillTx/>
                <a:latin typeface="A-OTF ゴシックMB101 Pro R"/>
                <a:ea typeface="+mn-ea"/>
                <a:cs typeface="A-OTF ゴシックMB101 Pro R"/>
              </a:rPr>
              <a:t>保労連／全銀連合／全 国農団労／全労金／労 </a:t>
            </a:r>
            <a:r>
              <a:rPr kumimoji="1" sz="900" b="0" i="0" u="none" strike="noStrike" kern="1200" cap="none" spc="-5" normalizeH="0" baseline="0" noProof="0" dirty="0">
                <a:ln>
                  <a:noFill/>
                </a:ln>
                <a:solidFill>
                  <a:srgbClr val="231F20"/>
                </a:solidFill>
                <a:effectLst/>
                <a:uLnTx/>
                <a:uFillTx/>
                <a:latin typeface="A-OTF ゴシックMB101 Pro R"/>
                <a:ea typeface="+mn-ea"/>
                <a:cs typeface="A-OTF ゴシックMB101 Pro R"/>
              </a:rPr>
              <a:t>済労連</a:t>
            </a:r>
            <a:r>
              <a:rPr kumimoji="1" sz="900" b="0" i="0" u="none" strike="noStrike" kern="1200" cap="none" spc="20" normalizeH="0" baseline="0" noProof="0" dirty="0">
                <a:ln>
                  <a:noFill/>
                </a:ln>
                <a:solidFill>
                  <a:srgbClr val="231F20"/>
                </a:solidFill>
                <a:effectLst/>
                <a:uLnTx/>
                <a:uFillTx/>
                <a:latin typeface="A-OTF ゴシックMB101 Pro R"/>
                <a:ea typeface="+mn-ea"/>
                <a:cs typeface="A-OTF ゴシックMB101 Pro R"/>
              </a:rPr>
              <a:t>／</a:t>
            </a:r>
            <a:r>
              <a:rPr kumimoji="1" sz="900" b="0" i="0" u="none" strike="noStrike" kern="1200" cap="none" spc="-215" normalizeH="0" baseline="0" noProof="0" dirty="0">
                <a:ln>
                  <a:noFill/>
                </a:ln>
                <a:solidFill>
                  <a:srgbClr val="231F20"/>
                </a:solidFill>
                <a:effectLst/>
                <a:uLnTx/>
                <a:uFillTx/>
                <a:latin typeface="A-OTF ゴシックMB101 Pro R"/>
                <a:ea typeface="+mn-ea"/>
                <a:cs typeface="A-OTF ゴシックMB101 Pro R"/>
              </a:rPr>
              <a:t> </a:t>
            </a:r>
            <a:r>
              <a:rPr kumimoji="1" sz="900" b="0" i="0" u="none" strike="noStrike" kern="1200" cap="none" spc="30" normalizeH="0" baseline="0" noProof="0" dirty="0">
                <a:ln>
                  <a:noFill/>
                </a:ln>
                <a:solidFill>
                  <a:srgbClr val="231F20"/>
                </a:solidFill>
                <a:effectLst/>
                <a:uLnTx/>
                <a:uFillTx/>
                <a:latin typeface="A-OTF ゴシックMB101 Pro R"/>
                <a:ea typeface="+mn-ea"/>
                <a:cs typeface="A-OTF ゴシックMB101 Pro R"/>
              </a:rPr>
              <a:t>JA</a:t>
            </a:r>
            <a:r>
              <a:rPr kumimoji="1" sz="900" b="0" i="0" u="none" strike="noStrike" kern="1200" cap="none" spc="-215" normalizeH="0" baseline="0" noProof="0" dirty="0">
                <a:ln>
                  <a:noFill/>
                </a:ln>
                <a:solidFill>
                  <a:srgbClr val="231F20"/>
                </a:solidFill>
                <a:effectLst/>
                <a:uLnTx/>
                <a:uFillTx/>
                <a:latin typeface="A-OTF ゴシックMB101 Pro R"/>
                <a:ea typeface="+mn-ea"/>
                <a:cs typeface="A-OTF ゴシックMB101 Pro R"/>
              </a:rPr>
              <a:t> </a:t>
            </a:r>
            <a:r>
              <a:rPr kumimoji="1" sz="900" b="0" i="0" u="none" strike="noStrike" kern="1200" cap="none" spc="-5" normalizeH="0" baseline="0" noProof="0" dirty="0">
                <a:ln>
                  <a:noFill/>
                </a:ln>
                <a:solidFill>
                  <a:srgbClr val="231F20"/>
                </a:solidFill>
                <a:effectLst/>
                <a:uLnTx/>
                <a:uFillTx/>
                <a:latin typeface="A-OTF ゴシックMB101 Pro R"/>
                <a:ea typeface="+mn-ea"/>
                <a:cs typeface="A-OTF ゴシックMB101 Pro R"/>
              </a:rPr>
              <a:t>連合</a:t>
            </a:r>
            <a:endParaRPr kumimoji="1" sz="900" b="0" i="0" u="none" strike="noStrike" kern="1200" cap="none" spc="0" normalizeH="0" baseline="0" noProof="0">
              <a:ln>
                <a:noFill/>
              </a:ln>
              <a:solidFill>
                <a:prstClr val="black"/>
              </a:solidFill>
              <a:effectLst/>
              <a:uLnTx/>
              <a:uFillTx/>
              <a:latin typeface="A-OTF ゴシックMB101 Pro R"/>
              <a:ea typeface="+mn-ea"/>
              <a:cs typeface="A-OTF ゴシックMB101 Pro R"/>
            </a:endParaRPr>
          </a:p>
        </p:txBody>
      </p:sp>
      <p:sp>
        <p:nvSpPr>
          <p:cNvPr id="112" name="object 112"/>
          <p:cNvSpPr txBox="1"/>
          <p:nvPr/>
        </p:nvSpPr>
        <p:spPr>
          <a:xfrm>
            <a:off x="1206854" y="7948990"/>
            <a:ext cx="1268730" cy="998219"/>
          </a:xfrm>
          <a:prstGeom prst="rect">
            <a:avLst/>
          </a:prstGeom>
        </p:spPr>
        <p:txBody>
          <a:bodyPr vert="horz" wrap="square" lIns="0" tIns="12065" rIns="0" bIns="0" rtlCol="0">
            <a:spAutoFit/>
          </a:bodyPr>
          <a:lstStyle/>
          <a:p>
            <a:pPr marL="12700" marR="17780" lvl="0" indent="4445" algn="l" defTabSz="914400" rtl="0" eaLnBrk="1" fontAlgn="auto" latinLnBrk="0" hangingPunct="1">
              <a:lnSpc>
                <a:spcPct val="118100"/>
              </a:lnSpc>
              <a:spcBef>
                <a:spcPts val="95"/>
              </a:spcBef>
              <a:spcAft>
                <a:spcPts val="0"/>
              </a:spcAft>
              <a:buClrTx/>
              <a:buSzTx/>
              <a:buFontTx/>
              <a:buNone/>
              <a:tabLst/>
              <a:defRPr/>
            </a:pPr>
            <a:r>
              <a:rPr kumimoji="1" sz="900" b="0" i="0" u="none" strike="noStrike" kern="1200" cap="none" spc="50" normalizeH="0" baseline="0" noProof="0" dirty="0">
                <a:ln>
                  <a:noFill/>
                </a:ln>
                <a:solidFill>
                  <a:srgbClr val="231F20"/>
                </a:solidFill>
                <a:effectLst/>
                <a:uLnTx/>
                <a:uFillTx/>
                <a:latin typeface="A-OTF ゴシックMB101 Pro R"/>
                <a:ea typeface="+mn-ea"/>
                <a:cs typeface="A-OTF ゴシックMB101 Pro R"/>
              </a:rPr>
              <a:t>U</a:t>
            </a:r>
            <a:r>
              <a:rPr kumimoji="1" sz="900" b="0" i="0" u="none" strike="noStrike" kern="1200" cap="none" spc="85" normalizeH="0" baseline="0" noProof="0" dirty="0">
                <a:ln>
                  <a:noFill/>
                </a:ln>
                <a:solidFill>
                  <a:srgbClr val="231F20"/>
                </a:solidFill>
                <a:effectLst/>
                <a:uLnTx/>
                <a:uFillTx/>
                <a:latin typeface="A-OTF ゴシックMB101 Pro R"/>
                <a:ea typeface="+mn-ea"/>
                <a:cs typeface="A-OTF ゴシックMB101 Pro R"/>
              </a:rPr>
              <a:t>A</a:t>
            </a:r>
            <a:r>
              <a:rPr kumimoji="1" sz="900" b="0" i="0" u="none" strike="noStrike" kern="1200" cap="none" spc="-50" normalizeH="0" baseline="0" noProof="0" dirty="0">
                <a:ln>
                  <a:noFill/>
                </a:ln>
                <a:solidFill>
                  <a:srgbClr val="231F20"/>
                </a:solidFill>
                <a:effectLst/>
                <a:uLnTx/>
                <a:uFillTx/>
                <a:latin typeface="A-OTF ゴシックMB101 Pro R"/>
                <a:ea typeface="+mn-ea"/>
                <a:cs typeface="A-OTF ゴシックMB101 Pro R"/>
              </a:rPr>
              <a:t>ゼ</a:t>
            </a:r>
            <a:r>
              <a:rPr kumimoji="1" sz="900" b="0" i="0" u="none" strike="noStrike" kern="1200" cap="none" spc="-15" normalizeH="0" baseline="0" noProof="0" dirty="0">
                <a:ln>
                  <a:noFill/>
                </a:ln>
                <a:solidFill>
                  <a:srgbClr val="231F20"/>
                </a:solidFill>
                <a:effectLst/>
                <a:uLnTx/>
                <a:uFillTx/>
                <a:latin typeface="A-OTF ゴシックMB101 Pro R"/>
                <a:ea typeface="+mn-ea"/>
                <a:cs typeface="A-OTF ゴシックMB101 Pro R"/>
              </a:rPr>
              <a:t>ン</a:t>
            </a:r>
            <a:r>
              <a:rPr kumimoji="1" sz="900" b="0" i="0" u="none" strike="noStrike" kern="1200" cap="none" spc="-55" normalizeH="0" baseline="0" noProof="0" dirty="0">
                <a:ln>
                  <a:noFill/>
                </a:ln>
                <a:solidFill>
                  <a:srgbClr val="231F20"/>
                </a:solidFill>
                <a:effectLst/>
                <a:uLnTx/>
                <a:uFillTx/>
                <a:latin typeface="A-OTF ゴシックMB101 Pro R"/>
                <a:ea typeface="+mn-ea"/>
                <a:cs typeface="A-OTF ゴシックMB101 Pro R"/>
              </a:rPr>
              <a:t>セ</a:t>
            </a:r>
            <a:r>
              <a:rPr kumimoji="1" sz="900" b="0" i="0" u="none" strike="noStrike" kern="1200" cap="none" spc="10" normalizeH="0" baseline="0" noProof="0" dirty="0">
                <a:ln>
                  <a:noFill/>
                </a:ln>
                <a:solidFill>
                  <a:srgbClr val="231F20"/>
                </a:solidFill>
                <a:effectLst/>
                <a:uLnTx/>
                <a:uFillTx/>
                <a:latin typeface="A-OTF ゴシックMB101 Pro R"/>
                <a:ea typeface="+mn-ea"/>
                <a:cs typeface="A-OTF ゴシックMB101 Pro R"/>
              </a:rPr>
              <a:t>ン</a:t>
            </a:r>
            <a:r>
              <a:rPr kumimoji="1" sz="900" b="0" i="0" u="none" strike="noStrike" kern="1200" cap="none" spc="-10" normalizeH="0" baseline="0" noProof="0" dirty="0">
                <a:ln>
                  <a:noFill/>
                </a:ln>
                <a:solidFill>
                  <a:srgbClr val="231F20"/>
                </a:solidFill>
                <a:effectLst/>
                <a:uLnTx/>
                <a:uFillTx/>
                <a:latin typeface="A-OTF ゴシックMB101 Pro R"/>
                <a:ea typeface="+mn-ea"/>
                <a:cs typeface="A-OTF ゴシックMB101 Pro R"/>
              </a:rPr>
              <a:t>／</a:t>
            </a:r>
            <a:r>
              <a:rPr kumimoji="1" sz="900" b="0" i="0" u="none" strike="noStrike" kern="1200" cap="none" spc="-5" normalizeH="0" baseline="0" noProof="0" dirty="0">
                <a:ln>
                  <a:noFill/>
                </a:ln>
                <a:solidFill>
                  <a:srgbClr val="231F20"/>
                </a:solidFill>
                <a:effectLst/>
                <a:uLnTx/>
                <a:uFillTx/>
                <a:latin typeface="A-OTF ゴシックMB101 Pro R"/>
                <a:ea typeface="+mn-ea"/>
                <a:cs typeface="A-OTF ゴシックMB101 Pro R"/>
              </a:rPr>
              <a:t>自</a:t>
            </a:r>
            <a:r>
              <a:rPr kumimoji="1" sz="900" b="0" i="0" u="none" strike="noStrike" kern="1200" cap="none" spc="20" normalizeH="0" baseline="0" noProof="0" dirty="0">
                <a:ln>
                  <a:noFill/>
                </a:ln>
                <a:solidFill>
                  <a:srgbClr val="231F20"/>
                </a:solidFill>
                <a:effectLst/>
                <a:uLnTx/>
                <a:uFillTx/>
                <a:latin typeface="A-OTF ゴシックMB101 Pro R"/>
                <a:ea typeface="+mn-ea"/>
                <a:cs typeface="A-OTF ゴシックMB101 Pro R"/>
              </a:rPr>
              <a:t>治労／ </a:t>
            </a:r>
            <a:r>
              <a:rPr kumimoji="1" sz="900" b="0" i="0" u="none" strike="noStrike" kern="1200" cap="none" spc="40" normalizeH="0" baseline="0" noProof="0" dirty="0">
                <a:ln>
                  <a:noFill/>
                </a:ln>
                <a:solidFill>
                  <a:srgbClr val="231F20"/>
                </a:solidFill>
                <a:effectLst/>
                <a:uLnTx/>
                <a:uFillTx/>
                <a:latin typeface="A-OTF ゴシックMB101 Pro R"/>
                <a:ea typeface="+mn-ea"/>
                <a:cs typeface="A-OTF ゴシックMB101 Pro R"/>
              </a:rPr>
              <a:t>自</a:t>
            </a:r>
            <a:r>
              <a:rPr kumimoji="1" sz="900" b="0" i="0" u="none" strike="noStrike" kern="1200" cap="none" spc="70" normalizeH="0" baseline="0" noProof="0" dirty="0">
                <a:ln>
                  <a:noFill/>
                </a:ln>
                <a:solidFill>
                  <a:srgbClr val="231F20"/>
                </a:solidFill>
                <a:effectLst/>
                <a:uLnTx/>
                <a:uFillTx/>
                <a:latin typeface="A-OTF ゴシックMB101 Pro R"/>
                <a:ea typeface="+mn-ea"/>
                <a:cs typeface="A-OTF ゴシックMB101 Pro R"/>
              </a:rPr>
              <a:t>動車総連／</a:t>
            </a:r>
            <a:r>
              <a:rPr kumimoji="1" sz="900" b="0" i="0" u="none" strike="noStrike" kern="1200" cap="none" spc="75" normalizeH="0" baseline="0" noProof="0" dirty="0">
                <a:ln>
                  <a:noFill/>
                </a:ln>
                <a:solidFill>
                  <a:srgbClr val="231F20"/>
                </a:solidFill>
                <a:effectLst/>
                <a:uLnTx/>
                <a:uFillTx/>
                <a:latin typeface="A-OTF ゴシックMB101 Pro R"/>
                <a:ea typeface="+mn-ea"/>
                <a:cs typeface="A-OTF ゴシックMB101 Pro R"/>
              </a:rPr>
              <a:t>電</a:t>
            </a:r>
            <a:r>
              <a:rPr kumimoji="1" sz="900" b="0" i="0" u="none" strike="noStrike" kern="1200" cap="none" spc="70" normalizeH="0" baseline="0" noProof="0" dirty="0">
                <a:ln>
                  <a:noFill/>
                </a:ln>
                <a:solidFill>
                  <a:srgbClr val="231F20"/>
                </a:solidFill>
                <a:effectLst/>
                <a:uLnTx/>
                <a:uFillTx/>
                <a:latin typeface="A-OTF ゴシックMB101 Pro R"/>
                <a:ea typeface="+mn-ea"/>
                <a:cs typeface="A-OTF ゴシックMB101 Pro R"/>
              </a:rPr>
              <a:t>機連</a:t>
            </a:r>
            <a:r>
              <a:rPr kumimoji="1" sz="900" b="0" i="0" u="none" strike="noStrike" kern="1200" cap="none" spc="20" normalizeH="0" baseline="0" noProof="0" dirty="0">
                <a:ln>
                  <a:noFill/>
                </a:ln>
                <a:solidFill>
                  <a:srgbClr val="231F20"/>
                </a:solidFill>
                <a:effectLst/>
                <a:uLnTx/>
                <a:uFillTx/>
                <a:latin typeface="A-OTF ゴシックMB101 Pro R"/>
                <a:ea typeface="+mn-ea"/>
                <a:cs typeface="A-OTF ゴシックMB101 Pro R"/>
              </a:rPr>
              <a:t>合</a:t>
            </a:r>
            <a:endParaRPr kumimoji="1" sz="900" b="0" i="0" u="none" strike="noStrike" kern="1200" cap="none" spc="0" normalizeH="0" baseline="0" noProof="0">
              <a:ln>
                <a:noFill/>
              </a:ln>
              <a:solidFill>
                <a:prstClr val="black"/>
              </a:solidFill>
              <a:effectLst/>
              <a:uLnTx/>
              <a:uFillTx/>
              <a:latin typeface="A-OTF ゴシックMB101 Pro R"/>
              <a:ea typeface="+mn-ea"/>
              <a:cs typeface="A-OTF ゴシックMB101 Pro R"/>
            </a:endParaRPr>
          </a:p>
          <a:p>
            <a:pPr marL="17145" marR="5080" lvl="0" indent="0" algn="just" defTabSz="914400" rtl="0" eaLnBrk="1" fontAlgn="auto" latinLnBrk="0" hangingPunct="1">
              <a:lnSpc>
                <a:spcPct val="118100"/>
              </a:lnSpc>
              <a:spcBef>
                <a:spcPts val="0"/>
              </a:spcBef>
              <a:spcAft>
                <a:spcPts val="0"/>
              </a:spcAft>
              <a:buClrTx/>
              <a:buSzTx/>
              <a:buFontTx/>
              <a:buNone/>
              <a:tabLst/>
              <a:defRPr/>
            </a:pPr>
            <a:r>
              <a:rPr kumimoji="1" sz="900" b="0" i="0" u="none" strike="noStrike" kern="1200" cap="none" spc="70" normalizeH="0" baseline="0" noProof="0" dirty="0">
                <a:ln>
                  <a:noFill/>
                </a:ln>
                <a:solidFill>
                  <a:srgbClr val="231F20"/>
                </a:solidFill>
                <a:effectLst/>
                <a:uLnTx/>
                <a:uFillTx/>
                <a:latin typeface="A-OTF ゴシックMB101 Pro R"/>
                <a:ea typeface="+mn-ea"/>
                <a:cs typeface="A-OTF ゴシックMB101 Pro R"/>
              </a:rPr>
              <a:t>／基幹労連</a:t>
            </a:r>
            <a:r>
              <a:rPr kumimoji="1" sz="900" b="0" i="0" u="none" strike="noStrike" kern="1200" cap="none" spc="40" normalizeH="0" baseline="0" noProof="0" dirty="0">
                <a:ln>
                  <a:noFill/>
                </a:ln>
                <a:solidFill>
                  <a:srgbClr val="231F20"/>
                </a:solidFill>
                <a:effectLst/>
                <a:uLnTx/>
                <a:uFillTx/>
                <a:latin typeface="A-OTF ゴシックMB101 Pro R"/>
                <a:ea typeface="+mn-ea"/>
                <a:cs typeface="A-OTF ゴシックMB101 Pro R"/>
              </a:rPr>
              <a:t>／日</a:t>
            </a:r>
            <a:r>
              <a:rPr kumimoji="1" sz="900" b="0" i="0" u="none" strike="noStrike" kern="1200" cap="none" spc="70" normalizeH="0" baseline="0" noProof="0" dirty="0">
                <a:ln>
                  <a:noFill/>
                </a:ln>
                <a:solidFill>
                  <a:srgbClr val="231F20"/>
                </a:solidFill>
                <a:effectLst/>
                <a:uLnTx/>
                <a:uFillTx/>
                <a:latin typeface="A-OTF ゴシックMB101 Pro R"/>
                <a:ea typeface="+mn-ea"/>
                <a:cs typeface="A-OTF ゴシックMB101 Pro R"/>
              </a:rPr>
              <a:t>教</a:t>
            </a:r>
            <a:r>
              <a:rPr kumimoji="1" sz="900" b="0" i="0" u="none" strike="noStrike" kern="1200" cap="none" spc="65" normalizeH="0" baseline="0" noProof="0" dirty="0">
                <a:ln>
                  <a:noFill/>
                </a:ln>
                <a:solidFill>
                  <a:srgbClr val="231F20"/>
                </a:solidFill>
                <a:effectLst/>
                <a:uLnTx/>
                <a:uFillTx/>
                <a:latin typeface="A-OTF ゴシックMB101 Pro R"/>
                <a:ea typeface="+mn-ea"/>
                <a:cs typeface="A-OTF ゴシックMB101 Pro R"/>
              </a:rPr>
              <a:t>組／  </a:t>
            </a:r>
            <a:r>
              <a:rPr kumimoji="1" sz="900" b="0" i="0" u="none" strike="noStrike" kern="1200" cap="none" spc="85" normalizeH="0" baseline="0" noProof="0" dirty="0">
                <a:ln>
                  <a:noFill/>
                </a:ln>
                <a:solidFill>
                  <a:srgbClr val="231F20"/>
                </a:solidFill>
                <a:effectLst/>
                <a:uLnTx/>
                <a:uFillTx/>
                <a:latin typeface="A-OTF ゴシックMB101 Pro R"/>
                <a:ea typeface="+mn-ea"/>
                <a:cs typeface="A-OTF ゴシックMB101 Pro R"/>
              </a:rPr>
              <a:t>JP</a:t>
            </a:r>
            <a:r>
              <a:rPr kumimoji="1" sz="900" b="0" i="0" u="none" strike="noStrike" kern="1200" cap="none" spc="130" normalizeH="0" baseline="0" noProof="0" dirty="0">
                <a:ln>
                  <a:noFill/>
                </a:ln>
                <a:solidFill>
                  <a:srgbClr val="231F20"/>
                </a:solidFill>
                <a:effectLst/>
                <a:uLnTx/>
                <a:uFillTx/>
                <a:latin typeface="A-OTF ゴシックMB101 Pro R"/>
                <a:ea typeface="+mn-ea"/>
                <a:cs typeface="A-OTF ゴシックMB101 Pro R"/>
              </a:rPr>
              <a:t>労組／情報労連</a:t>
            </a:r>
            <a:r>
              <a:rPr kumimoji="1" sz="900" b="0" i="0" u="none" strike="noStrike" kern="1200" cap="none" spc="20" normalizeH="0" baseline="0" noProof="0" dirty="0">
                <a:ln>
                  <a:noFill/>
                </a:ln>
                <a:solidFill>
                  <a:srgbClr val="231F20"/>
                </a:solidFill>
                <a:effectLst/>
                <a:uLnTx/>
                <a:uFillTx/>
                <a:latin typeface="A-OTF ゴシックMB101 Pro R"/>
                <a:ea typeface="+mn-ea"/>
                <a:cs typeface="A-OTF ゴシックMB101 Pro R"/>
              </a:rPr>
              <a:t>／  </a:t>
            </a:r>
            <a:r>
              <a:rPr kumimoji="1" sz="900" b="0" i="0" u="none" strike="noStrike" kern="1200" cap="none" spc="80" normalizeH="0" baseline="0" noProof="0" dirty="0">
                <a:ln>
                  <a:noFill/>
                </a:ln>
                <a:solidFill>
                  <a:srgbClr val="231F20"/>
                </a:solidFill>
                <a:effectLst/>
                <a:uLnTx/>
                <a:uFillTx/>
                <a:latin typeface="A-OTF ゴシックMB101 Pro R"/>
                <a:ea typeface="+mn-ea"/>
                <a:cs typeface="A-OTF ゴシックMB101 Pro R"/>
              </a:rPr>
              <a:t>JR</a:t>
            </a:r>
            <a:r>
              <a:rPr kumimoji="1" sz="900" b="0" i="0" u="none" strike="noStrike" kern="1200" cap="none" spc="50" normalizeH="0" baseline="0" noProof="0" dirty="0">
                <a:ln>
                  <a:noFill/>
                </a:ln>
                <a:solidFill>
                  <a:srgbClr val="231F20"/>
                </a:solidFill>
                <a:effectLst/>
                <a:uLnTx/>
                <a:uFillTx/>
                <a:latin typeface="A-OTF ゴシックMB101 Pro R"/>
                <a:ea typeface="+mn-ea"/>
                <a:cs typeface="A-OTF ゴシックMB101 Pro R"/>
              </a:rPr>
              <a:t>連合</a:t>
            </a:r>
            <a:r>
              <a:rPr kumimoji="1" sz="900" b="0" i="0" u="none" strike="noStrike" kern="1200" cap="none" spc="20" normalizeH="0" baseline="0" noProof="0" dirty="0">
                <a:ln>
                  <a:noFill/>
                </a:ln>
                <a:solidFill>
                  <a:srgbClr val="231F20"/>
                </a:solidFill>
                <a:effectLst/>
                <a:uLnTx/>
                <a:uFillTx/>
                <a:latin typeface="A-OTF ゴシックMB101 Pro R"/>
                <a:ea typeface="+mn-ea"/>
                <a:cs typeface="A-OTF ゴシックMB101 Pro R"/>
              </a:rPr>
              <a:t>／</a:t>
            </a:r>
            <a:r>
              <a:rPr kumimoji="1" sz="900" b="0" i="0" u="none" strike="noStrike" kern="1200" cap="none" spc="-245" normalizeH="0" baseline="0" noProof="0" dirty="0">
                <a:ln>
                  <a:noFill/>
                </a:ln>
                <a:solidFill>
                  <a:srgbClr val="231F20"/>
                </a:solidFill>
                <a:effectLst/>
                <a:uLnTx/>
                <a:uFillTx/>
                <a:latin typeface="A-OTF ゴシックMB101 Pro R"/>
                <a:ea typeface="+mn-ea"/>
                <a:cs typeface="A-OTF ゴシックMB101 Pro R"/>
              </a:rPr>
              <a:t> </a:t>
            </a:r>
            <a:r>
              <a:rPr kumimoji="1" sz="900" b="0" i="0" u="none" strike="noStrike" kern="1200" cap="none" spc="80" normalizeH="0" baseline="0" noProof="0" dirty="0">
                <a:ln>
                  <a:noFill/>
                </a:ln>
                <a:solidFill>
                  <a:srgbClr val="231F20"/>
                </a:solidFill>
                <a:effectLst/>
                <a:uLnTx/>
                <a:uFillTx/>
                <a:latin typeface="A-OTF ゴシックMB101 Pro R"/>
                <a:ea typeface="+mn-ea"/>
                <a:cs typeface="A-OTF ゴシックMB101 Pro R"/>
              </a:rPr>
              <a:t>JR</a:t>
            </a:r>
            <a:r>
              <a:rPr kumimoji="1" sz="900" b="0" i="0" u="none" strike="noStrike" kern="1200" cap="none" spc="50" normalizeH="0" baseline="0" noProof="0" dirty="0">
                <a:ln>
                  <a:noFill/>
                </a:ln>
                <a:solidFill>
                  <a:srgbClr val="231F20"/>
                </a:solidFill>
                <a:effectLst/>
                <a:uLnTx/>
                <a:uFillTx/>
                <a:latin typeface="A-OTF ゴシックMB101 Pro R"/>
                <a:ea typeface="+mn-ea"/>
                <a:cs typeface="A-OTF ゴシックMB101 Pro R"/>
              </a:rPr>
              <a:t>総連／ヘ </a:t>
            </a:r>
            <a:r>
              <a:rPr kumimoji="1" sz="900" b="0" i="0" u="none" strike="noStrike" kern="1200" cap="none" spc="-30" normalizeH="0" baseline="0" noProof="0" dirty="0">
                <a:ln>
                  <a:noFill/>
                </a:ln>
                <a:solidFill>
                  <a:srgbClr val="231F20"/>
                </a:solidFill>
                <a:effectLst/>
                <a:uLnTx/>
                <a:uFillTx/>
                <a:latin typeface="A-OTF ゴシックMB101 Pro R"/>
                <a:ea typeface="+mn-ea"/>
                <a:cs typeface="A-OTF ゴシックMB101 Pro R"/>
              </a:rPr>
              <a:t>ル</a:t>
            </a:r>
            <a:r>
              <a:rPr kumimoji="1" sz="900" b="0" i="0" u="none" strike="noStrike" kern="1200" cap="none" spc="-50" normalizeH="0" baseline="0" noProof="0" dirty="0">
                <a:ln>
                  <a:noFill/>
                </a:ln>
                <a:solidFill>
                  <a:srgbClr val="231F20"/>
                </a:solidFill>
                <a:effectLst/>
                <a:uLnTx/>
                <a:uFillTx/>
                <a:latin typeface="A-OTF ゴシックMB101 Pro R"/>
                <a:ea typeface="+mn-ea"/>
                <a:cs typeface="A-OTF ゴシックMB101 Pro R"/>
              </a:rPr>
              <a:t>ス</a:t>
            </a:r>
            <a:r>
              <a:rPr kumimoji="1" sz="900" b="0" i="0" u="none" strike="noStrike" kern="1200" cap="none" spc="-40" normalizeH="0" baseline="0" noProof="0" dirty="0">
                <a:ln>
                  <a:noFill/>
                </a:ln>
                <a:solidFill>
                  <a:srgbClr val="231F20"/>
                </a:solidFill>
                <a:effectLst/>
                <a:uLnTx/>
                <a:uFillTx/>
                <a:latin typeface="A-OTF ゴシックMB101 Pro R"/>
                <a:ea typeface="+mn-ea"/>
                <a:cs typeface="A-OTF ゴシックMB101 Pro R"/>
              </a:rPr>
              <a:t>ケ</a:t>
            </a:r>
            <a:r>
              <a:rPr kumimoji="1" sz="900" b="0" i="0" u="none" strike="noStrike" kern="1200" cap="none" spc="-20" normalizeH="0" baseline="0" noProof="0" dirty="0">
                <a:ln>
                  <a:noFill/>
                </a:ln>
                <a:solidFill>
                  <a:srgbClr val="231F20"/>
                </a:solidFill>
                <a:effectLst/>
                <a:uLnTx/>
                <a:uFillTx/>
                <a:latin typeface="A-OTF ゴシックMB101 Pro R"/>
                <a:ea typeface="+mn-ea"/>
                <a:cs typeface="A-OTF ゴシックMB101 Pro R"/>
              </a:rPr>
              <a:t>ア</a:t>
            </a:r>
            <a:r>
              <a:rPr kumimoji="1" sz="900" b="0" i="0" u="none" strike="noStrike" kern="1200" cap="none" spc="-5" normalizeH="0" baseline="0" noProof="0" dirty="0">
                <a:ln>
                  <a:noFill/>
                </a:ln>
                <a:solidFill>
                  <a:srgbClr val="231F20"/>
                </a:solidFill>
                <a:effectLst/>
                <a:uLnTx/>
                <a:uFillTx/>
                <a:latin typeface="A-OTF ゴシックMB101 Pro R"/>
                <a:ea typeface="+mn-ea"/>
                <a:cs typeface="A-OTF ゴシックMB101 Pro R"/>
              </a:rPr>
              <a:t>労</a:t>
            </a:r>
            <a:r>
              <a:rPr kumimoji="1" sz="900" b="0" i="0" u="none" strike="noStrike" kern="1200" cap="none" spc="20" normalizeH="0" baseline="0" noProof="0" dirty="0">
                <a:ln>
                  <a:noFill/>
                </a:ln>
                <a:solidFill>
                  <a:srgbClr val="231F20"/>
                </a:solidFill>
                <a:effectLst/>
                <a:uLnTx/>
                <a:uFillTx/>
                <a:latin typeface="A-OTF ゴシックMB101 Pro R"/>
                <a:ea typeface="+mn-ea"/>
                <a:cs typeface="A-OTF ゴシックMB101 Pro R"/>
              </a:rPr>
              <a:t>協</a:t>
            </a:r>
            <a:endParaRPr kumimoji="1" sz="900" b="0" i="0" u="none" strike="noStrike" kern="1200" cap="none" spc="0" normalizeH="0" baseline="0" noProof="0">
              <a:ln>
                <a:noFill/>
              </a:ln>
              <a:solidFill>
                <a:prstClr val="black"/>
              </a:solidFill>
              <a:effectLst/>
              <a:uLnTx/>
              <a:uFillTx/>
              <a:latin typeface="A-OTF ゴシックMB101 Pro R"/>
              <a:ea typeface="+mn-ea"/>
              <a:cs typeface="A-OTF ゴシックMB101 Pro R"/>
            </a:endParaRPr>
          </a:p>
        </p:txBody>
      </p:sp>
      <p:sp>
        <p:nvSpPr>
          <p:cNvPr id="113" name="object 113"/>
          <p:cNvSpPr/>
          <p:nvPr/>
        </p:nvSpPr>
        <p:spPr>
          <a:xfrm>
            <a:off x="487849" y="8306887"/>
            <a:ext cx="242946" cy="221221"/>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14" name="object 114"/>
          <p:cNvSpPr/>
          <p:nvPr/>
        </p:nvSpPr>
        <p:spPr>
          <a:xfrm>
            <a:off x="438793" y="8240606"/>
            <a:ext cx="544830" cy="509905"/>
          </a:xfrm>
          <a:custGeom>
            <a:avLst/>
            <a:gdLst/>
            <a:ahLst/>
            <a:cxnLst/>
            <a:rect l="l" t="t" r="r" b="b"/>
            <a:pathLst>
              <a:path w="544830" h="509904">
                <a:moveTo>
                  <a:pt x="89509" y="0"/>
                </a:moveTo>
                <a:lnTo>
                  <a:pt x="44665" y="127"/>
                </a:lnTo>
                <a:lnTo>
                  <a:pt x="44678" y="8039"/>
                </a:lnTo>
                <a:lnTo>
                  <a:pt x="14465" y="8128"/>
                </a:lnTo>
                <a:lnTo>
                  <a:pt x="13766" y="8128"/>
                </a:lnTo>
                <a:lnTo>
                  <a:pt x="13093" y="8305"/>
                </a:lnTo>
                <a:lnTo>
                  <a:pt x="12458" y="8547"/>
                </a:lnTo>
                <a:lnTo>
                  <a:pt x="5803" y="9867"/>
                </a:lnTo>
                <a:lnTo>
                  <a:pt x="0" y="14884"/>
                </a:lnTo>
                <a:lnTo>
                  <a:pt x="0" y="145605"/>
                </a:lnTo>
                <a:lnTo>
                  <a:pt x="3681" y="197862"/>
                </a:lnTo>
                <a:lnTo>
                  <a:pt x="15533" y="249577"/>
                </a:lnTo>
                <a:lnTo>
                  <a:pt x="36599" y="297653"/>
                </a:lnTo>
                <a:lnTo>
                  <a:pt x="67995" y="340042"/>
                </a:lnTo>
                <a:lnTo>
                  <a:pt x="104752" y="369135"/>
                </a:lnTo>
                <a:lnTo>
                  <a:pt x="148424" y="385406"/>
                </a:lnTo>
                <a:lnTo>
                  <a:pt x="156678" y="410315"/>
                </a:lnTo>
                <a:lnTo>
                  <a:pt x="183968" y="456746"/>
                </a:lnTo>
                <a:lnTo>
                  <a:pt x="242757" y="498678"/>
                </a:lnTo>
                <a:lnTo>
                  <a:pt x="288110" y="509636"/>
                </a:lnTo>
                <a:lnTo>
                  <a:pt x="335327" y="508809"/>
                </a:lnTo>
                <a:lnTo>
                  <a:pt x="379298" y="495287"/>
                </a:lnTo>
                <a:lnTo>
                  <a:pt x="389333" y="488505"/>
                </a:lnTo>
                <a:lnTo>
                  <a:pt x="303542" y="488505"/>
                </a:lnTo>
                <a:lnTo>
                  <a:pt x="295655" y="487895"/>
                </a:lnTo>
                <a:lnTo>
                  <a:pt x="262724" y="481660"/>
                </a:lnTo>
                <a:lnTo>
                  <a:pt x="259435" y="480656"/>
                </a:lnTo>
                <a:lnTo>
                  <a:pt x="257492" y="479920"/>
                </a:lnTo>
                <a:lnTo>
                  <a:pt x="255625" y="479209"/>
                </a:lnTo>
                <a:lnTo>
                  <a:pt x="239966" y="471652"/>
                </a:lnTo>
                <a:lnTo>
                  <a:pt x="239255" y="471271"/>
                </a:lnTo>
                <a:lnTo>
                  <a:pt x="236458" y="469519"/>
                </a:lnTo>
                <a:lnTo>
                  <a:pt x="231533" y="466318"/>
                </a:lnTo>
                <a:lnTo>
                  <a:pt x="214709" y="451764"/>
                </a:lnTo>
                <a:lnTo>
                  <a:pt x="192100" y="419963"/>
                </a:lnTo>
                <a:lnTo>
                  <a:pt x="179273" y="388442"/>
                </a:lnTo>
                <a:lnTo>
                  <a:pt x="178892" y="387235"/>
                </a:lnTo>
                <a:lnTo>
                  <a:pt x="216949" y="378561"/>
                </a:lnTo>
                <a:lnTo>
                  <a:pt x="251129" y="359371"/>
                </a:lnTo>
                <a:lnTo>
                  <a:pt x="255481" y="355142"/>
                </a:lnTo>
                <a:lnTo>
                  <a:pt x="179958" y="355142"/>
                </a:lnTo>
                <a:lnTo>
                  <a:pt x="158609" y="354707"/>
                </a:lnTo>
                <a:lnTo>
                  <a:pt x="118990" y="340549"/>
                </a:lnTo>
                <a:lnTo>
                  <a:pt x="69663" y="290654"/>
                </a:lnTo>
                <a:lnTo>
                  <a:pt x="48088" y="246424"/>
                </a:lnTo>
                <a:lnTo>
                  <a:pt x="35915" y="198307"/>
                </a:lnTo>
                <a:lnTo>
                  <a:pt x="32054" y="149326"/>
                </a:lnTo>
                <a:lnTo>
                  <a:pt x="32029" y="22999"/>
                </a:lnTo>
                <a:lnTo>
                  <a:pt x="92867" y="22974"/>
                </a:lnTo>
                <a:lnTo>
                  <a:pt x="92824" y="3314"/>
                </a:lnTo>
                <a:lnTo>
                  <a:pt x="89509" y="0"/>
                </a:lnTo>
                <a:close/>
              </a:path>
              <a:path w="544830" h="509904">
                <a:moveTo>
                  <a:pt x="390103" y="487984"/>
                </a:moveTo>
                <a:lnTo>
                  <a:pt x="320649" y="487984"/>
                </a:lnTo>
                <a:lnTo>
                  <a:pt x="318820" y="488111"/>
                </a:lnTo>
                <a:lnTo>
                  <a:pt x="318554" y="488137"/>
                </a:lnTo>
                <a:lnTo>
                  <a:pt x="313842" y="488327"/>
                </a:lnTo>
                <a:lnTo>
                  <a:pt x="303542" y="488505"/>
                </a:lnTo>
                <a:lnTo>
                  <a:pt x="389333" y="488505"/>
                </a:lnTo>
                <a:lnTo>
                  <a:pt x="390103" y="487984"/>
                </a:lnTo>
                <a:close/>
              </a:path>
              <a:path w="544830" h="509904">
                <a:moveTo>
                  <a:pt x="371919" y="471855"/>
                </a:moveTo>
                <a:lnTo>
                  <a:pt x="346824" y="482993"/>
                </a:lnTo>
                <a:lnTo>
                  <a:pt x="345884" y="483323"/>
                </a:lnTo>
                <a:lnTo>
                  <a:pt x="344411" y="483692"/>
                </a:lnTo>
                <a:lnTo>
                  <a:pt x="342963" y="484098"/>
                </a:lnTo>
                <a:lnTo>
                  <a:pt x="337972" y="485330"/>
                </a:lnTo>
                <a:lnTo>
                  <a:pt x="334403" y="486054"/>
                </a:lnTo>
                <a:lnTo>
                  <a:pt x="327431" y="487210"/>
                </a:lnTo>
                <a:lnTo>
                  <a:pt x="320395" y="487997"/>
                </a:lnTo>
                <a:lnTo>
                  <a:pt x="320052" y="488010"/>
                </a:lnTo>
                <a:lnTo>
                  <a:pt x="319735" y="488048"/>
                </a:lnTo>
                <a:lnTo>
                  <a:pt x="320649" y="487984"/>
                </a:lnTo>
                <a:lnTo>
                  <a:pt x="390103" y="487984"/>
                </a:lnTo>
                <a:lnTo>
                  <a:pt x="411132" y="473773"/>
                </a:lnTo>
                <a:lnTo>
                  <a:pt x="368668" y="473773"/>
                </a:lnTo>
                <a:lnTo>
                  <a:pt x="371919" y="471855"/>
                </a:lnTo>
                <a:close/>
              </a:path>
              <a:path w="544830" h="509904">
                <a:moveTo>
                  <a:pt x="486714" y="23749"/>
                </a:moveTo>
                <a:lnTo>
                  <a:pt x="462844" y="27321"/>
                </a:lnTo>
                <a:lnTo>
                  <a:pt x="442891" y="39352"/>
                </a:lnTo>
                <a:lnTo>
                  <a:pt x="428909" y="57987"/>
                </a:lnTo>
                <a:lnTo>
                  <a:pt x="422948" y="81368"/>
                </a:lnTo>
                <a:lnTo>
                  <a:pt x="425881" y="103386"/>
                </a:lnTo>
                <a:lnTo>
                  <a:pt x="436067" y="122247"/>
                </a:lnTo>
                <a:lnTo>
                  <a:pt x="452073" y="136368"/>
                </a:lnTo>
                <a:lnTo>
                  <a:pt x="472465" y="144170"/>
                </a:lnTo>
                <a:lnTo>
                  <a:pt x="466001" y="271526"/>
                </a:lnTo>
                <a:lnTo>
                  <a:pt x="461962" y="273100"/>
                </a:lnTo>
                <a:lnTo>
                  <a:pt x="458952" y="276123"/>
                </a:lnTo>
                <a:lnTo>
                  <a:pt x="458647" y="287985"/>
                </a:lnTo>
                <a:lnTo>
                  <a:pt x="457911" y="295287"/>
                </a:lnTo>
                <a:lnTo>
                  <a:pt x="452196" y="333971"/>
                </a:lnTo>
                <a:lnTo>
                  <a:pt x="437540" y="385076"/>
                </a:lnTo>
                <a:lnTo>
                  <a:pt x="421462" y="419341"/>
                </a:lnTo>
                <a:lnTo>
                  <a:pt x="420039" y="421728"/>
                </a:lnTo>
                <a:lnTo>
                  <a:pt x="396735" y="452183"/>
                </a:lnTo>
                <a:lnTo>
                  <a:pt x="368668" y="473773"/>
                </a:lnTo>
                <a:lnTo>
                  <a:pt x="411132" y="473773"/>
                </a:lnTo>
                <a:lnTo>
                  <a:pt x="438929" y="443353"/>
                </a:lnTo>
                <a:lnTo>
                  <a:pt x="470509" y="377532"/>
                </a:lnTo>
                <a:lnTo>
                  <a:pt x="482068" y="331378"/>
                </a:lnTo>
                <a:lnTo>
                  <a:pt x="487595" y="291174"/>
                </a:lnTo>
                <a:lnTo>
                  <a:pt x="488137" y="277228"/>
                </a:lnTo>
                <a:lnTo>
                  <a:pt x="485724" y="274218"/>
                </a:lnTo>
                <a:lnTo>
                  <a:pt x="482269" y="272376"/>
                </a:lnTo>
                <a:lnTo>
                  <a:pt x="488721" y="144983"/>
                </a:lnTo>
                <a:lnTo>
                  <a:pt x="509792" y="139293"/>
                </a:lnTo>
                <a:lnTo>
                  <a:pt x="527143" y="126871"/>
                </a:lnTo>
                <a:lnTo>
                  <a:pt x="527893" y="125768"/>
                </a:lnTo>
                <a:lnTo>
                  <a:pt x="489699" y="125768"/>
                </a:lnTo>
                <a:lnTo>
                  <a:pt x="489740" y="124942"/>
                </a:lnTo>
                <a:lnTo>
                  <a:pt x="473430" y="124942"/>
                </a:lnTo>
                <a:lnTo>
                  <a:pt x="460368" y="119129"/>
                </a:lnTo>
                <a:lnTo>
                  <a:pt x="450184" y="109453"/>
                </a:lnTo>
                <a:lnTo>
                  <a:pt x="443746" y="96869"/>
                </a:lnTo>
                <a:lnTo>
                  <a:pt x="441921" y="82334"/>
                </a:lnTo>
                <a:lnTo>
                  <a:pt x="446023" y="66256"/>
                </a:lnTo>
                <a:lnTo>
                  <a:pt x="455636" y="53446"/>
                </a:lnTo>
                <a:lnTo>
                  <a:pt x="469352" y="45177"/>
                </a:lnTo>
                <a:lnTo>
                  <a:pt x="485762" y="42722"/>
                </a:lnTo>
                <a:lnTo>
                  <a:pt x="527424" y="42722"/>
                </a:lnTo>
                <a:lnTo>
                  <a:pt x="510096" y="29717"/>
                </a:lnTo>
                <a:lnTo>
                  <a:pt x="486714" y="23749"/>
                </a:lnTo>
                <a:close/>
              </a:path>
              <a:path w="544830" h="509904">
                <a:moveTo>
                  <a:pt x="235445" y="468884"/>
                </a:moveTo>
                <a:lnTo>
                  <a:pt x="236359" y="469519"/>
                </a:lnTo>
                <a:lnTo>
                  <a:pt x="235445" y="468884"/>
                </a:lnTo>
                <a:close/>
              </a:path>
              <a:path w="544830" h="509904">
                <a:moveTo>
                  <a:pt x="213626" y="450634"/>
                </a:moveTo>
                <a:lnTo>
                  <a:pt x="214668" y="451764"/>
                </a:lnTo>
                <a:lnTo>
                  <a:pt x="213626" y="450634"/>
                </a:lnTo>
                <a:close/>
              </a:path>
              <a:path w="544830" h="509904">
                <a:moveTo>
                  <a:pt x="421716" y="418871"/>
                </a:moveTo>
                <a:lnTo>
                  <a:pt x="421440" y="419341"/>
                </a:lnTo>
                <a:lnTo>
                  <a:pt x="421716" y="418871"/>
                </a:lnTo>
                <a:close/>
              </a:path>
              <a:path w="544830" h="509904">
                <a:moveTo>
                  <a:pt x="341020" y="22974"/>
                </a:moveTo>
                <a:lnTo>
                  <a:pt x="294843" y="22974"/>
                </a:lnTo>
                <a:lnTo>
                  <a:pt x="304291" y="22999"/>
                </a:lnTo>
                <a:lnTo>
                  <a:pt x="309003" y="22999"/>
                </a:lnTo>
                <a:lnTo>
                  <a:pt x="308978" y="140360"/>
                </a:lnTo>
                <a:lnTo>
                  <a:pt x="306338" y="186659"/>
                </a:lnTo>
                <a:lnTo>
                  <a:pt x="297362" y="232197"/>
                </a:lnTo>
                <a:lnTo>
                  <a:pt x="280469" y="275062"/>
                </a:lnTo>
                <a:lnTo>
                  <a:pt x="254076" y="313347"/>
                </a:lnTo>
                <a:lnTo>
                  <a:pt x="220818" y="341241"/>
                </a:lnTo>
                <a:lnTo>
                  <a:pt x="179958" y="355142"/>
                </a:lnTo>
                <a:lnTo>
                  <a:pt x="255481" y="355142"/>
                </a:lnTo>
                <a:lnTo>
                  <a:pt x="284684" y="326763"/>
                </a:lnTo>
                <a:lnTo>
                  <a:pt x="309943" y="287594"/>
                </a:lnTo>
                <a:lnTo>
                  <a:pt x="327414" y="243936"/>
                </a:lnTo>
                <a:lnTo>
                  <a:pt x="337604" y="197862"/>
                </a:lnTo>
                <a:lnTo>
                  <a:pt x="341020" y="151447"/>
                </a:lnTo>
                <a:lnTo>
                  <a:pt x="341020" y="22974"/>
                </a:lnTo>
                <a:close/>
              </a:path>
              <a:path w="544830" h="509904">
                <a:moveTo>
                  <a:pt x="527424" y="42722"/>
                </a:moveTo>
                <a:lnTo>
                  <a:pt x="485762" y="42722"/>
                </a:lnTo>
                <a:lnTo>
                  <a:pt x="501832" y="46826"/>
                </a:lnTo>
                <a:lnTo>
                  <a:pt x="514638" y="56441"/>
                </a:lnTo>
                <a:lnTo>
                  <a:pt x="522906" y="70158"/>
                </a:lnTo>
                <a:lnTo>
                  <a:pt x="525360" y="86563"/>
                </a:lnTo>
                <a:lnTo>
                  <a:pt x="522072" y="100838"/>
                </a:lnTo>
                <a:lnTo>
                  <a:pt x="514392" y="112704"/>
                </a:lnTo>
                <a:lnTo>
                  <a:pt x="503281" y="121301"/>
                </a:lnTo>
                <a:lnTo>
                  <a:pt x="489699" y="125768"/>
                </a:lnTo>
                <a:lnTo>
                  <a:pt x="527893" y="125768"/>
                </a:lnTo>
                <a:lnTo>
                  <a:pt x="539186" y="109141"/>
                </a:lnTo>
                <a:lnTo>
                  <a:pt x="544334" y="87528"/>
                </a:lnTo>
                <a:lnTo>
                  <a:pt x="540762" y="63657"/>
                </a:lnTo>
                <a:lnTo>
                  <a:pt x="528731" y="43703"/>
                </a:lnTo>
                <a:lnTo>
                  <a:pt x="527424" y="42722"/>
                </a:lnTo>
                <a:close/>
              </a:path>
              <a:path w="544830" h="509904">
                <a:moveTo>
                  <a:pt x="474230" y="109321"/>
                </a:moveTo>
                <a:lnTo>
                  <a:pt x="473430" y="124942"/>
                </a:lnTo>
                <a:lnTo>
                  <a:pt x="489740" y="124942"/>
                </a:lnTo>
                <a:lnTo>
                  <a:pt x="490486" y="110147"/>
                </a:lnTo>
                <a:lnTo>
                  <a:pt x="474230" y="109321"/>
                </a:lnTo>
                <a:close/>
              </a:path>
              <a:path w="544830" h="509904">
                <a:moveTo>
                  <a:pt x="92867" y="22974"/>
                </a:moveTo>
                <a:lnTo>
                  <a:pt x="44703" y="22974"/>
                </a:lnTo>
                <a:lnTo>
                  <a:pt x="44716" y="29972"/>
                </a:lnTo>
                <a:lnTo>
                  <a:pt x="89573" y="29870"/>
                </a:lnTo>
                <a:lnTo>
                  <a:pt x="92875" y="26543"/>
                </a:lnTo>
                <a:lnTo>
                  <a:pt x="92867" y="22974"/>
                </a:lnTo>
                <a:close/>
              </a:path>
              <a:path w="544830" h="509904">
                <a:moveTo>
                  <a:pt x="250037" y="0"/>
                </a:moveTo>
                <a:lnTo>
                  <a:pt x="246722" y="3314"/>
                </a:lnTo>
                <a:lnTo>
                  <a:pt x="246684" y="26543"/>
                </a:lnTo>
                <a:lnTo>
                  <a:pt x="249974" y="29870"/>
                </a:lnTo>
                <a:lnTo>
                  <a:pt x="294830" y="29972"/>
                </a:lnTo>
                <a:lnTo>
                  <a:pt x="294843" y="22974"/>
                </a:lnTo>
                <a:lnTo>
                  <a:pt x="341020" y="22974"/>
                </a:lnTo>
                <a:lnTo>
                  <a:pt x="341020" y="13754"/>
                </a:lnTo>
                <a:lnTo>
                  <a:pt x="333616" y="8610"/>
                </a:lnTo>
                <a:lnTo>
                  <a:pt x="325920" y="8229"/>
                </a:lnTo>
                <a:lnTo>
                  <a:pt x="325373" y="8128"/>
                </a:lnTo>
                <a:lnTo>
                  <a:pt x="294868" y="8039"/>
                </a:lnTo>
                <a:lnTo>
                  <a:pt x="294881" y="127"/>
                </a:lnTo>
                <a:lnTo>
                  <a:pt x="250037" y="0"/>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15" name="object 115"/>
          <p:cNvSpPr/>
          <p:nvPr/>
        </p:nvSpPr>
        <p:spPr>
          <a:xfrm>
            <a:off x="2890456" y="8206606"/>
            <a:ext cx="298450" cy="274320"/>
          </a:xfrm>
          <a:custGeom>
            <a:avLst/>
            <a:gdLst/>
            <a:ahLst/>
            <a:cxnLst/>
            <a:rect l="l" t="t" r="r" b="b"/>
            <a:pathLst>
              <a:path w="298450" h="274320">
                <a:moveTo>
                  <a:pt x="69176" y="0"/>
                </a:moveTo>
                <a:lnTo>
                  <a:pt x="45166" y="4943"/>
                </a:lnTo>
                <a:lnTo>
                  <a:pt x="22853" y="19770"/>
                </a:lnTo>
                <a:lnTo>
                  <a:pt x="6408" y="44480"/>
                </a:lnTo>
                <a:lnTo>
                  <a:pt x="0" y="79070"/>
                </a:lnTo>
                <a:lnTo>
                  <a:pt x="7492" y="115907"/>
                </a:lnTo>
                <a:lnTo>
                  <a:pt x="28423" y="159489"/>
                </a:lnTo>
                <a:lnTo>
                  <a:pt x="60473" y="204152"/>
                </a:lnTo>
                <a:lnTo>
                  <a:pt x="101323" y="244232"/>
                </a:lnTo>
                <a:lnTo>
                  <a:pt x="148653" y="274065"/>
                </a:lnTo>
                <a:lnTo>
                  <a:pt x="196078" y="244232"/>
                </a:lnTo>
                <a:lnTo>
                  <a:pt x="230754" y="210388"/>
                </a:lnTo>
                <a:lnTo>
                  <a:pt x="139928" y="210388"/>
                </a:lnTo>
                <a:lnTo>
                  <a:pt x="139928" y="174345"/>
                </a:lnTo>
                <a:lnTo>
                  <a:pt x="103771" y="174345"/>
                </a:lnTo>
                <a:lnTo>
                  <a:pt x="103771" y="161340"/>
                </a:lnTo>
                <a:lnTo>
                  <a:pt x="139928" y="161340"/>
                </a:lnTo>
                <a:lnTo>
                  <a:pt x="139928" y="146100"/>
                </a:lnTo>
                <a:lnTo>
                  <a:pt x="103771" y="146100"/>
                </a:lnTo>
                <a:lnTo>
                  <a:pt x="103771" y="132918"/>
                </a:lnTo>
                <a:lnTo>
                  <a:pt x="132981" y="132918"/>
                </a:lnTo>
                <a:lnTo>
                  <a:pt x="95554" y="69938"/>
                </a:lnTo>
                <a:lnTo>
                  <a:pt x="296477" y="69938"/>
                </a:lnTo>
                <a:lnTo>
                  <a:pt x="291776" y="44576"/>
                </a:lnTo>
                <a:lnTo>
                  <a:pt x="149085" y="44576"/>
                </a:lnTo>
                <a:lnTo>
                  <a:pt x="140319" y="37611"/>
                </a:lnTo>
                <a:lnTo>
                  <a:pt x="125852" y="22288"/>
                </a:lnTo>
                <a:lnTo>
                  <a:pt x="103024" y="6965"/>
                </a:lnTo>
                <a:lnTo>
                  <a:pt x="69176" y="0"/>
                </a:lnTo>
                <a:close/>
              </a:path>
              <a:path w="298450" h="274320">
                <a:moveTo>
                  <a:pt x="296477" y="69938"/>
                </a:moveTo>
                <a:lnTo>
                  <a:pt x="216319" y="69938"/>
                </a:lnTo>
                <a:lnTo>
                  <a:pt x="177152" y="132918"/>
                </a:lnTo>
                <a:lnTo>
                  <a:pt x="206362" y="132918"/>
                </a:lnTo>
                <a:lnTo>
                  <a:pt x="206362" y="146100"/>
                </a:lnTo>
                <a:lnTo>
                  <a:pt x="169786" y="146100"/>
                </a:lnTo>
                <a:lnTo>
                  <a:pt x="169786" y="161340"/>
                </a:lnTo>
                <a:lnTo>
                  <a:pt x="206362" y="161340"/>
                </a:lnTo>
                <a:lnTo>
                  <a:pt x="206362" y="174345"/>
                </a:lnTo>
                <a:lnTo>
                  <a:pt x="169786" y="174345"/>
                </a:lnTo>
                <a:lnTo>
                  <a:pt x="169786" y="210388"/>
                </a:lnTo>
                <a:lnTo>
                  <a:pt x="230754" y="210388"/>
                </a:lnTo>
                <a:lnTo>
                  <a:pt x="237142" y="204152"/>
                </a:lnTo>
                <a:lnTo>
                  <a:pt x="269446" y="159489"/>
                </a:lnTo>
                <a:lnTo>
                  <a:pt x="290589" y="115907"/>
                </a:lnTo>
                <a:lnTo>
                  <a:pt x="298170" y="79070"/>
                </a:lnTo>
                <a:lnTo>
                  <a:pt x="296477" y="69938"/>
                </a:lnTo>
                <a:close/>
              </a:path>
              <a:path w="298450" h="274320">
                <a:moveTo>
                  <a:pt x="183857" y="69938"/>
                </a:moveTo>
                <a:lnTo>
                  <a:pt x="129095" y="69938"/>
                </a:lnTo>
                <a:lnTo>
                  <a:pt x="146634" y="108940"/>
                </a:lnTo>
                <a:lnTo>
                  <a:pt x="150304" y="117309"/>
                </a:lnTo>
                <a:lnTo>
                  <a:pt x="153339" y="125475"/>
                </a:lnTo>
                <a:lnTo>
                  <a:pt x="155930" y="132168"/>
                </a:lnTo>
                <a:lnTo>
                  <a:pt x="156362" y="132168"/>
                </a:lnTo>
                <a:lnTo>
                  <a:pt x="158965" y="125856"/>
                </a:lnTo>
                <a:lnTo>
                  <a:pt x="161988" y="116941"/>
                </a:lnTo>
                <a:lnTo>
                  <a:pt x="165671" y="108584"/>
                </a:lnTo>
                <a:lnTo>
                  <a:pt x="183857" y="69938"/>
                </a:lnTo>
                <a:close/>
              </a:path>
              <a:path w="298450" h="274320">
                <a:moveTo>
                  <a:pt x="228968" y="0"/>
                </a:moveTo>
                <a:lnTo>
                  <a:pt x="194876" y="6965"/>
                </a:lnTo>
                <a:lnTo>
                  <a:pt x="172081" y="22288"/>
                </a:lnTo>
                <a:lnTo>
                  <a:pt x="157759" y="37611"/>
                </a:lnTo>
                <a:lnTo>
                  <a:pt x="149085" y="44576"/>
                </a:lnTo>
                <a:lnTo>
                  <a:pt x="291776" y="44576"/>
                </a:lnTo>
                <a:lnTo>
                  <a:pt x="275304" y="19770"/>
                </a:lnTo>
                <a:lnTo>
                  <a:pt x="252982" y="4943"/>
                </a:lnTo>
                <a:lnTo>
                  <a:pt x="228968" y="0"/>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16" name="object 116"/>
          <p:cNvSpPr/>
          <p:nvPr/>
        </p:nvSpPr>
        <p:spPr>
          <a:xfrm>
            <a:off x="2775431" y="8477741"/>
            <a:ext cx="551180" cy="200025"/>
          </a:xfrm>
          <a:custGeom>
            <a:avLst/>
            <a:gdLst/>
            <a:ahLst/>
            <a:cxnLst/>
            <a:rect l="l" t="t" r="r" b="b"/>
            <a:pathLst>
              <a:path w="551179" h="200025">
                <a:moveTo>
                  <a:pt x="34467" y="10071"/>
                </a:moveTo>
                <a:lnTo>
                  <a:pt x="25730" y="10083"/>
                </a:lnTo>
                <a:lnTo>
                  <a:pt x="25285" y="10083"/>
                </a:lnTo>
                <a:lnTo>
                  <a:pt x="17017" y="10350"/>
                </a:lnTo>
                <a:lnTo>
                  <a:pt x="9651" y="12979"/>
                </a:lnTo>
                <a:lnTo>
                  <a:pt x="2311" y="21132"/>
                </a:lnTo>
                <a:lnTo>
                  <a:pt x="0" y="29692"/>
                </a:lnTo>
                <a:lnTo>
                  <a:pt x="406" y="47726"/>
                </a:lnTo>
                <a:lnTo>
                  <a:pt x="3073" y="55803"/>
                </a:lnTo>
                <a:lnTo>
                  <a:pt x="6984" y="59321"/>
                </a:lnTo>
                <a:lnTo>
                  <a:pt x="97828" y="142773"/>
                </a:lnTo>
                <a:lnTo>
                  <a:pt x="134216" y="166301"/>
                </a:lnTo>
                <a:lnTo>
                  <a:pt x="182767" y="184561"/>
                </a:lnTo>
                <a:lnTo>
                  <a:pt x="238597" y="196131"/>
                </a:lnTo>
                <a:lnTo>
                  <a:pt x="296824" y="199593"/>
                </a:lnTo>
                <a:lnTo>
                  <a:pt x="297472" y="199580"/>
                </a:lnTo>
                <a:lnTo>
                  <a:pt x="298246" y="199504"/>
                </a:lnTo>
                <a:lnTo>
                  <a:pt x="298907" y="199478"/>
                </a:lnTo>
                <a:lnTo>
                  <a:pt x="340829" y="195667"/>
                </a:lnTo>
                <a:lnTo>
                  <a:pt x="389267" y="187655"/>
                </a:lnTo>
                <a:lnTo>
                  <a:pt x="507022" y="164117"/>
                </a:lnTo>
                <a:lnTo>
                  <a:pt x="530798" y="160067"/>
                </a:lnTo>
                <a:lnTo>
                  <a:pt x="550938" y="157581"/>
                </a:lnTo>
                <a:lnTo>
                  <a:pt x="550938" y="135853"/>
                </a:lnTo>
                <a:lnTo>
                  <a:pt x="176601" y="135853"/>
                </a:lnTo>
                <a:lnTo>
                  <a:pt x="168587" y="135477"/>
                </a:lnTo>
                <a:lnTo>
                  <a:pt x="136156" y="111934"/>
                </a:lnTo>
                <a:lnTo>
                  <a:pt x="131923" y="95186"/>
                </a:lnTo>
                <a:lnTo>
                  <a:pt x="132045" y="93662"/>
                </a:lnTo>
                <a:lnTo>
                  <a:pt x="132029" y="89319"/>
                </a:lnTo>
                <a:lnTo>
                  <a:pt x="132283" y="87528"/>
                </a:lnTo>
                <a:lnTo>
                  <a:pt x="125736" y="83672"/>
                </a:lnTo>
                <a:lnTo>
                  <a:pt x="117732" y="78503"/>
                </a:lnTo>
                <a:lnTo>
                  <a:pt x="108894" y="72131"/>
                </a:lnTo>
                <a:lnTo>
                  <a:pt x="99847" y="64668"/>
                </a:lnTo>
                <a:lnTo>
                  <a:pt x="41681" y="12230"/>
                </a:lnTo>
                <a:lnTo>
                  <a:pt x="34467" y="10071"/>
                </a:lnTo>
                <a:close/>
              </a:path>
              <a:path w="551179" h="200025">
                <a:moveTo>
                  <a:pt x="550938" y="91744"/>
                </a:moveTo>
                <a:lnTo>
                  <a:pt x="317309" y="91744"/>
                </a:lnTo>
                <a:lnTo>
                  <a:pt x="319455" y="92189"/>
                </a:lnTo>
                <a:lnTo>
                  <a:pt x="322224" y="93662"/>
                </a:lnTo>
                <a:lnTo>
                  <a:pt x="322948" y="94284"/>
                </a:lnTo>
                <a:lnTo>
                  <a:pt x="324027" y="95338"/>
                </a:lnTo>
                <a:lnTo>
                  <a:pt x="324408" y="95605"/>
                </a:lnTo>
                <a:lnTo>
                  <a:pt x="325640" y="97205"/>
                </a:lnTo>
                <a:lnTo>
                  <a:pt x="326315" y="98463"/>
                </a:lnTo>
                <a:lnTo>
                  <a:pt x="326411" y="98742"/>
                </a:lnTo>
                <a:lnTo>
                  <a:pt x="327901" y="105854"/>
                </a:lnTo>
                <a:lnTo>
                  <a:pt x="324256" y="111442"/>
                </a:lnTo>
                <a:lnTo>
                  <a:pt x="317779" y="112801"/>
                </a:lnTo>
                <a:lnTo>
                  <a:pt x="314413" y="113398"/>
                </a:lnTo>
                <a:lnTo>
                  <a:pt x="176601" y="135853"/>
                </a:lnTo>
                <a:lnTo>
                  <a:pt x="550938" y="135853"/>
                </a:lnTo>
                <a:lnTo>
                  <a:pt x="550938" y="91744"/>
                </a:lnTo>
                <a:close/>
              </a:path>
              <a:path w="551179" h="200025">
                <a:moveTo>
                  <a:pt x="390639" y="0"/>
                </a:moveTo>
                <a:lnTo>
                  <a:pt x="347063" y="4237"/>
                </a:lnTo>
                <a:lnTo>
                  <a:pt x="289696" y="25547"/>
                </a:lnTo>
                <a:lnTo>
                  <a:pt x="262809" y="43199"/>
                </a:lnTo>
                <a:lnTo>
                  <a:pt x="255108" y="47926"/>
                </a:lnTo>
                <a:lnTo>
                  <a:pt x="247420" y="51706"/>
                </a:lnTo>
                <a:lnTo>
                  <a:pt x="239471" y="54254"/>
                </a:lnTo>
                <a:lnTo>
                  <a:pt x="167576" y="72936"/>
                </a:lnTo>
                <a:lnTo>
                  <a:pt x="166014" y="73609"/>
                </a:lnTo>
                <a:lnTo>
                  <a:pt x="164058" y="74625"/>
                </a:lnTo>
                <a:lnTo>
                  <a:pt x="163652" y="74917"/>
                </a:lnTo>
                <a:lnTo>
                  <a:pt x="162191" y="75831"/>
                </a:lnTo>
                <a:lnTo>
                  <a:pt x="152730" y="94792"/>
                </a:lnTo>
                <a:lnTo>
                  <a:pt x="153568" y="98298"/>
                </a:lnTo>
                <a:lnTo>
                  <a:pt x="153631" y="98742"/>
                </a:lnTo>
                <a:lnTo>
                  <a:pt x="155079" y="104267"/>
                </a:lnTo>
                <a:lnTo>
                  <a:pt x="158610" y="108915"/>
                </a:lnTo>
                <a:lnTo>
                  <a:pt x="168567" y="114731"/>
                </a:lnTo>
                <a:lnTo>
                  <a:pt x="174421" y="115519"/>
                </a:lnTo>
                <a:lnTo>
                  <a:pt x="180047" y="114071"/>
                </a:lnTo>
                <a:lnTo>
                  <a:pt x="296042" y="95186"/>
                </a:lnTo>
                <a:lnTo>
                  <a:pt x="314236" y="92024"/>
                </a:lnTo>
                <a:lnTo>
                  <a:pt x="314515" y="91960"/>
                </a:lnTo>
                <a:lnTo>
                  <a:pt x="315519" y="91960"/>
                </a:lnTo>
                <a:lnTo>
                  <a:pt x="317309" y="91744"/>
                </a:lnTo>
                <a:lnTo>
                  <a:pt x="550938" y="91744"/>
                </a:lnTo>
                <a:lnTo>
                  <a:pt x="550938" y="27660"/>
                </a:lnTo>
                <a:lnTo>
                  <a:pt x="528782" y="26195"/>
                </a:lnTo>
                <a:lnTo>
                  <a:pt x="511008" y="23094"/>
                </a:lnTo>
                <a:lnTo>
                  <a:pt x="496222" y="18927"/>
                </a:lnTo>
                <a:lnTo>
                  <a:pt x="467197" y="8763"/>
                </a:lnTo>
                <a:lnTo>
                  <a:pt x="448346" y="4002"/>
                </a:lnTo>
                <a:lnTo>
                  <a:pt x="423740" y="805"/>
                </a:lnTo>
                <a:lnTo>
                  <a:pt x="390639" y="0"/>
                </a:lnTo>
                <a:close/>
              </a:path>
              <a:path w="551179" h="200025">
                <a:moveTo>
                  <a:pt x="315519" y="91960"/>
                </a:moveTo>
                <a:lnTo>
                  <a:pt x="314515" y="91960"/>
                </a:lnTo>
                <a:lnTo>
                  <a:pt x="314782" y="92049"/>
                </a:lnTo>
                <a:lnTo>
                  <a:pt x="315519" y="91960"/>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17" name="object 117"/>
          <p:cNvSpPr/>
          <p:nvPr/>
        </p:nvSpPr>
        <p:spPr>
          <a:xfrm>
            <a:off x="5127946" y="8242673"/>
            <a:ext cx="526415" cy="370840"/>
          </a:xfrm>
          <a:custGeom>
            <a:avLst/>
            <a:gdLst/>
            <a:ahLst/>
            <a:cxnLst/>
            <a:rect l="l" t="t" r="r" b="b"/>
            <a:pathLst>
              <a:path w="526414" h="370840">
                <a:moveTo>
                  <a:pt x="526135" y="286867"/>
                </a:moveTo>
                <a:lnTo>
                  <a:pt x="0" y="286867"/>
                </a:lnTo>
                <a:lnTo>
                  <a:pt x="0" y="370420"/>
                </a:lnTo>
                <a:lnTo>
                  <a:pt x="526135" y="370420"/>
                </a:lnTo>
                <a:lnTo>
                  <a:pt x="526135" y="345046"/>
                </a:lnTo>
                <a:lnTo>
                  <a:pt x="25387" y="345046"/>
                </a:lnTo>
                <a:lnTo>
                  <a:pt x="25387" y="312242"/>
                </a:lnTo>
                <a:lnTo>
                  <a:pt x="526135" y="312242"/>
                </a:lnTo>
                <a:lnTo>
                  <a:pt x="526135" y="286867"/>
                </a:lnTo>
                <a:close/>
              </a:path>
              <a:path w="526414" h="370840">
                <a:moveTo>
                  <a:pt x="526135" y="312242"/>
                </a:moveTo>
                <a:lnTo>
                  <a:pt x="500748" y="312242"/>
                </a:lnTo>
                <a:lnTo>
                  <a:pt x="500748" y="345046"/>
                </a:lnTo>
                <a:lnTo>
                  <a:pt x="526135" y="345046"/>
                </a:lnTo>
                <a:lnTo>
                  <a:pt x="526135" y="312242"/>
                </a:lnTo>
                <a:close/>
              </a:path>
              <a:path w="526414" h="370840">
                <a:moveTo>
                  <a:pt x="263067" y="0"/>
                </a:moveTo>
                <a:lnTo>
                  <a:pt x="214541" y="4907"/>
                </a:lnTo>
                <a:lnTo>
                  <a:pt x="169314" y="18978"/>
                </a:lnTo>
                <a:lnTo>
                  <a:pt x="128362" y="41235"/>
                </a:lnTo>
                <a:lnTo>
                  <a:pt x="92663" y="70700"/>
                </a:lnTo>
                <a:lnTo>
                  <a:pt x="63196" y="106398"/>
                </a:lnTo>
                <a:lnTo>
                  <a:pt x="40938" y="147350"/>
                </a:lnTo>
                <a:lnTo>
                  <a:pt x="26866" y="192579"/>
                </a:lnTo>
                <a:lnTo>
                  <a:pt x="21958" y="241109"/>
                </a:lnTo>
                <a:lnTo>
                  <a:pt x="21958" y="286867"/>
                </a:lnTo>
                <a:lnTo>
                  <a:pt x="47345" y="286867"/>
                </a:lnTo>
                <a:lnTo>
                  <a:pt x="47345" y="249262"/>
                </a:lnTo>
                <a:lnTo>
                  <a:pt x="168808" y="249262"/>
                </a:lnTo>
                <a:lnTo>
                  <a:pt x="168808" y="223888"/>
                </a:lnTo>
                <a:lnTo>
                  <a:pt x="48209" y="223888"/>
                </a:lnTo>
                <a:lnTo>
                  <a:pt x="48975" y="216080"/>
                </a:lnTo>
                <a:lnTo>
                  <a:pt x="50014" y="208357"/>
                </a:lnTo>
                <a:lnTo>
                  <a:pt x="51322" y="200722"/>
                </a:lnTo>
                <a:lnTo>
                  <a:pt x="52895" y="193179"/>
                </a:lnTo>
                <a:lnTo>
                  <a:pt x="168808" y="193179"/>
                </a:lnTo>
                <a:lnTo>
                  <a:pt x="168808" y="167792"/>
                </a:lnTo>
                <a:lnTo>
                  <a:pt x="60439" y="167792"/>
                </a:lnTo>
                <a:lnTo>
                  <a:pt x="79428" y="128452"/>
                </a:lnTo>
                <a:lnTo>
                  <a:pt x="105640" y="94019"/>
                </a:lnTo>
                <a:lnTo>
                  <a:pt x="138093" y="65495"/>
                </a:lnTo>
                <a:lnTo>
                  <a:pt x="175804" y="43880"/>
                </a:lnTo>
                <a:lnTo>
                  <a:pt x="217789" y="30177"/>
                </a:lnTo>
                <a:lnTo>
                  <a:pt x="263067" y="25387"/>
                </a:lnTo>
                <a:lnTo>
                  <a:pt x="368624" y="25387"/>
                </a:lnTo>
                <a:lnTo>
                  <a:pt x="356832" y="18978"/>
                </a:lnTo>
                <a:lnTo>
                  <a:pt x="311600" y="4907"/>
                </a:lnTo>
                <a:lnTo>
                  <a:pt x="263067" y="0"/>
                </a:lnTo>
                <a:close/>
              </a:path>
              <a:path w="526414" h="370840">
                <a:moveTo>
                  <a:pt x="368624" y="25387"/>
                </a:moveTo>
                <a:lnTo>
                  <a:pt x="263067" y="25387"/>
                </a:lnTo>
                <a:lnTo>
                  <a:pt x="308341" y="30177"/>
                </a:lnTo>
                <a:lnTo>
                  <a:pt x="350325" y="43880"/>
                </a:lnTo>
                <a:lnTo>
                  <a:pt x="388037" y="65495"/>
                </a:lnTo>
                <a:lnTo>
                  <a:pt x="420492" y="94019"/>
                </a:lnTo>
                <a:lnTo>
                  <a:pt x="446706" y="128452"/>
                </a:lnTo>
                <a:lnTo>
                  <a:pt x="465696" y="167792"/>
                </a:lnTo>
                <a:lnTo>
                  <a:pt x="357327" y="167792"/>
                </a:lnTo>
                <a:lnTo>
                  <a:pt x="357327" y="193179"/>
                </a:lnTo>
                <a:lnTo>
                  <a:pt x="473252" y="193179"/>
                </a:lnTo>
                <a:lnTo>
                  <a:pt x="474831" y="200722"/>
                </a:lnTo>
                <a:lnTo>
                  <a:pt x="476137" y="208357"/>
                </a:lnTo>
                <a:lnTo>
                  <a:pt x="477169" y="216080"/>
                </a:lnTo>
                <a:lnTo>
                  <a:pt x="477926" y="223888"/>
                </a:lnTo>
                <a:lnTo>
                  <a:pt x="357327" y="223888"/>
                </a:lnTo>
                <a:lnTo>
                  <a:pt x="357327" y="249262"/>
                </a:lnTo>
                <a:lnTo>
                  <a:pt x="478802" y="249262"/>
                </a:lnTo>
                <a:lnTo>
                  <a:pt x="478802" y="286867"/>
                </a:lnTo>
                <a:lnTo>
                  <a:pt x="504177" y="286867"/>
                </a:lnTo>
                <a:lnTo>
                  <a:pt x="504177" y="241109"/>
                </a:lnTo>
                <a:lnTo>
                  <a:pt x="499270" y="192579"/>
                </a:lnTo>
                <a:lnTo>
                  <a:pt x="485200" y="147350"/>
                </a:lnTo>
                <a:lnTo>
                  <a:pt x="462945" y="106398"/>
                </a:lnTo>
                <a:lnTo>
                  <a:pt x="433481" y="70700"/>
                </a:lnTo>
                <a:lnTo>
                  <a:pt x="397784" y="41235"/>
                </a:lnTo>
                <a:lnTo>
                  <a:pt x="368624" y="25387"/>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18" name="object 118"/>
          <p:cNvSpPr/>
          <p:nvPr/>
        </p:nvSpPr>
        <p:spPr>
          <a:xfrm>
            <a:off x="5374659" y="8467562"/>
            <a:ext cx="33020" cy="40005"/>
          </a:xfrm>
          <a:custGeom>
            <a:avLst/>
            <a:gdLst/>
            <a:ahLst/>
            <a:cxnLst/>
            <a:rect l="l" t="t" r="r" b="b"/>
            <a:pathLst>
              <a:path w="33020" h="40004">
                <a:moveTo>
                  <a:pt x="32715" y="0"/>
                </a:moveTo>
                <a:lnTo>
                  <a:pt x="0" y="0"/>
                </a:lnTo>
                <a:lnTo>
                  <a:pt x="0" y="39738"/>
                </a:lnTo>
                <a:lnTo>
                  <a:pt x="32715" y="39738"/>
                </a:lnTo>
                <a:lnTo>
                  <a:pt x="32715" y="0"/>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19" name="object 119"/>
          <p:cNvSpPr/>
          <p:nvPr/>
        </p:nvSpPr>
        <p:spPr>
          <a:xfrm>
            <a:off x="5334920" y="8451205"/>
            <a:ext cx="112395" cy="0"/>
          </a:xfrm>
          <a:custGeom>
            <a:avLst/>
            <a:gdLst/>
            <a:ahLst/>
            <a:cxnLst/>
            <a:rect l="l" t="t" r="r" b="b"/>
            <a:pathLst>
              <a:path w="112395">
                <a:moveTo>
                  <a:pt x="0" y="0"/>
                </a:moveTo>
                <a:lnTo>
                  <a:pt x="112179" y="0"/>
                </a:lnTo>
              </a:path>
            </a:pathLst>
          </a:custGeom>
          <a:ln w="32715">
            <a:solidFill>
              <a:srgbClr val="EFE1D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0" name="object 120"/>
          <p:cNvSpPr/>
          <p:nvPr/>
        </p:nvSpPr>
        <p:spPr>
          <a:xfrm>
            <a:off x="5374659" y="8395109"/>
            <a:ext cx="33020" cy="40005"/>
          </a:xfrm>
          <a:custGeom>
            <a:avLst/>
            <a:gdLst/>
            <a:ahLst/>
            <a:cxnLst/>
            <a:rect l="l" t="t" r="r" b="b"/>
            <a:pathLst>
              <a:path w="33020" h="40004">
                <a:moveTo>
                  <a:pt x="32715" y="0"/>
                </a:moveTo>
                <a:lnTo>
                  <a:pt x="0" y="0"/>
                </a:lnTo>
                <a:lnTo>
                  <a:pt x="0" y="39738"/>
                </a:lnTo>
                <a:lnTo>
                  <a:pt x="32715" y="39738"/>
                </a:lnTo>
                <a:lnTo>
                  <a:pt x="32715" y="0"/>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1" name="object 121"/>
          <p:cNvSpPr/>
          <p:nvPr/>
        </p:nvSpPr>
        <p:spPr>
          <a:xfrm>
            <a:off x="438790" y="9390384"/>
            <a:ext cx="530225" cy="410845"/>
          </a:xfrm>
          <a:custGeom>
            <a:avLst/>
            <a:gdLst/>
            <a:ahLst/>
            <a:cxnLst/>
            <a:rect l="l" t="t" r="r" b="b"/>
            <a:pathLst>
              <a:path w="530225" h="410845">
                <a:moveTo>
                  <a:pt x="362940" y="333603"/>
                </a:moveTo>
                <a:lnTo>
                  <a:pt x="355440" y="335119"/>
                </a:lnTo>
                <a:lnTo>
                  <a:pt x="349316" y="339250"/>
                </a:lnTo>
                <a:lnTo>
                  <a:pt x="345188" y="345374"/>
                </a:lnTo>
                <a:lnTo>
                  <a:pt x="343674" y="352869"/>
                </a:lnTo>
                <a:lnTo>
                  <a:pt x="345188" y="360356"/>
                </a:lnTo>
                <a:lnTo>
                  <a:pt x="349316" y="366477"/>
                </a:lnTo>
                <a:lnTo>
                  <a:pt x="355440" y="370607"/>
                </a:lnTo>
                <a:lnTo>
                  <a:pt x="362940" y="372122"/>
                </a:lnTo>
                <a:lnTo>
                  <a:pt x="370433" y="370607"/>
                </a:lnTo>
                <a:lnTo>
                  <a:pt x="376553" y="366477"/>
                </a:lnTo>
                <a:lnTo>
                  <a:pt x="380680" y="360356"/>
                </a:lnTo>
                <a:lnTo>
                  <a:pt x="382193" y="352869"/>
                </a:lnTo>
                <a:lnTo>
                  <a:pt x="380680" y="345374"/>
                </a:lnTo>
                <a:lnTo>
                  <a:pt x="376553" y="339250"/>
                </a:lnTo>
                <a:lnTo>
                  <a:pt x="370433" y="335119"/>
                </a:lnTo>
                <a:lnTo>
                  <a:pt x="362940" y="333603"/>
                </a:lnTo>
                <a:close/>
              </a:path>
              <a:path w="530225" h="410845">
                <a:moveTo>
                  <a:pt x="285521" y="131419"/>
                </a:moveTo>
                <a:lnTo>
                  <a:pt x="261035" y="131419"/>
                </a:lnTo>
                <a:lnTo>
                  <a:pt x="251062" y="133432"/>
                </a:lnTo>
                <a:lnTo>
                  <a:pt x="242916" y="138922"/>
                </a:lnTo>
                <a:lnTo>
                  <a:pt x="237422" y="147064"/>
                </a:lnTo>
                <a:lnTo>
                  <a:pt x="235407" y="157035"/>
                </a:lnTo>
                <a:lnTo>
                  <a:pt x="235407" y="177152"/>
                </a:lnTo>
                <a:lnTo>
                  <a:pt x="225820" y="186600"/>
                </a:lnTo>
                <a:lnTo>
                  <a:pt x="218474" y="197921"/>
                </a:lnTo>
                <a:lnTo>
                  <a:pt x="213772" y="210783"/>
                </a:lnTo>
                <a:lnTo>
                  <a:pt x="212115" y="224853"/>
                </a:lnTo>
                <a:lnTo>
                  <a:pt x="216919" y="248662"/>
                </a:lnTo>
                <a:lnTo>
                  <a:pt x="230023" y="268103"/>
                </a:lnTo>
                <a:lnTo>
                  <a:pt x="249464" y="281210"/>
                </a:lnTo>
                <a:lnTo>
                  <a:pt x="273278" y="286016"/>
                </a:lnTo>
                <a:lnTo>
                  <a:pt x="297089" y="281210"/>
                </a:lnTo>
                <a:lnTo>
                  <a:pt x="316534" y="268103"/>
                </a:lnTo>
                <a:lnTo>
                  <a:pt x="329646" y="248662"/>
                </a:lnTo>
                <a:lnTo>
                  <a:pt x="334454" y="224853"/>
                </a:lnTo>
                <a:lnTo>
                  <a:pt x="332795" y="210783"/>
                </a:lnTo>
                <a:lnTo>
                  <a:pt x="328090" y="197921"/>
                </a:lnTo>
                <a:lnTo>
                  <a:pt x="320743" y="186600"/>
                </a:lnTo>
                <a:lnTo>
                  <a:pt x="311162" y="177152"/>
                </a:lnTo>
                <a:lnTo>
                  <a:pt x="311162" y="168732"/>
                </a:lnTo>
                <a:lnTo>
                  <a:pt x="248996" y="168732"/>
                </a:lnTo>
                <a:lnTo>
                  <a:pt x="249008" y="150406"/>
                </a:lnTo>
                <a:lnTo>
                  <a:pt x="254381" y="145021"/>
                </a:lnTo>
                <a:lnTo>
                  <a:pt x="307754" y="145008"/>
                </a:lnTo>
                <a:lnTo>
                  <a:pt x="303647" y="138922"/>
                </a:lnTo>
                <a:lnTo>
                  <a:pt x="295500" y="133432"/>
                </a:lnTo>
                <a:lnTo>
                  <a:pt x="285521" y="131419"/>
                </a:lnTo>
                <a:close/>
              </a:path>
              <a:path w="530225" h="410845">
                <a:moveTo>
                  <a:pt x="343852" y="150736"/>
                </a:moveTo>
                <a:lnTo>
                  <a:pt x="316852" y="166471"/>
                </a:lnTo>
                <a:lnTo>
                  <a:pt x="323405" y="177723"/>
                </a:lnTo>
                <a:lnTo>
                  <a:pt x="350405" y="161988"/>
                </a:lnTo>
                <a:lnTo>
                  <a:pt x="343852" y="150736"/>
                </a:lnTo>
                <a:close/>
              </a:path>
              <a:path w="530225" h="410845">
                <a:moveTo>
                  <a:pt x="281927" y="163664"/>
                </a:moveTo>
                <a:lnTo>
                  <a:pt x="264642" y="163664"/>
                </a:lnTo>
                <a:lnTo>
                  <a:pt x="256451" y="165493"/>
                </a:lnTo>
                <a:lnTo>
                  <a:pt x="248996" y="168732"/>
                </a:lnTo>
                <a:lnTo>
                  <a:pt x="297561" y="168732"/>
                </a:lnTo>
                <a:lnTo>
                  <a:pt x="290118" y="165493"/>
                </a:lnTo>
                <a:lnTo>
                  <a:pt x="281927" y="163664"/>
                </a:lnTo>
                <a:close/>
              </a:path>
              <a:path w="530225" h="410845">
                <a:moveTo>
                  <a:pt x="307754" y="145008"/>
                </a:moveTo>
                <a:lnTo>
                  <a:pt x="261035" y="145008"/>
                </a:lnTo>
                <a:lnTo>
                  <a:pt x="292176" y="145021"/>
                </a:lnTo>
                <a:lnTo>
                  <a:pt x="297548" y="150406"/>
                </a:lnTo>
                <a:lnTo>
                  <a:pt x="297561" y="168732"/>
                </a:lnTo>
                <a:lnTo>
                  <a:pt x="311162" y="168732"/>
                </a:lnTo>
                <a:lnTo>
                  <a:pt x="311162" y="157035"/>
                </a:lnTo>
                <a:lnTo>
                  <a:pt x="309142" y="147064"/>
                </a:lnTo>
                <a:lnTo>
                  <a:pt x="307754" y="145008"/>
                </a:lnTo>
                <a:close/>
              </a:path>
              <a:path w="530225" h="410845">
                <a:moveTo>
                  <a:pt x="428142" y="333603"/>
                </a:moveTo>
                <a:lnTo>
                  <a:pt x="420644" y="335119"/>
                </a:lnTo>
                <a:lnTo>
                  <a:pt x="414524" y="339250"/>
                </a:lnTo>
                <a:lnTo>
                  <a:pt x="410400" y="345374"/>
                </a:lnTo>
                <a:lnTo>
                  <a:pt x="408889" y="352869"/>
                </a:lnTo>
                <a:lnTo>
                  <a:pt x="410400" y="360356"/>
                </a:lnTo>
                <a:lnTo>
                  <a:pt x="414524" y="366477"/>
                </a:lnTo>
                <a:lnTo>
                  <a:pt x="420644" y="370607"/>
                </a:lnTo>
                <a:lnTo>
                  <a:pt x="428142" y="372122"/>
                </a:lnTo>
                <a:lnTo>
                  <a:pt x="435640" y="370607"/>
                </a:lnTo>
                <a:lnTo>
                  <a:pt x="441759" y="366477"/>
                </a:lnTo>
                <a:lnTo>
                  <a:pt x="445883" y="360356"/>
                </a:lnTo>
                <a:lnTo>
                  <a:pt x="447395" y="352869"/>
                </a:lnTo>
                <a:lnTo>
                  <a:pt x="445883" y="345374"/>
                </a:lnTo>
                <a:lnTo>
                  <a:pt x="441759" y="339250"/>
                </a:lnTo>
                <a:lnTo>
                  <a:pt x="435640" y="335119"/>
                </a:lnTo>
                <a:lnTo>
                  <a:pt x="428142" y="333603"/>
                </a:lnTo>
                <a:close/>
              </a:path>
              <a:path w="530225" h="410845">
                <a:moveTo>
                  <a:pt x="493369" y="333603"/>
                </a:moveTo>
                <a:lnTo>
                  <a:pt x="485869" y="335119"/>
                </a:lnTo>
                <a:lnTo>
                  <a:pt x="479745" y="339250"/>
                </a:lnTo>
                <a:lnTo>
                  <a:pt x="475617" y="345374"/>
                </a:lnTo>
                <a:lnTo>
                  <a:pt x="474103" y="352869"/>
                </a:lnTo>
                <a:lnTo>
                  <a:pt x="475617" y="360356"/>
                </a:lnTo>
                <a:lnTo>
                  <a:pt x="479745" y="366477"/>
                </a:lnTo>
                <a:lnTo>
                  <a:pt x="485869" y="370607"/>
                </a:lnTo>
                <a:lnTo>
                  <a:pt x="493369" y="372122"/>
                </a:lnTo>
                <a:lnTo>
                  <a:pt x="500867" y="370607"/>
                </a:lnTo>
                <a:lnTo>
                  <a:pt x="506987" y="366477"/>
                </a:lnTo>
                <a:lnTo>
                  <a:pt x="511111" y="360356"/>
                </a:lnTo>
                <a:lnTo>
                  <a:pt x="512622" y="352869"/>
                </a:lnTo>
                <a:lnTo>
                  <a:pt x="511111" y="345374"/>
                </a:lnTo>
                <a:lnTo>
                  <a:pt x="506987" y="339250"/>
                </a:lnTo>
                <a:lnTo>
                  <a:pt x="500867" y="335119"/>
                </a:lnTo>
                <a:lnTo>
                  <a:pt x="493369" y="333603"/>
                </a:lnTo>
                <a:close/>
              </a:path>
              <a:path w="530225" h="410845">
                <a:moveTo>
                  <a:pt x="524103" y="383463"/>
                </a:moveTo>
                <a:lnTo>
                  <a:pt x="6083" y="383463"/>
                </a:lnTo>
                <a:lnTo>
                  <a:pt x="0" y="389547"/>
                </a:lnTo>
                <a:lnTo>
                  <a:pt x="0" y="404558"/>
                </a:lnTo>
                <a:lnTo>
                  <a:pt x="6083" y="410641"/>
                </a:lnTo>
                <a:lnTo>
                  <a:pt x="524103" y="410641"/>
                </a:lnTo>
                <a:lnTo>
                  <a:pt x="530186" y="404558"/>
                </a:lnTo>
                <a:lnTo>
                  <a:pt x="530186" y="389547"/>
                </a:lnTo>
                <a:lnTo>
                  <a:pt x="524103" y="383463"/>
                </a:lnTo>
                <a:close/>
              </a:path>
              <a:path w="530225" h="410845">
                <a:moveTo>
                  <a:pt x="493496" y="83286"/>
                </a:moveTo>
                <a:lnTo>
                  <a:pt x="377698" y="83286"/>
                </a:lnTo>
                <a:lnTo>
                  <a:pt x="372452" y="85458"/>
                </a:lnTo>
                <a:lnTo>
                  <a:pt x="364858" y="93040"/>
                </a:lnTo>
                <a:lnTo>
                  <a:pt x="362673" y="98297"/>
                </a:lnTo>
                <a:lnTo>
                  <a:pt x="362673" y="275564"/>
                </a:lnTo>
                <a:lnTo>
                  <a:pt x="364858" y="280809"/>
                </a:lnTo>
                <a:lnTo>
                  <a:pt x="372452" y="288404"/>
                </a:lnTo>
                <a:lnTo>
                  <a:pt x="377698" y="290588"/>
                </a:lnTo>
                <a:lnTo>
                  <a:pt x="493496" y="290588"/>
                </a:lnTo>
                <a:lnTo>
                  <a:pt x="498754" y="288404"/>
                </a:lnTo>
                <a:lnTo>
                  <a:pt x="506348" y="280809"/>
                </a:lnTo>
                <a:lnTo>
                  <a:pt x="508520" y="275564"/>
                </a:lnTo>
                <a:lnTo>
                  <a:pt x="508520" y="98297"/>
                </a:lnTo>
                <a:lnTo>
                  <a:pt x="506348" y="93040"/>
                </a:lnTo>
                <a:lnTo>
                  <a:pt x="498754" y="85458"/>
                </a:lnTo>
                <a:lnTo>
                  <a:pt x="493496" y="83286"/>
                </a:lnTo>
                <a:close/>
              </a:path>
              <a:path w="530225" h="410845">
                <a:moveTo>
                  <a:pt x="443052" y="0"/>
                </a:moveTo>
                <a:lnTo>
                  <a:pt x="428142" y="0"/>
                </a:lnTo>
                <a:lnTo>
                  <a:pt x="416961" y="2256"/>
                </a:lnTo>
                <a:lnTo>
                  <a:pt x="407830" y="8410"/>
                </a:lnTo>
                <a:lnTo>
                  <a:pt x="401673" y="17541"/>
                </a:lnTo>
                <a:lnTo>
                  <a:pt x="399415" y="28727"/>
                </a:lnTo>
                <a:lnTo>
                  <a:pt x="399415" y="83286"/>
                </a:lnTo>
                <a:lnTo>
                  <a:pt x="413016" y="83286"/>
                </a:lnTo>
                <a:lnTo>
                  <a:pt x="413029" y="20383"/>
                </a:lnTo>
                <a:lnTo>
                  <a:pt x="419785" y="13614"/>
                </a:lnTo>
                <a:lnTo>
                  <a:pt x="466885" y="13614"/>
                </a:lnTo>
                <a:lnTo>
                  <a:pt x="463375" y="8410"/>
                </a:lnTo>
                <a:lnTo>
                  <a:pt x="454240" y="2256"/>
                </a:lnTo>
                <a:lnTo>
                  <a:pt x="443052" y="0"/>
                </a:lnTo>
                <a:close/>
              </a:path>
              <a:path w="530225" h="410845">
                <a:moveTo>
                  <a:pt x="466885" y="13614"/>
                </a:moveTo>
                <a:lnTo>
                  <a:pt x="451421" y="13614"/>
                </a:lnTo>
                <a:lnTo>
                  <a:pt x="458177" y="20383"/>
                </a:lnTo>
                <a:lnTo>
                  <a:pt x="458190" y="83286"/>
                </a:lnTo>
                <a:lnTo>
                  <a:pt x="471792" y="83286"/>
                </a:lnTo>
                <a:lnTo>
                  <a:pt x="471792" y="28727"/>
                </a:lnTo>
                <a:lnTo>
                  <a:pt x="469534" y="17541"/>
                </a:lnTo>
                <a:lnTo>
                  <a:pt x="466885" y="13614"/>
                </a:lnTo>
                <a:close/>
              </a:path>
              <a:path w="530225" h="410845">
                <a:moveTo>
                  <a:pt x="506984" y="50482"/>
                </a:moveTo>
                <a:lnTo>
                  <a:pt x="479971" y="66205"/>
                </a:lnTo>
                <a:lnTo>
                  <a:pt x="486524" y="77457"/>
                </a:lnTo>
                <a:lnTo>
                  <a:pt x="513537" y="61747"/>
                </a:lnTo>
                <a:lnTo>
                  <a:pt x="506984" y="50482"/>
                </a:lnTo>
                <a:close/>
              </a:path>
              <a:path w="530225" h="410845">
                <a:moveTo>
                  <a:pt x="174040" y="151269"/>
                </a:moveTo>
                <a:lnTo>
                  <a:pt x="17449" y="151269"/>
                </a:lnTo>
                <a:lnTo>
                  <a:pt x="12204" y="153428"/>
                </a:lnTo>
                <a:lnTo>
                  <a:pt x="4610" y="161035"/>
                </a:lnTo>
                <a:lnTo>
                  <a:pt x="2425" y="166268"/>
                </a:lnTo>
                <a:lnTo>
                  <a:pt x="2425" y="275564"/>
                </a:lnTo>
                <a:lnTo>
                  <a:pt x="4610" y="280809"/>
                </a:lnTo>
                <a:lnTo>
                  <a:pt x="12204" y="288404"/>
                </a:lnTo>
                <a:lnTo>
                  <a:pt x="17449" y="290588"/>
                </a:lnTo>
                <a:lnTo>
                  <a:pt x="174040" y="290588"/>
                </a:lnTo>
                <a:lnTo>
                  <a:pt x="179285" y="288404"/>
                </a:lnTo>
                <a:lnTo>
                  <a:pt x="186880" y="280809"/>
                </a:lnTo>
                <a:lnTo>
                  <a:pt x="189052" y="275564"/>
                </a:lnTo>
                <a:lnTo>
                  <a:pt x="189052" y="166268"/>
                </a:lnTo>
                <a:lnTo>
                  <a:pt x="186880" y="161035"/>
                </a:lnTo>
                <a:lnTo>
                  <a:pt x="183095" y="157225"/>
                </a:lnTo>
                <a:lnTo>
                  <a:pt x="179285" y="153428"/>
                </a:lnTo>
                <a:lnTo>
                  <a:pt x="174040" y="151269"/>
                </a:lnTo>
                <a:close/>
              </a:path>
              <a:path w="530225" h="410845">
                <a:moveTo>
                  <a:pt x="107988" y="117817"/>
                </a:moveTo>
                <a:lnTo>
                  <a:pt x="83502" y="117817"/>
                </a:lnTo>
                <a:lnTo>
                  <a:pt x="73524" y="119832"/>
                </a:lnTo>
                <a:lnTo>
                  <a:pt x="65378" y="125326"/>
                </a:lnTo>
                <a:lnTo>
                  <a:pt x="59887" y="133473"/>
                </a:lnTo>
                <a:lnTo>
                  <a:pt x="57873" y="143446"/>
                </a:lnTo>
                <a:lnTo>
                  <a:pt x="57873" y="151269"/>
                </a:lnTo>
                <a:lnTo>
                  <a:pt x="71462" y="151269"/>
                </a:lnTo>
                <a:lnTo>
                  <a:pt x="71475" y="136804"/>
                </a:lnTo>
                <a:lnTo>
                  <a:pt x="76847" y="131419"/>
                </a:lnTo>
                <a:lnTo>
                  <a:pt x="130219" y="131419"/>
                </a:lnTo>
                <a:lnTo>
                  <a:pt x="126112" y="125326"/>
                </a:lnTo>
                <a:lnTo>
                  <a:pt x="117966" y="119832"/>
                </a:lnTo>
                <a:lnTo>
                  <a:pt x="107988" y="117817"/>
                </a:lnTo>
                <a:close/>
              </a:path>
              <a:path w="530225" h="410845">
                <a:moveTo>
                  <a:pt x="130219" y="131419"/>
                </a:moveTo>
                <a:lnTo>
                  <a:pt x="114642" y="131419"/>
                </a:lnTo>
                <a:lnTo>
                  <a:pt x="120014" y="136804"/>
                </a:lnTo>
                <a:lnTo>
                  <a:pt x="120027" y="151269"/>
                </a:lnTo>
                <a:lnTo>
                  <a:pt x="133616" y="151269"/>
                </a:lnTo>
                <a:lnTo>
                  <a:pt x="133616" y="143446"/>
                </a:lnTo>
                <a:lnTo>
                  <a:pt x="131603" y="133473"/>
                </a:lnTo>
                <a:lnTo>
                  <a:pt x="130219" y="131419"/>
                </a:lnTo>
                <a:close/>
              </a:path>
              <a:path w="530225" h="410845">
                <a:moveTo>
                  <a:pt x="168821" y="115049"/>
                </a:moveTo>
                <a:lnTo>
                  <a:pt x="141820" y="130784"/>
                </a:lnTo>
                <a:lnTo>
                  <a:pt x="148374" y="142036"/>
                </a:lnTo>
                <a:lnTo>
                  <a:pt x="175387" y="126314"/>
                </a:lnTo>
                <a:lnTo>
                  <a:pt x="168821" y="115049"/>
                </a:lnTo>
                <a:close/>
              </a:path>
              <a:path w="530225" h="410845">
                <a:moveTo>
                  <a:pt x="102057" y="333603"/>
                </a:moveTo>
                <a:lnTo>
                  <a:pt x="94553" y="335119"/>
                </a:lnTo>
                <a:lnTo>
                  <a:pt x="88434" y="339250"/>
                </a:lnTo>
                <a:lnTo>
                  <a:pt x="84313" y="345374"/>
                </a:lnTo>
                <a:lnTo>
                  <a:pt x="82804" y="352869"/>
                </a:lnTo>
                <a:lnTo>
                  <a:pt x="84313" y="360356"/>
                </a:lnTo>
                <a:lnTo>
                  <a:pt x="88434" y="366477"/>
                </a:lnTo>
                <a:lnTo>
                  <a:pt x="94553" y="370607"/>
                </a:lnTo>
                <a:lnTo>
                  <a:pt x="102057" y="372122"/>
                </a:lnTo>
                <a:lnTo>
                  <a:pt x="109555" y="370607"/>
                </a:lnTo>
                <a:lnTo>
                  <a:pt x="115674" y="366477"/>
                </a:lnTo>
                <a:lnTo>
                  <a:pt x="119798" y="360356"/>
                </a:lnTo>
                <a:lnTo>
                  <a:pt x="121310" y="352869"/>
                </a:lnTo>
                <a:lnTo>
                  <a:pt x="119798" y="345374"/>
                </a:lnTo>
                <a:lnTo>
                  <a:pt x="115674" y="339250"/>
                </a:lnTo>
                <a:lnTo>
                  <a:pt x="109555" y="335119"/>
                </a:lnTo>
                <a:lnTo>
                  <a:pt x="102057" y="333603"/>
                </a:lnTo>
                <a:close/>
              </a:path>
              <a:path w="530225" h="410845">
                <a:moveTo>
                  <a:pt x="167271" y="333603"/>
                </a:moveTo>
                <a:lnTo>
                  <a:pt x="159771" y="335119"/>
                </a:lnTo>
                <a:lnTo>
                  <a:pt x="153647" y="339250"/>
                </a:lnTo>
                <a:lnTo>
                  <a:pt x="149519" y="345374"/>
                </a:lnTo>
                <a:lnTo>
                  <a:pt x="148005" y="352869"/>
                </a:lnTo>
                <a:lnTo>
                  <a:pt x="149519" y="360356"/>
                </a:lnTo>
                <a:lnTo>
                  <a:pt x="153647" y="366477"/>
                </a:lnTo>
                <a:lnTo>
                  <a:pt x="159771" y="370607"/>
                </a:lnTo>
                <a:lnTo>
                  <a:pt x="167271" y="372122"/>
                </a:lnTo>
                <a:lnTo>
                  <a:pt x="174762" y="370607"/>
                </a:lnTo>
                <a:lnTo>
                  <a:pt x="180878" y="366477"/>
                </a:lnTo>
                <a:lnTo>
                  <a:pt x="185000" y="360356"/>
                </a:lnTo>
                <a:lnTo>
                  <a:pt x="186512" y="352869"/>
                </a:lnTo>
                <a:lnTo>
                  <a:pt x="185000" y="345374"/>
                </a:lnTo>
                <a:lnTo>
                  <a:pt x="180878" y="339250"/>
                </a:lnTo>
                <a:lnTo>
                  <a:pt x="174762" y="335119"/>
                </a:lnTo>
                <a:lnTo>
                  <a:pt x="167271" y="333603"/>
                </a:lnTo>
                <a:close/>
              </a:path>
              <a:path w="530225" h="410845">
                <a:moveTo>
                  <a:pt x="36829" y="333603"/>
                </a:moveTo>
                <a:lnTo>
                  <a:pt x="29329" y="335119"/>
                </a:lnTo>
                <a:lnTo>
                  <a:pt x="23206" y="339250"/>
                </a:lnTo>
                <a:lnTo>
                  <a:pt x="19077" y="345374"/>
                </a:lnTo>
                <a:lnTo>
                  <a:pt x="17564" y="352869"/>
                </a:lnTo>
                <a:lnTo>
                  <a:pt x="19077" y="360356"/>
                </a:lnTo>
                <a:lnTo>
                  <a:pt x="23206" y="366477"/>
                </a:lnTo>
                <a:lnTo>
                  <a:pt x="29329" y="370607"/>
                </a:lnTo>
                <a:lnTo>
                  <a:pt x="36829" y="372122"/>
                </a:lnTo>
                <a:lnTo>
                  <a:pt x="44322" y="370607"/>
                </a:lnTo>
                <a:lnTo>
                  <a:pt x="50442" y="366477"/>
                </a:lnTo>
                <a:lnTo>
                  <a:pt x="54569" y="360356"/>
                </a:lnTo>
                <a:lnTo>
                  <a:pt x="56083" y="352869"/>
                </a:lnTo>
                <a:lnTo>
                  <a:pt x="54569" y="345374"/>
                </a:lnTo>
                <a:lnTo>
                  <a:pt x="50442" y="339250"/>
                </a:lnTo>
                <a:lnTo>
                  <a:pt x="44322" y="335119"/>
                </a:lnTo>
                <a:lnTo>
                  <a:pt x="36829" y="333603"/>
                </a:lnTo>
                <a:close/>
              </a:path>
              <a:path w="530225" h="410845">
                <a:moveTo>
                  <a:pt x="232486" y="333603"/>
                </a:moveTo>
                <a:lnTo>
                  <a:pt x="224986" y="335119"/>
                </a:lnTo>
                <a:lnTo>
                  <a:pt x="218862" y="339250"/>
                </a:lnTo>
                <a:lnTo>
                  <a:pt x="214733" y="345374"/>
                </a:lnTo>
                <a:lnTo>
                  <a:pt x="213220" y="352869"/>
                </a:lnTo>
                <a:lnTo>
                  <a:pt x="214733" y="360356"/>
                </a:lnTo>
                <a:lnTo>
                  <a:pt x="218862" y="366477"/>
                </a:lnTo>
                <a:lnTo>
                  <a:pt x="224986" y="370607"/>
                </a:lnTo>
                <a:lnTo>
                  <a:pt x="232486" y="372122"/>
                </a:lnTo>
                <a:lnTo>
                  <a:pt x="239984" y="370607"/>
                </a:lnTo>
                <a:lnTo>
                  <a:pt x="246103" y="366477"/>
                </a:lnTo>
                <a:lnTo>
                  <a:pt x="250227" y="360356"/>
                </a:lnTo>
                <a:lnTo>
                  <a:pt x="251739" y="352869"/>
                </a:lnTo>
                <a:lnTo>
                  <a:pt x="250227" y="345374"/>
                </a:lnTo>
                <a:lnTo>
                  <a:pt x="246103" y="339250"/>
                </a:lnTo>
                <a:lnTo>
                  <a:pt x="239984" y="335119"/>
                </a:lnTo>
                <a:lnTo>
                  <a:pt x="232486" y="333603"/>
                </a:lnTo>
                <a:close/>
              </a:path>
              <a:path w="530225" h="410845">
                <a:moveTo>
                  <a:pt x="297700" y="333603"/>
                </a:moveTo>
                <a:lnTo>
                  <a:pt x="290202" y="335119"/>
                </a:lnTo>
                <a:lnTo>
                  <a:pt x="284083" y="339250"/>
                </a:lnTo>
                <a:lnTo>
                  <a:pt x="279959" y="345374"/>
                </a:lnTo>
                <a:lnTo>
                  <a:pt x="278447" y="352869"/>
                </a:lnTo>
                <a:lnTo>
                  <a:pt x="279959" y="360356"/>
                </a:lnTo>
                <a:lnTo>
                  <a:pt x="284083" y="366477"/>
                </a:lnTo>
                <a:lnTo>
                  <a:pt x="290202" y="370607"/>
                </a:lnTo>
                <a:lnTo>
                  <a:pt x="297700" y="372122"/>
                </a:lnTo>
                <a:lnTo>
                  <a:pt x="305198" y="370607"/>
                </a:lnTo>
                <a:lnTo>
                  <a:pt x="311318" y="366477"/>
                </a:lnTo>
                <a:lnTo>
                  <a:pt x="315442" y="360356"/>
                </a:lnTo>
                <a:lnTo>
                  <a:pt x="316953" y="352869"/>
                </a:lnTo>
                <a:lnTo>
                  <a:pt x="315442" y="345374"/>
                </a:lnTo>
                <a:lnTo>
                  <a:pt x="311318" y="339250"/>
                </a:lnTo>
                <a:lnTo>
                  <a:pt x="305198" y="335119"/>
                </a:lnTo>
                <a:lnTo>
                  <a:pt x="297700" y="333603"/>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2" name="object 122"/>
          <p:cNvSpPr/>
          <p:nvPr/>
        </p:nvSpPr>
        <p:spPr>
          <a:xfrm>
            <a:off x="2821312" y="9333359"/>
            <a:ext cx="459740" cy="557530"/>
          </a:xfrm>
          <a:custGeom>
            <a:avLst/>
            <a:gdLst/>
            <a:ahLst/>
            <a:cxnLst/>
            <a:rect l="l" t="t" r="r" b="b"/>
            <a:pathLst>
              <a:path w="459739" h="557529">
                <a:moveTo>
                  <a:pt x="277329" y="450488"/>
                </a:moveTo>
                <a:lnTo>
                  <a:pt x="180263" y="450488"/>
                </a:lnTo>
                <a:lnTo>
                  <a:pt x="180263" y="487229"/>
                </a:lnTo>
                <a:lnTo>
                  <a:pt x="115150" y="519093"/>
                </a:lnTo>
                <a:lnTo>
                  <a:pt x="108787" y="523992"/>
                </a:lnTo>
                <a:lnTo>
                  <a:pt x="104924" y="530718"/>
                </a:lnTo>
                <a:lnTo>
                  <a:pt x="103856" y="538404"/>
                </a:lnTo>
                <a:lnTo>
                  <a:pt x="105879" y="546182"/>
                </a:lnTo>
                <a:lnTo>
                  <a:pt x="109410" y="553358"/>
                </a:lnTo>
                <a:lnTo>
                  <a:pt x="116598" y="557523"/>
                </a:lnTo>
                <a:lnTo>
                  <a:pt x="127063" y="557523"/>
                </a:lnTo>
                <a:lnTo>
                  <a:pt x="130098" y="556850"/>
                </a:lnTo>
                <a:lnTo>
                  <a:pt x="233070" y="506418"/>
                </a:lnTo>
                <a:lnTo>
                  <a:pt x="338232" y="506418"/>
                </a:lnTo>
                <a:lnTo>
                  <a:pt x="277329" y="481031"/>
                </a:lnTo>
                <a:lnTo>
                  <a:pt x="277329" y="450488"/>
                </a:lnTo>
                <a:close/>
              </a:path>
              <a:path w="459739" h="557529">
                <a:moveTo>
                  <a:pt x="338232" y="506418"/>
                </a:moveTo>
                <a:lnTo>
                  <a:pt x="233070" y="506418"/>
                </a:lnTo>
                <a:lnTo>
                  <a:pt x="337451" y="549916"/>
                </a:lnTo>
                <a:lnTo>
                  <a:pt x="345317" y="551480"/>
                </a:lnTo>
                <a:lnTo>
                  <a:pt x="352915" y="549949"/>
                </a:lnTo>
                <a:lnTo>
                  <a:pt x="359391" y="545678"/>
                </a:lnTo>
                <a:lnTo>
                  <a:pt x="363893" y="539019"/>
                </a:lnTo>
                <a:lnTo>
                  <a:pt x="365467" y="531134"/>
                </a:lnTo>
                <a:lnTo>
                  <a:pt x="363947" y="523532"/>
                </a:lnTo>
                <a:lnTo>
                  <a:pt x="359678" y="517063"/>
                </a:lnTo>
                <a:lnTo>
                  <a:pt x="353009" y="512578"/>
                </a:lnTo>
                <a:lnTo>
                  <a:pt x="338232" y="506418"/>
                </a:lnTo>
                <a:close/>
              </a:path>
              <a:path w="459739" h="557529">
                <a:moveTo>
                  <a:pt x="444449" y="84639"/>
                </a:moveTo>
                <a:lnTo>
                  <a:pt x="14909" y="84639"/>
                </a:lnTo>
                <a:lnTo>
                  <a:pt x="9715" y="86810"/>
                </a:lnTo>
                <a:lnTo>
                  <a:pt x="5930" y="90557"/>
                </a:lnTo>
                <a:lnTo>
                  <a:pt x="2184" y="94341"/>
                </a:lnTo>
                <a:lnTo>
                  <a:pt x="0" y="99536"/>
                </a:lnTo>
                <a:lnTo>
                  <a:pt x="0" y="435603"/>
                </a:lnTo>
                <a:lnTo>
                  <a:pt x="2184" y="440823"/>
                </a:lnTo>
                <a:lnTo>
                  <a:pt x="9715" y="448354"/>
                </a:lnTo>
                <a:lnTo>
                  <a:pt x="14909" y="450488"/>
                </a:lnTo>
                <a:lnTo>
                  <a:pt x="444449" y="450488"/>
                </a:lnTo>
                <a:lnTo>
                  <a:pt x="449656" y="448329"/>
                </a:lnTo>
                <a:lnTo>
                  <a:pt x="453440" y="444582"/>
                </a:lnTo>
                <a:lnTo>
                  <a:pt x="457187" y="440823"/>
                </a:lnTo>
                <a:lnTo>
                  <a:pt x="459371" y="435603"/>
                </a:lnTo>
                <a:lnTo>
                  <a:pt x="459371" y="410051"/>
                </a:lnTo>
                <a:lnTo>
                  <a:pt x="40462" y="410051"/>
                </a:lnTo>
                <a:lnTo>
                  <a:pt x="40462" y="125088"/>
                </a:lnTo>
                <a:lnTo>
                  <a:pt x="459371" y="125088"/>
                </a:lnTo>
                <a:lnTo>
                  <a:pt x="459371" y="99536"/>
                </a:lnTo>
                <a:lnTo>
                  <a:pt x="457187" y="94341"/>
                </a:lnTo>
                <a:lnTo>
                  <a:pt x="453440" y="90557"/>
                </a:lnTo>
                <a:lnTo>
                  <a:pt x="449656" y="86810"/>
                </a:lnTo>
                <a:lnTo>
                  <a:pt x="444449" y="84639"/>
                </a:lnTo>
                <a:close/>
              </a:path>
              <a:path w="459739" h="557529">
                <a:moveTo>
                  <a:pt x="459371" y="125088"/>
                </a:moveTo>
                <a:lnTo>
                  <a:pt x="418909" y="125088"/>
                </a:lnTo>
                <a:lnTo>
                  <a:pt x="418909" y="410051"/>
                </a:lnTo>
                <a:lnTo>
                  <a:pt x="459371" y="410051"/>
                </a:lnTo>
                <a:lnTo>
                  <a:pt x="459371" y="125088"/>
                </a:lnTo>
                <a:close/>
              </a:path>
              <a:path w="459739" h="557529">
                <a:moveTo>
                  <a:pt x="176029" y="0"/>
                </a:moveTo>
                <a:lnTo>
                  <a:pt x="169835" y="378"/>
                </a:lnTo>
                <a:lnTo>
                  <a:pt x="164058" y="3206"/>
                </a:lnTo>
                <a:lnTo>
                  <a:pt x="159840" y="8047"/>
                </a:lnTo>
                <a:lnTo>
                  <a:pt x="157876" y="13930"/>
                </a:lnTo>
                <a:lnTo>
                  <a:pt x="158261" y="20124"/>
                </a:lnTo>
                <a:lnTo>
                  <a:pt x="161086" y="25901"/>
                </a:lnTo>
                <a:lnTo>
                  <a:pt x="206171" y="84639"/>
                </a:lnTo>
                <a:lnTo>
                  <a:pt x="258635" y="84639"/>
                </a:lnTo>
                <a:lnTo>
                  <a:pt x="271426" y="65678"/>
                </a:lnTo>
                <a:lnTo>
                  <a:pt x="232397" y="65678"/>
                </a:lnTo>
                <a:lnTo>
                  <a:pt x="186753" y="6203"/>
                </a:lnTo>
                <a:lnTo>
                  <a:pt x="181912" y="1974"/>
                </a:lnTo>
                <a:lnTo>
                  <a:pt x="176029" y="0"/>
                </a:lnTo>
                <a:close/>
              </a:path>
              <a:path w="459739" h="557529">
                <a:moveTo>
                  <a:pt x="288577" y="67"/>
                </a:moveTo>
                <a:lnTo>
                  <a:pt x="282373" y="68"/>
                </a:lnTo>
                <a:lnTo>
                  <a:pt x="276619" y="2390"/>
                </a:lnTo>
                <a:lnTo>
                  <a:pt x="272034" y="6902"/>
                </a:lnTo>
                <a:lnTo>
                  <a:pt x="232397" y="65678"/>
                </a:lnTo>
                <a:lnTo>
                  <a:pt x="271426" y="65678"/>
                </a:lnTo>
                <a:lnTo>
                  <a:pt x="298869" y="24999"/>
                </a:lnTo>
                <a:lnTo>
                  <a:pt x="301328" y="19069"/>
                </a:lnTo>
                <a:lnTo>
                  <a:pt x="301329" y="12865"/>
                </a:lnTo>
                <a:lnTo>
                  <a:pt x="299011" y="7108"/>
                </a:lnTo>
                <a:lnTo>
                  <a:pt x="294513" y="2520"/>
                </a:lnTo>
                <a:lnTo>
                  <a:pt x="288577" y="67"/>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3" name="object 123"/>
          <p:cNvSpPr/>
          <p:nvPr/>
        </p:nvSpPr>
        <p:spPr>
          <a:xfrm>
            <a:off x="2911993" y="9473706"/>
            <a:ext cx="278130" cy="265430"/>
          </a:xfrm>
          <a:custGeom>
            <a:avLst/>
            <a:gdLst/>
            <a:ahLst/>
            <a:cxnLst/>
            <a:rect l="l" t="t" r="r" b="b"/>
            <a:pathLst>
              <a:path w="278130" h="265429">
                <a:moveTo>
                  <a:pt x="11010" y="53759"/>
                </a:moveTo>
                <a:lnTo>
                  <a:pt x="8407" y="54356"/>
                </a:lnTo>
                <a:lnTo>
                  <a:pt x="6515" y="56007"/>
                </a:lnTo>
                <a:lnTo>
                  <a:pt x="4610" y="57619"/>
                </a:lnTo>
                <a:lnTo>
                  <a:pt x="3619" y="60109"/>
                </a:lnTo>
                <a:lnTo>
                  <a:pt x="12611" y="145275"/>
                </a:lnTo>
                <a:lnTo>
                  <a:pt x="1689" y="147269"/>
                </a:lnTo>
                <a:lnTo>
                  <a:pt x="2" y="155359"/>
                </a:lnTo>
                <a:lnTo>
                  <a:pt x="0" y="165074"/>
                </a:lnTo>
                <a:lnTo>
                  <a:pt x="570" y="172716"/>
                </a:lnTo>
                <a:lnTo>
                  <a:pt x="2928" y="179014"/>
                </a:lnTo>
                <a:lnTo>
                  <a:pt x="8045" y="183389"/>
                </a:lnTo>
                <a:lnTo>
                  <a:pt x="16827" y="185267"/>
                </a:lnTo>
                <a:lnTo>
                  <a:pt x="21843" y="232752"/>
                </a:lnTo>
                <a:lnTo>
                  <a:pt x="24079" y="235369"/>
                </a:lnTo>
                <a:lnTo>
                  <a:pt x="137706" y="265137"/>
                </a:lnTo>
                <a:lnTo>
                  <a:pt x="138353" y="265214"/>
                </a:lnTo>
                <a:lnTo>
                  <a:pt x="139661" y="265214"/>
                </a:lnTo>
                <a:lnTo>
                  <a:pt x="140296" y="265087"/>
                </a:lnTo>
                <a:lnTo>
                  <a:pt x="140931" y="264896"/>
                </a:lnTo>
                <a:lnTo>
                  <a:pt x="141222" y="264896"/>
                </a:lnTo>
                <a:lnTo>
                  <a:pt x="207025" y="247662"/>
                </a:lnTo>
                <a:lnTo>
                  <a:pt x="131356" y="247662"/>
                </a:lnTo>
                <a:lnTo>
                  <a:pt x="36156" y="222719"/>
                </a:lnTo>
                <a:lnTo>
                  <a:pt x="31953" y="182880"/>
                </a:lnTo>
                <a:lnTo>
                  <a:pt x="41071" y="179451"/>
                </a:lnTo>
                <a:lnTo>
                  <a:pt x="47358" y="172808"/>
                </a:lnTo>
                <a:lnTo>
                  <a:pt x="47358" y="161696"/>
                </a:lnTo>
                <a:lnTo>
                  <a:pt x="46050" y="158559"/>
                </a:lnTo>
                <a:lnTo>
                  <a:pt x="43954" y="155752"/>
                </a:lnTo>
                <a:lnTo>
                  <a:pt x="125728" y="155752"/>
                </a:lnTo>
                <a:lnTo>
                  <a:pt x="125672" y="147421"/>
                </a:lnTo>
                <a:lnTo>
                  <a:pt x="32346" y="147421"/>
                </a:lnTo>
                <a:lnTo>
                  <a:pt x="30975" y="146888"/>
                </a:lnTo>
                <a:lnTo>
                  <a:pt x="29552" y="146431"/>
                </a:lnTo>
                <a:lnTo>
                  <a:pt x="28054" y="146062"/>
                </a:lnTo>
                <a:lnTo>
                  <a:pt x="20243" y="72047"/>
                </a:lnTo>
                <a:lnTo>
                  <a:pt x="80273" y="72047"/>
                </a:lnTo>
                <a:lnTo>
                  <a:pt x="11010" y="53759"/>
                </a:lnTo>
                <a:close/>
              </a:path>
              <a:path w="278130" h="265429">
                <a:moveTo>
                  <a:pt x="141222" y="264896"/>
                </a:moveTo>
                <a:lnTo>
                  <a:pt x="140931" y="264896"/>
                </a:lnTo>
                <a:lnTo>
                  <a:pt x="141222" y="264896"/>
                </a:lnTo>
                <a:close/>
              </a:path>
              <a:path w="278130" h="265429">
                <a:moveTo>
                  <a:pt x="80273" y="72047"/>
                </a:moveTo>
                <a:lnTo>
                  <a:pt x="20243" y="72047"/>
                </a:lnTo>
                <a:lnTo>
                  <a:pt x="131356" y="101358"/>
                </a:lnTo>
                <a:lnTo>
                  <a:pt x="131356" y="247662"/>
                </a:lnTo>
                <a:lnTo>
                  <a:pt x="146646" y="247662"/>
                </a:lnTo>
                <a:lnTo>
                  <a:pt x="146646" y="101358"/>
                </a:lnTo>
                <a:lnTo>
                  <a:pt x="198914" y="87553"/>
                </a:lnTo>
                <a:lnTo>
                  <a:pt x="139001" y="87553"/>
                </a:lnTo>
                <a:lnTo>
                  <a:pt x="80273" y="72047"/>
                </a:lnTo>
                <a:close/>
              </a:path>
              <a:path w="278130" h="265429">
                <a:moveTo>
                  <a:pt x="276582" y="174993"/>
                </a:moveTo>
                <a:lnTo>
                  <a:pt x="233578" y="174993"/>
                </a:lnTo>
                <a:lnTo>
                  <a:pt x="236092" y="176453"/>
                </a:lnTo>
                <a:lnTo>
                  <a:pt x="236850" y="179379"/>
                </a:lnTo>
                <a:lnTo>
                  <a:pt x="246024" y="182880"/>
                </a:lnTo>
                <a:lnTo>
                  <a:pt x="241833" y="222719"/>
                </a:lnTo>
                <a:lnTo>
                  <a:pt x="146646" y="247662"/>
                </a:lnTo>
                <a:lnTo>
                  <a:pt x="207025" y="247662"/>
                </a:lnTo>
                <a:lnTo>
                  <a:pt x="253911" y="235369"/>
                </a:lnTo>
                <a:lnTo>
                  <a:pt x="256146" y="232752"/>
                </a:lnTo>
                <a:lnTo>
                  <a:pt x="261175" y="185267"/>
                </a:lnTo>
                <a:lnTo>
                  <a:pt x="269988" y="183384"/>
                </a:lnTo>
                <a:lnTo>
                  <a:pt x="275082" y="179009"/>
                </a:lnTo>
                <a:lnTo>
                  <a:pt x="276582" y="174993"/>
                </a:lnTo>
                <a:close/>
              </a:path>
              <a:path w="278130" h="265429">
                <a:moveTo>
                  <a:pt x="45275" y="201701"/>
                </a:moveTo>
                <a:lnTo>
                  <a:pt x="42773" y="203174"/>
                </a:lnTo>
                <a:lnTo>
                  <a:pt x="42125" y="205625"/>
                </a:lnTo>
                <a:lnTo>
                  <a:pt x="41503" y="208089"/>
                </a:lnTo>
                <a:lnTo>
                  <a:pt x="42964" y="210578"/>
                </a:lnTo>
                <a:lnTo>
                  <a:pt x="117716" y="229971"/>
                </a:lnTo>
                <a:lnTo>
                  <a:pt x="118109" y="230022"/>
                </a:lnTo>
                <a:lnTo>
                  <a:pt x="120522" y="230022"/>
                </a:lnTo>
                <a:lnTo>
                  <a:pt x="122377" y="228650"/>
                </a:lnTo>
                <a:lnTo>
                  <a:pt x="123558" y="224129"/>
                </a:lnTo>
                <a:lnTo>
                  <a:pt x="122085" y="221627"/>
                </a:lnTo>
                <a:lnTo>
                  <a:pt x="45275" y="201701"/>
                </a:lnTo>
                <a:close/>
              </a:path>
              <a:path w="278130" h="265429">
                <a:moveTo>
                  <a:pt x="234797" y="201701"/>
                </a:moveTo>
                <a:lnTo>
                  <a:pt x="157987" y="221627"/>
                </a:lnTo>
                <a:lnTo>
                  <a:pt x="156514" y="224129"/>
                </a:lnTo>
                <a:lnTo>
                  <a:pt x="157695" y="228650"/>
                </a:lnTo>
                <a:lnTo>
                  <a:pt x="159550" y="230022"/>
                </a:lnTo>
                <a:lnTo>
                  <a:pt x="161975" y="230022"/>
                </a:lnTo>
                <a:lnTo>
                  <a:pt x="162356" y="229971"/>
                </a:lnTo>
                <a:lnTo>
                  <a:pt x="237096" y="210578"/>
                </a:lnTo>
                <a:lnTo>
                  <a:pt x="238582" y="208089"/>
                </a:lnTo>
                <a:lnTo>
                  <a:pt x="237312" y="203174"/>
                </a:lnTo>
                <a:lnTo>
                  <a:pt x="234797" y="201701"/>
                </a:lnTo>
                <a:close/>
              </a:path>
              <a:path w="278130" h="265429">
                <a:moveTo>
                  <a:pt x="46494" y="174993"/>
                </a:moveTo>
                <a:lnTo>
                  <a:pt x="43992" y="176453"/>
                </a:lnTo>
                <a:lnTo>
                  <a:pt x="42722" y="181356"/>
                </a:lnTo>
                <a:lnTo>
                  <a:pt x="44183" y="183870"/>
                </a:lnTo>
                <a:lnTo>
                  <a:pt x="117716" y="202933"/>
                </a:lnTo>
                <a:lnTo>
                  <a:pt x="118109" y="202971"/>
                </a:lnTo>
                <a:lnTo>
                  <a:pt x="120522" y="202971"/>
                </a:lnTo>
                <a:lnTo>
                  <a:pt x="122389" y="201599"/>
                </a:lnTo>
                <a:lnTo>
                  <a:pt x="123558" y="197091"/>
                </a:lnTo>
                <a:lnTo>
                  <a:pt x="122085" y="194589"/>
                </a:lnTo>
                <a:lnTo>
                  <a:pt x="46494" y="174993"/>
                </a:lnTo>
                <a:close/>
              </a:path>
              <a:path w="278130" h="265429">
                <a:moveTo>
                  <a:pt x="232879" y="175174"/>
                </a:moveTo>
                <a:lnTo>
                  <a:pt x="157987" y="194589"/>
                </a:lnTo>
                <a:lnTo>
                  <a:pt x="156514" y="197091"/>
                </a:lnTo>
                <a:lnTo>
                  <a:pt x="157137" y="199542"/>
                </a:lnTo>
                <a:lnTo>
                  <a:pt x="157695" y="201599"/>
                </a:lnTo>
                <a:lnTo>
                  <a:pt x="159550" y="202971"/>
                </a:lnTo>
                <a:lnTo>
                  <a:pt x="161975" y="202971"/>
                </a:lnTo>
                <a:lnTo>
                  <a:pt x="162356" y="202933"/>
                </a:lnTo>
                <a:lnTo>
                  <a:pt x="235889" y="183870"/>
                </a:lnTo>
                <a:lnTo>
                  <a:pt x="237362" y="181356"/>
                </a:lnTo>
                <a:lnTo>
                  <a:pt x="236850" y="179379"/>
                </a:lnTo>
                <a:lnTo>
                  <a:pt x="232879" y="175174"/>
                </a:lnTo>
                <a:close/>
              </a:path>
              <a:path w="278130" h="265429">
                <a:moveTo>
                  <a:pt x="233578" y="174993"/>
                </a:moveTo>
                <a:lnTo>
                  <a:pt x="232879" y="175174"/>
                </a:lnTo>
                <a:lnTo>
                  <a:pt x="236850" y="179379"/>
                </a:lnTo>
                <a:lnTo>
                  <a:pt x="236092" y="176453"/>
                </a:lnTo>
                <a:lnTo>
                  <a:pt x="233578" y="174993"/>
                </a:lnTo>
                <a:close/>
              </a:path>
              <a:path w="278130" h="265429">
                <a:moveTo>
                  <a:pt x="125728" y="155752"/>
                </a:moveTo>
                <a:lnTo>
                  <a:pt x="43954" y="155752"/>
                </a:lnTo>
                <a:lnTo>
                  <a:pt x="125882" y="178523"/>
                </a:lnTo>
                <a:lnTo>
                  <a:pt x="125728" y="155752"/>
                </a:lnTo>
                <a:close/>
              </a:path>
              <a:path w="278130" h="265429">
                <a:moveTo>
                  <a:pt x="235089" y="147561"/>
                </a:moveTo>
                <a:lnTo>
                  <a:pt x="157987" y="167538"/>
                </a:lnTo>
                <a:lnTo>
                  <a:pt x="156514" y="170053"/>
                </a:lnTo>
                <a:lnTo>
                  <a:pt x="157683" y="174561"/>
                </a:lnTo>
                <a:lnTo>
                  <a:pt x="159537" y="175933"/>
                </a:lnTo>
                <a:lnTo>
                  <a:pt x="161963" y="175933"/>
                </a:lnTo>
                <a:lnTo>
                  <a:pt x="162356" y="175882"/>
                </a:lnTo>
                <a:lnTo>
                  <a:pt x="232727" y="157670"/>
                </a:lnTo>
                <a:lnTo>
                  <a:pt x="278002" y="157670"/>
                </a:lnTo>
                <a:lnTo>
                  <a:pt x="278002" y="155359"/>
                </a:lnTo>
                <a:lnTo>
                  <a:pt x="277199" y="151511"/>
                </a:lnTo>
                <a:lnTo>
                  <a:pt x="238251" y="151511"/>
                </a:lnTo>
                <a:lnTo>
                  <a:pt x="237616" y="149034"/>
                </a:lnTo>
                <a:lnTo>
                  <a:pt x="235089" y="147561"/>
                </a:lnTo>
                <a:close/>
              </a:path>
              <a:path w="278130" h="265429">
                <a:moveTo>
                  <a:pt x="278002" y="157670"/>
                </a:moveTo>
                <a:lnTo>
                  <a:pt x="232727" y="157670"/>
                </a:lnTo>
                <a:lnTo>
                  <a:pt x="231419" y="159969"/>
                </a:lnTo>
                <a:lnTo>
                  <a:pt x="230644" y="162458"/>
                </a:lnTo>
                <a:lnTo>
                  <a:pt x="230644" y="172808"/>
                </a:lnTo>
                <a:lnTo>
                  <a:pt x="232879" y="175174"/>
                </a:lnTo>
                <a:lnTo>
                  <a:pt x="233578" y="174993"/>
                </a:lnTo>
                <a:lnTo>
                  <a:pt x="276582" y="174993"/>
                </a:lnTo>
                <a:lnTo>
                  <a:pt x="277433" y="172716"/>
                </a:lnTo>
                <a:lnTo>
                  <a:pt x="278002" y="165074"/>
                </a:lnTo>
                <a:lnTo>
                  <a:pt x="278002" y="157670"/>
                </a:lnTo>
                <a:close/>
              </a:path>
              <a:path w="278130" h="265429">
                <a:moveTo>
                  <a:pt x="273114" y="72021"/>
                </a:moveTo>
                <a:lnTo>
                  <a:pt x="257721" y="72021"/>
                </a:lnTo>
                <a:lnTo>
                  <a:pt x="249923" y="146062"/>
                </a:lnTo>
                <a:lnTo>
                  <a:pt x="245389" y="147205"/>
                </a:lnTo>
                <a:lnTo>
                  <a:pt x="241414" y="149072"/>
                </a:lnTo>
                <a:lnTo>
                  <a:pt x="238251" y="151511"/>
                </a:lnTo>
                <a:lnTo>
                  <a:pt x="277199" y="151511"/>
                </a:lnTo>
                <a:lnTo>
                  <a:pt x="276313" y="147269"/>
                </a:lnTo>
                <a:lnTo>
                  <a:pt x="265379" y="145275"/>
                </a:lnTo>
                <a:lnTo>
                  <a:pt x="273114" y="72021"/>
                </a:lnTo>
                <a:close/>
              </a:path>
              <a:path w="278130" h="265429">
                <a:moveTo>
                  <a:pt x="240677" y="119989"/>
                </a:moveTo>
                <a:lnTo>
                  <a:pt x="158038" y="140474"/>
                </a:lnTo>
                <a:lnTo>
                  <a:pt x="156527" y="142963"/>
                </a:lnTo>
                <a:lnTo>
                  <a:pt x="157635" y="147421"/>
                </a:lnTo>
                <a:lnTo>
                  <a:pt x="157726" y="147561"/>
                </a:lnTo>
                <a:lnTo>
                  <a:pt x="159537" y="148894"/>
                </a:lnTo>
                <a:lnTo>
                  <a:pt x="161950" y="148894"/>
                </a:lnTo>
                <a:lnTo>
                  <a:pt x="162318" y="148869"/>
                </a:lnTo>
                <a:lnTo>
                  <a:pt x="242887" y="128892"/>
                </a:lnTo>
                <a:lnTo>
                  <a:pt x="244386" y="126390"/>
                </a:lnTo>
                <a:lnTo>
                  <a:pt x="243166" y="121488"/>
                </a:lnTo>
                <a:lnTo>
                  <a:pt x="240677" y="119989"/>
                </a:lnTo>
                <a:close/>
              </a:path>
              <a:path w="278130" h="265429">
                <a:moveTo>
                  <a:pt x="26504" y="80187"/>
                </a:moveTo>
                <a:lnTo>
                  <a:pt x="32346" y="147421"/>
                </a:lnTo>
                <a:lnTo>
                  <a:pt x="125672" y="147421"/>
                </a:lnTo>
                <a:lnTo>
                  <a:pt x="125387" y="105079"/>
                </a:lnTo>
                <a:lnTo>
                  <a:pt x="26504" y="80187"/>
                </a:lnTo>
                <a:close/>
              </a:path>
              <a:path w="278130" h="265429">
                <a:moveTo>
                  <a:pt x="244932" y="90932"/>
                </a:moveTo>
                <a:lnTo>
                  <a:pt x="157987" y="113461"/>
                </a:lnTo>
                <a:lnTo>
                  <a:pt x="156514" y="115976"/>
                </a:lnTo>
                <a:lnTo>
                  <a:pt x="157137" y="118427"/>
                </a:lnTo>
                <a:lnTo>
                  <a:pt x="157695" y="120497"/>
                </a:lnTo>
                <a:lnTo>
                  <a:pt x="159550" y="121869"/>
                </a:lnTo>
                <a:lnTo>
                  <a:pt x="161975" y="121869"/>
                </a:lnTo>
                <a:lnTo>
                  <a:pt x="162369" y="121818"/>
                </a:lnTo>
                <a:lnTo>
                  <a:pt x="247243" y="99822"/>
                </a:lnTo>
                <a:lnTo>
                  <a:pt x="248729" y="97307"/>
                </a:lnTo>
                <a:lnTo>
                  <a:pt x="248069" y="94856"/>
                </a:lnTo>
                <a:lnTo>
                  <a:pt x="247446" y="92405"/>
                </a:lnTo>
                <a:lnTo>
                  <a:pt x="244932" y="90932"/>
                </a:lnTo>
                <a:close/>
              </a:path>
              <a:path w="278130" h="265429">
                <a:moveTo>
                  <a:pt x="266966" y="53759"/>
                </a:moveTo>
                <a:lnTo>
                  <a:pt x="139001" y="87553"/>
                </a:lnTo>
                <a:lnTo>
                  <a:pt x="198914" y="87553"/>
                </a:lnTo>
                <a:lnTo>
                  <a:pt x="257721" y="72021"/>
                </a:lnTo>
                <a:lnTo>
                  <a:pt x="273114" y="72021"/>
                </a:lnTo>
                <a:lnTo>
                  <a:pt x="274365" y="60109"/>
                </a:lnTo>
                <a:lnTo>
                  <a:pt x="273380" y="57619"/>
                </a:lnTo>
                <a:lnTo>
                  <a:pt x="269570" y="54356"/>
                </a:lnTo>
                <a:lnTo>
                  <a:pt x="266966" y="53759"/>
                </a:lnTo>
                <a:close/>
              </a:path>
              <a:path w="278130" h="265429">
                <a:moveTo>
                  <a:pt x="139611" y="0"/>
                </a:moveTo>
                <a:lnTo>
                  <a:pt x="121596" y="3635"/>
                </a:lnTo>
                <a:lnTo>
                  <a:pt x="106891" y="13550"/>
                </a:lnTo>
                <a:lnTo>
                  <a:pt x="96978" y="28257"/>
                </a:lnTo>
                <a:lnTo>
                  <a:pt x="93344" y="46266"/>
                </a:lnTo>
                <a:lnTo>
                  <a:pt x="93454" y="53759"/>
                </a:lnTo>
                <a:lnTo>
                  <a:pt x="94907" y="61023"/>
                </a:lnTo>
                <a:lnTo>
                  <a:pt x="97662" y="68707"/>
                </a:lnTo>
                <a:lnTo>
                  <a:pt x="139001" y="79641"/>
                </a:lnTo>
                <a:lnTo>
                  <a:pt x="181673" y="68364"/>
                </a:lnTo>
                <a:lnTo>
                  <a:pt x="184340" y="60794"/>
                </a:lnTo>
                <a:lnTo>
                  <a:pt x="185856" y="53213"/>
                </a:lnTo>
                <a:lnTo>
                  <a:pt x="185877" y="46266"/>
                </a:lnTo>
                <a:lnTo>
                  <a:pt x="182239" y="28257"/>
                </a:lnTo>
                <a:lnTo>
                  <a:pt x="172321" y="13550"/>
                </a:lnTo>
                <a:lnTo>
                  <a:pt x="157614" y="3635"/>
                </a:lnTo>
                <a:lnTo>
                  <a:pt x="139611" y="0"/>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4" name="object 124"/>
          <p:cNvSpPr/>
          <p:nvPr/>
        </p:nvSpPr>
        <p:spPr>
          <a:xfrm>
            <a:off x="5136743" y="9347568"/>
            <a:ext cx="508634" cy="496570"/>
          </a:xfrm>
          <a:custGeom>
            <a:avLst/>
            <a:gdLst/>
            <a:ahLst/>
            <a:cxnLst/>
            <a:rect l="l" t="t" r="r" b="b"/>
            <a:pathLst>
              <a:path w="508635" h="496570">
                <a:moveTo>
                  <a:pt x="447039" y="0"/>
                </a:moveTo>
                <a:lnTo>
                  <a:pt x="61493" y="0"/>
                </a:lnTo>
                <a:lnTo>
                  <a:pt x="61493" y="166547"/>
                </a:lnTo>
                <a:lnTo>
                  <a:pt x="447039" y="166547"/>
                </a:lnTo>
                <a:lnTo>
                  <a:pt x="447039" y="151853"/>
                </a:lnTo>
                <a:lnTo>
                  <a:pt x="76187" y="151853"/>
                </a:lnTo>
                <a:lnTo>
                  <a:pt x="76187" y="14693"/>
                </a:lnTo>
                <a:lnTo>
                  <a:pt x="447039" y="14693"/>
                </a:lnTo>
                <a:lnTo>
                  <a:pt x="447039" y="0"/>
                </a:lnTo>
                <a:close/>
              </a:path>
              <a:path w="508635" h="496570">
                <a:moveTo>
                  <a:pt x="447039" y="14693"/>
                </a:moveTo>
                <a:lnTo>
                  <a:pt x="432346" y="14693"/>
                </a:lnTo>
                <a:lnTo>
                  <a:pt x="432346" y="151853"/>
                </a:lnTo>
                <a:lnTo>
                  <a:pt x="447039" y="151853"/>
                </a:lnTo>
                <a:lnTo>
                  <a:pt x="447039" y="14693"/>
                </a:lnTo>
                <a:close/>
              </a:path>
              <a:path w="508635" h="496570">
                <a:moveTo>
                  <a:pt x="217716" y="115125"/>
                </a:moveTo>
                <a:lnTo>
                  <a:pt x="114846" y="115125"/>
                </a:lnTo>
                <a:lnTo>
                  <a:pt x="114846" y="127368"/>
                </a:lnTo>
                <a:lnTo>
                  <a:pt x="217716" y="127368"/>
                </a:lnTo>
                <a:lnTo>
                  <a:pt x="217716" y="115125"/>
                </a:lnTo>
                <a:close/>
              </a:path>
              <a:path w="508635" h="496570">
                <a:moveTo>
                  <a:pt x="349973" y="80822"/>
                </a:moveTo>
                <a:lnTo>
                  <a:pt x="114833" y="80822"/>
                </a:lnTo>
                <a:lnTo>
                  <a:pt x="114833" y="93090"/>
                </a:lnTo>
                <a:lnTo>
                  <a:pt x="349973" y="93090"/>
                </a:lnTo>
                <a:lnTo>
                  <a:pt x="349973" y="80822"/>
                </a:lnTo>
                <a:close/>
              </a:path>
              <a:path w="508635" h="496570">
                <a:moveTo>
                  <a:pt x="349973" y="46545"/>
                </a:moveTo>
                <a:lnTo>
                  <a:pt x="114833" y="46545"/>
                </a:lnTo>
                <a:lnTo>
                  <a:pt x="114833" y="58775"/>
                </a:lnTo>
                <a:lnTo>
                  <a:pt x="349973" y="58775"/>
                </a:lnTo>
                <a:lnTo>
                  <a:pt x="349973" y="46545"/>
                </a:lnTo>
                <a:close/>
              </a:path>
              <a:path w="508635" h="496570">
                <a:moveTo>
                  <a:pt x="45719" y="349186"/>
                </a:moveTo>
                <a:lnTo>
                  <a:pt x="29688" y="352425"/>
                </a:lnTo>
                <a:lnTo>
                  <a:pt x="16597" y="361256"/>
                </a:lnTo>
                <a:lnTo>
                  <a:pt x="7770" y="374352"/>
                </a:lnTo>
                <a:lnTo>
                  <a:pt x="4533" y="390385"/>
                </a:lnTo>
                <a:lnTo>
                  <a:pt x="6230" y="402102"/>
                </a:lnTo>
                <a:lnTo>
                  <a:pt x="10995" y="412494"/>
                </a:lnTo>
                <a:lnTo>
                  <a:pt x="18335" y="421083"/>
                </a:lnTo>
                <a:lnTo>
                  <a:pt x="27762" y="427393"/>
                </a:lnTo>
                <a:lnTo>
                  <a:pt x="16535" y="434256"/>
                </a:lnTo>
                <a:lnTo>
                  <a:pt x="7761" y="443960"/>
                </a:lnTo>
                <a:lnTo>
                  <a:pt x="2046" y="455893"/>
                </a:lnTo>
                <a:lnTo>
                  <a:pt x="0" y="469442"/>
                </a:lnTo>
                <a:lnTo>
                  <a:pt x="0" y="496277"/>
                </a:lnTo>
                <a:lnTo>
                  <a:pt x="91439" y="496277"/>
                </a:lnTo>
                <a:lnTo>
                  <a:pt x="91439" y="469442"/>
                </a:lnTo>
                <a:lnTo>
                  <a:pt x="89399" y="455893"/>
                </a:lnTo>
                <a:lnTo>
                  <a:pt x="83685" y="443960"/>
                </a:lnTo>
                <a:lnTo>
                  <a:pt x="74911" y="434256"/>
                </a:lnTo>
                <a:lnTo>
                  <a:pt x="63690" y="427393"/>
                </a:lnTo>
                <a:lnTo>
                  <a:pt x="73117" y="421083"/>
                </a:lnTo>
                <a:lnTo>
                  <a:pt x="80457" y="412494"/>
                </a:lnTo>
                <a:lnTo>
                  <a:pt x="85221" y="402102"/>
                </a:lnTo>
                <a:lnTo>
                  <a:pt x="86918" y="390385"/>
                </a:lnTo>
                <a:lnTo>
                  <a:pt x="83681" y="374352"/>
                </a:lnTo>
                <a:lnTo>
                  <a:pt x="74853" y="361256"/>
                </a:lnTo>
                <a:lnTo>
                  <a:pt x="61758" y="352425"/>
                </a:lnTo>
                <a:lnTo>
                  <a:pt x="45719" y="349186"/>
                </a:lnTo>
                <a:close/>
              </a:path>
              <a:path w="508635" h="496570">
                <a:moveTo>
                  <a:pt x="462813" y="349186"/>
                </a:moveTo>
                <a:lnTo>
                  <a:pt x="446774" y="352425"/>
                </a:lnTo>
                <a:lnTo>
                  <a:pt x="433679" y="361256"/>
                </a:lnTo>
                <a:lnTo>
                  <a:pt x="424851" y="374352"/>
                </a:lnTo>
                <a:lnTo>
                  <a:pt x="421614" y="390385"/>
                </a:lnTo>
                <a:lnTo>
                  <a:pt x="423311" y="402102"/>
                </a:lnTo>
                <a:lnTo>
                  <a:pt x="428075" y="412494"/>
                </a:lnTo>
                <a:lnTo>
                  <a:pt x="435416" y="421083"/>
                </a:lnTo>
                <a:lnTo>
                  <a:pt x="444842" y="427393"/>
                </a:lnTo>
                <a:lnTo>
                  <a:pt x="433620" y="434256"/>
                </a:lnTo>
                <a:lnTo>
                  <a:pt x="424841" y="443960"/>
                </a:lnTo>
                <a:lnTo>
                  <a:pt x="419123" y="455893"/>
                </a:lnTo>
                <a:lnTo>
                  <a:pt x="417080" y="469442"/>
                </a:lnTo>
                <a:lnTo>
                  <a:pt x="417080" y="496277"/>
                </a:lnTo>
                <a:lnTo>
                  <a:pt x="508533" y="496277"/>
                </a:lnTo>
                <a:lnTo>
                  <a:pt x="508533" y="469442"/>
                </a:lnTo>
                <a:lnTo>
                  <a:pt x="506486" y="455893"/>
                </a:lnTo>
                <a:lnTo>
                  <a:pt x="500772" y="443960"/>
                </a:lnTo>
                <a:lnTo>
                  <a:pt x="491997" y="434256"/>
                </a:lnTo>
                <a:lnTo>
                  <a:pt x="480771" y="427393"/>
                </a:lnTo>
                <a:lnTo>
                  <a:pt x="490203" y="421083"/>
                </a:lnTo>
                <a:lnTo>
                  <a:pt x="497543" y="412494"/>
                </a:lnTo>
                <a:lnTo>
                  <a:pt x="502304" y="402102"/>
                </a:lnTo>
                <a:lnTo>
                  <a:pt x="503999" y="390385"/>
                </a:lnTo>
                <a:lnTo>
                  <a:pt x="500762" y="374352"/>
                </a:lnTo>
                <a:lnTo>
                  <a:pt x="491936" y="361256"/>
                </a:lnTo>
                <a:lnTo>
                  <a:pt x="478844" y="352425"/>
                </a:lnTo>
                <a:lnTo>
                  <a:pt x="462813" y="349186"/>
                </a:lnTo>
                <a:close/>
              </a:path>
              <a:path w="508635" h="496570">
                <a:moveTo>
                  <a:pt x="400265" y="465340"/>
                </a:moveTo>
                <a:lnTo>
                  <a:pt x="110020" y="465340"/>
                </a:lnTo>
                <a:lnTo>
                  <a:pt x="110020" y="494741"/>
                </a:lnTo>
                <a:lnTo>
                  <a:pt x="400265" y="494741"/>
                </a:lnTo>
                <a:lnTo>
                  <a:pt x="400265" y="465340"/>
                </a:lnTo>
                <a:close/>
              </a:path>
              <a:path w="508635" h="496570">
                <a:moveTo>
                  <a:pt x="356184" y="215531"/>
                </a:moveTo>
                <a:lnTo>
                  <a:pt x="154101" y="215531"/>
                </a:lnTo>
                <a:lnTo>
                  <a:pt x="110020" y="458000"/>
                </a:lnTo>
                <a:lnTo>
                  <a:pt x="400265" y="458000"/>
                </a:lnTo>
                <a:lnTo>
                  <a:pt x="356184" y="215531"/>
                </a:lnTo>
                <a:close/>
              </a:path>
              <a:path w="508635" h="496570">
                <a:moveTo>
                  <a:pt x="67767" y="188747"/>
                </a:moveTo>
                <a:lnTo>
                  <a:pt x="51741" y="191998"/>
                </a:lnTo>
                <a:lnTo>
                  <a:pt x="38649" y="200829"/>
                </a:lnTo>
                <a:lnTo>
                  <a:pt x="29819" y="213916"/>
                </a:lnTo>
                <a:lnTo>
                  <a:pt x="26581" y="229933"/>
                </a:lnTo>
                <a:lnTo>
                  <a:pt x="28278" y="241663"/>
                </a:lnTo>
                <a:lnTo>
                  <a:pt x="33042" y="252058"/>
                </a:lnTo>
                <a:lnTo>
                  <a:pt x="40382" y="260646"/>
                </a:lnTo>
                <a:lnTo>
                  <a:pt x="49809" y="266953"/>
                </a:lnTo>
                <a:lnTo>
                  <a:pt x="38583" y="273815"/>
                </a:lnTo>
                <a:lnTo>
                  <a:pt x="29808" y="283516"/>
                </a:lnTo>
                <a:lnTo>
                  <a:pt x="24093" y="295448"/>
                </a:lnTo>
                <a:lnTo>
                  <a:pt x="22047" y="309003"/>
                </a:lnTo>
                <a:lnTo>
                  <a:pt x="22047" y="335838"/>
                </a:lnTo>
                <a:lnTo>
                  <a:pt x="113487" y="335838"/>
                </a:lnTo>
                <a:lnTo>
                  <a:pt x="113487" y="309003"/>
                </a:lnTo>
                <a:lnTo>
                  <a:pt x="111446" y="295448"/>
                </a:lnTo>
                <a:lnTo>
                  <a:pt x="105730" y="283516"/>
                </a:lnTo>
                <a:lnTo>
                  <a:pt x="96952" y="273815"/>
                </a:lnTo>
                <a:lnTo>
                  <a:pt x="85725" y="266953"/>
                </a:lnTo>
                <a:lnTo>
                  <a:pt x="95156" y="260646"/>
                </a:lnTo>
                <a:lnTo>
                  <a:pt x="102496" y="252058"/>
                </a:lnTo>
                <a:lnTo>
                  <a:pt x="107258" y="241663"/>
                </a:lnTo>
                <a:lnTo>
                  <a:pt x="108953" y="229933"/>
                </a:lnTo>
                <a:lnTo>
                  <a:pt x="105718" y="213916"/>
                </a:lnTo>
                <a:lnTo>
                  <a:pt x="96894" y="200829"/>
                </a:lnTo>
                <a:lnTo>
                  <a:pt x="83803" y="191998"/>
                </a:lnTo>
                <a:lnTo>
                  <a:pt x="67767" y="188747"/>
                </a:lnTo>
                <a:close/>
              </a:path>
              <a:path w="508635" h="496570">
                <a:moveTo>
                  <a:pt x="440766" y="188747"/>
                </a:moveTo>
                <a:lnTo>
                  <a:pt x="424729" y="191998"/>
                </a:lnTo>
                <a:lnTo>
                  <a:pt x="411638" y="200829"/>
                </a:lnTo>
                <a:lnTo>
                  <a:pt x="402815" y="213916"/>
                </a:lnTo>
                <a:lnTo>
                  <a:pt x="399580" y="229933"/>
                </a:lnTo>
                <a:lnTo>
                  <a:pt x="401275" y="241663"/>
                </a:lnTo>
                <a:lnTo>
                  <a:pt x="406036" y="252058"/>
                </a:lnTo>
                <a:lnTo>
                  <a:pt x="413376" y="260646"/>
                </a:lnTo>
                <a:lnTo>
                  <a:pt x="422808" y="266953"/>
                </a:lnTo>
                <a:lnTo>
                  <a:pt x="411585" y="273815"/>
                </a:lnTo>
                <a:lnTo>
                  <a:pt x="402807" y="283516"/>
                </a:lnTo>
                <a:lnTo>
                  <a:pt x="397089" y="295448"/>
                </a:lnTo>
                <a:lnTo>
                  <a:pt x="395046" y="309003"/>
                </a:lnTo>
                <a:lnTo>
                  <a:pt x="395046" y="335838"/>
                </a:lnTo>
                <a:lnTo>
                  <a:pt x="486486" y="335838"/>
                </a:lnTo>
                <a:lnTo>
                  <a:pt x="486486" y="309003"/>
                </a:lnTo>
                <a:lnTo>
                  <a:pt x="484445" y="295448"/>
                </a:lnTo>
                <a:lnTo>
                  <a:pt x="478729" y="283516"/>
                </a:lnTo>
                <a:lnTo>
                  <a:pt x="469951" y="273815"/>
                </a:lnTo>
                <a:lnTo>
                  <a:pt x="458724" y="266953"/>
                </a:lnTo>
                <a:lnTo>
                  <a:pt x="468150" y="260646"/>
                </a:lnTo>
                <a:lnTo>
                  <a:pt x="475491" y="252058"/>
                </a:lnTo>
                <a:lnTo>
                  <a:pt x="480255" y="241663"/>
                </a:lnTo>
                <a:lnTo>
                  <a:pt x="481952" y="229933"/>
                </a:lnTo>
                <a:lnTo>
                  <a:pt x="478713" y="213916"/>
                </a:lnTo>
                <a:lnTo>
                  <a:pt x="469884" y="200829"/>
                </a:lnTo>
                <a:lnTo>
                  <a:pt x="456792" y="191998"/>
                </a:lnTo>
                <a:lnTo>
                  <a:pt x="440766" y="188747"/>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5" name="object 125"/>
          <p:cNvSpPr/>
          <p:nvPr/>
        </p:nvSpPr>
        <p:spPr>
          <a:xfrm>
            <a:off x="7000246" y="10162802"/>
            <a:ext cx="325755" cy="278130"/>
          </a:xfrm>
          <a:custGeom>
            <a:avLst/>
            <a:gdLst/>
            <a:ahLst/>
            <a:cxnLst/>
            <a:rect l="l" t="t" r="r" b="b"/>
            <a:pathLst>
              <a:path w="325754" h="278129">
                <a:moveTo>
                  <a:pt x="325753" y="0"/>
                </a:moveTo>
                <a:lnTo>
                  <a:pt x="293490" y="29773"/>
                </a:lnTo>
                <a:lnTo>
                  <a:pt x="233222" y="42518"/>
                </a:lnTo>
                <a:lnTo>
                  <a:pt x="184801" y="47393"/>
                </a:lnTo>
                <a:lnTo>
                  <a:pt x="129891" y="57320"/>
                </a:lnTo>
                <a:lnTo>
                  <a:pt x="73353" y="78359"/>
                </a:lnTo>
                <a:lnTo>
                  <a:pt x="30074" y="111528"/>
                </a:lnTo>
                <a:lnTo>
                  <a:pt x="7642" y="148983"/>
                </a:lnTo>
                <a:lnTo>
                  <a:pt x="0" y="183572"/>
                </a:lnTo>
                <a:lnTo>
                  <a:pt x="1090" y="208140"/>
                </a:lnTo>
                <a:lnTo>
                  <a:pt x="7795" y="222094"/>
                </a:lnTo>
                <a:lnTo>
                  <a:pt x="18075" y="230468"/>
                </a:lnTo>
                <a:lnTo>
                  <a:pt x="27495" y="234548"/>
                </a:lnTo>
                <a:lnTo>
                  <a:pt x="31621" y="235623"/>
                </a:lnTo>
                <a:lnTo>
                  <a:pt x="26964" y="258035"/>
                </a:lnTo>
                <a:lnTo>
                  <a:pt x="30605" y="269905"/>
                </a:lnTo>
                <a:lnTo>
                  <a:pt x="47219" y="275190"/>
                </a:lnTo>
                <a:lnTo>
                  <a:pt x="81481" y="277850"/>
                </a:lnTo>
                <a:lnTo>
                  <a:pt x="208755" y="226496"/>
                </a:lnTo>
                <a:lnTo>
                  <a:pt x="282822" y="131867"/>
                </a:lnTo>
                <a:lnTo>
                  <a:pt x="317288" y="40767"/>
                </a:lnTo>
                <a:lnTo>
                  <a:pt x="325753" y="0"/>
                </a:lnTo>
                <a:close/>
              </a:path>
            </a:pathLst>
          </a:custGeom>
          <a:solidFill>
            <a:srgbClr val="8DC6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6" name="object 126"/>
          <p:cNvSpPr/>
          <p:nvPr/>
        </p:nvSpPr>
        <p:spPr>
          <a:xfrm>
            <a:off x="7000264" y="10162806"/>
            <a:ext cx="325731" cy="277850"/>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7" name="object 127"/>
          <p:cNvSpPr/>
          <p:nvPr/>
        </p:nvSpPr>
        <p:spPr>
          <a:xfrm>
            <a:off x="6979882" y="10288674"/>
            <a:ext cx="202565" cy="250825"/>
          </a:xfrm>
          <a:custGeom>
            <a:avLst/>
            <a:gdLst/>
            <a:ahLst/>
            <a:cxnLst/>
            <a:rect l="l" t="t" r="r" b="b"/>
            <a:pathLst>
              <a:path w="202565" h="250825">
                <a:moveTo>
                  <a:pt x="202498" y="0"/>
                </a:moveTo>
                <a:lnTo>
                  <a:pt x="136231" y="33221"/>
                </a:lnTo>
                <a:lnTo>
                  <a:pt x="81256" y="67481"/>
                </a:lnTo>
                <a:lnTo>
                  <a:pt x="36483" y="107048"/>
                </a:lnTo>
                <a:lnTo>
                  <a:pt x="11004" y="139739"/>
                </a:lnTo>
                <a:lnTo>
                  <a:pt x="0" y="165596"/>
                </a:lnTo>
                <a:lnTo>
                  <a:pt x="1211" y="198086"/>
                </a:lnTo>
                <a:lnTo>
                  <a:pt x="12379" y="250672"/>
                </a:lnTo>
                <a:lnTo>
                  <a:pt x="12876" y="238003"/>
                </a:lnTo>
                <a:lnTo>
                  <a:pt x="17583" y="205746"/>
                </a:lnTo>
                <a:lnTo>
                  <a:pt x="31324" y="162525"/>
                </a:lnTo>
                <a:lnTo>
                  <a:pt x="58924" y="116966"/>
                </a:lnTo>
                <a:lnTo>
                  <a:pt x="88264" y="82242"/>
                </a:lnTo>
                <a:lnTo>
                  <a:pt x="146591" y="34724"/>
                </a:lnTo>
                <a:lnTo>
                  <a:pt x="202498" y="0"/>
                </a:lnTo>
                <a:close/>
              </a:path>
            </a:pathLst>
          </a:custGeom>
          <a:solidFill>
            <a:srgbClr val="8453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8" name="object 128"/>
          <p:cNvSpPr/>
          <p:nvPr/>
        </p:nvSpPr>
        <p:spPr>
          <a:xfrm>
            <a:off x="6804474" y="10325422"/>
            <a:ext cx="181610" cy="154940"/>
          </a:xfrm>
          <a:custGeom>
            <a:avLst/>
            <a:gdLst/>
            <a:ahLst/>
            <a:cxnLst/>
            <a:rect l="l" t="t" r="r" b="b"/>
            <a:pathLst>
              <a:path w="181609" h="154940">
                <a:moveTo>
                  <a:pt x="0" y="0"/>
                </a:moveTo>
                <a:lnTo>
                  <a:pt x="4714" y="22692"/>
                </a:lnTo>
                <a:lnTo>
                  <a:pt x="23902" y="73401"/>
                </a:lnTo>
                <a:lnTo>
                  <a:pt x="65134" y="126074"/>
                </a:lnTo>
                <a:lnTo>
                  <a:pt x="135978" y="154660"/>
                </a:lnTo>
                <a:lnTo>
                  <a:pt x="155050" y="153178"/>
                </a:lnTo>
                <a:lnTo>
                  <a:pt x="164299" y="150236"/>
                </a:lnTo>
                <a:lnTo>
                  <a:pt x="166329" y="143628"/>
                </a:lnTo>
                <a:lnTo>
                  <a:pt x="163741" y="131152"/>
                </a:lnTo>
                <a:lnTo>
                  <a:pt x="178181" y="128600"/>
                </a:lnTo>
                <a:lnTo>
                  <a:pt x="180733" y="115862"/>
                </a:lnTo>
                <a:lnTo>
                  <a:pt x="181337" y="102183"/>
                </a:lnTo>
                <a:lnTo>
                  <a:pt x="177076" y="82930"/>
                </a:lnTo>
                <a:lnTo>
                  <a:pt x="140500" y="43637"/>
                </a:lnTo>
                <a:lnTo>
                  <a:pt x="78478" y="26381"/>
                </a:lnTo>
                <a:lnTo>
                  <a:pt x="51522" y="23663"/>
                </a:lnTo>
                <a:lnTo>
                  <a:pt x="30886" y="20383"/>
                </a:lnTo>
                <a:lnTo>
                  <a:pt x="17973" y="16564"/>
                </a:lnTo>
                <a:lnTo>
                  <a:pt x="10452" y="13168"/>
                </a:lnTo>
                <a:lnTo>
                  <a:pt x="5426" y="8283"/>
                </a:lnTo>
                <a:lnTo>
                  <a:pt x="0" y="0"/>
                </a:lnTo>
                <a:close/>
              </a:path>
            </a:pathLst>
          </a:custGeom>
          <a:solidFill>
            <a:srgbClr val="8DC6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9" name="object 129"/>
          <p:cNvSpPr/>
          <p:nvPr/>
        </p:nvSpPr>
        <p:spPr>
          <a:xfrm>
            <a:off x="6804469" y="10325417"/>
            <a:ext cx="181327" cy="154660"/>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30" name="object 130"/>
          <p:cNvSpPr/>
          <p:nvPr/>
        </p:nvSpPr>
        <p:spPr>
          <a:xfrm>
            <a:off x="6895904" y="10403545"/>
            <a:ext cx="102235" cy="131445"/>
          </a:xfrm>
          <a:custGeom>
            <a:avLst/>
            <a:gdLst/>
            <a:ahLst/>
            <a:cxnLst/>
            <a:rect l="l" t="t" r="r" b="b"/>
            <a:pathLst>
              <a:path w="102234" h="131445">
                <a:moveTo>
                  <a:pt x="0" y="0"/>
                </a:moveTo>
                <a:lnTo>
                  <a:pt x="39055" y="25131"/>
                </a:lnTo>
                <a:lnTo>
                  <a:pt x="68376" y="55968"/>
                </a:lnTo>
                <a:lnTo>
                  <a:pt x="92762" y="105524"/>
                </a:lnTo>
                <a:lnTo>
                  <a:pt x="96354" y="131229"/>
                </a:lnTo>
                <a:lnTo>
                  <a:pt x="101747" y="100886"/>
                </a:lnTo>
                <a:lnTo>
                  <a:pt x="80721" y="50114"/>
                </a:lnTo>
                <a:lnTo>
                  <a:pt x="30730" y="14012"/>
                </a:lnTo>
                <a:lnTo>
                  <a:pt x="9001" y="3688"/>
                </a:lnTo>
                <a:lnTo>
                  <a:pt x="0" y="0"/>
                </a:lnTo>
                <a:close/>
              </a:path>
            </a:pathLst>
          </a:custGeom>
          <a:solidFill>
            <a:srgbClr val="8453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7904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2AC71778-2EC9-46FC-8D54-8A4CA6A3D5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58"/>
            <a:ext cx="7556500" cy="10684483"/>
          </a:xfrm>
          <a:prstGeom prst="rect">
            <a:avLst/>
          </a:prstGeom>
        </p:spPr>
      </p:pic>
      <p:sp>
        <p:nvSpPr>
          <p:cNvPr id="2" name="object 2"/>
          <p:cNvSpPr txBox="1"/>
          <p:nvPr/>
        </p:nvSpPr>
        <p:spPr>
          <a:xfrm>
            <a:off x="347299" y="10414320"/>
            <a:ext cx="175895" cy="15557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850" b="0" i="0" u="none" strike="noStrike" kern="1200" cap="none" spc="0" normalizeH="0" baseline="0" noProof="0" dirty="0">
                <a:ln>
                  <a:noFill/>
                </a:ln>
                <a:solidFill>
                  <a:srgbClr val="231F20"/>
                </a:solidFill>
                <a:effectLst/>
                <a:uLnTx/>
                <a:uFillTx/>
                <a:latin typeface="BIZ UDPゴシック"/>
                <a:ea typeface="+mn-ea"/>
                <a:cs typeface="BIZ UDPゴシック"/>
              </a:rPr>
              <a:t>14</a:t>
            </a:r>
            <a:endParaRPr kumimoji="1" sz="850" b="0" i="0" u="none" strike="noStrike" kern="1200" cap="none" spc="0" normalizeH="0" baseline="0" noProof="0">
              <a:ln>
                <a:noFill/>
              </a:ln>
              <a:solidFill>
                <a:prstClr val="black"/>
              </a:solidFill>
              <a:effectLst/>
              <a:uLnTx/>
              <a:uFillTx/>
              <a:latin typeface="BIZ UDPゴシック"/>
              <a:ea typeface="+mn-ea"/>
              <a:cs typeface="BIZ UDPゴシック"/>
            </a:endParaRPr>
          </a:p>
        </p:txBody>
      </p:sp>
      <p:sp>
        <p:nvSpPr>
          <p:cNvPr id="3" name="object 3"/>
          <p:cNvSpPr/>
          <p:nvPr/>
        </p:nvSpPr>
        <p:spPr>
          <a:xfrm>
            <a:off x="234000" y="10162802"/>
            <a:ext cx="325755" cy="278130"/>
          </a:xfrm>
          <a:custGeom>
            <a:avLst/>
            <a:gdLst/>
            <a:ahLst/>
            <a:cxnLst/>
            <a:rect l="l" t="t" r="r" b="b"/>
            <a:pathLst>
              <a:path w="325755" h="278129">
                <a:moveTo>
                  <a:pt x="0" y="0"/>
                </a:moveTo>
                <a:lnTo>
                  <a:pt x="8465" y="40767"/>
                </a:lnTo>
                <a:lnTo>
                  <a:pt x="42930" y="131867"/>
                </a:lnTo>
                <a:lnTo>
                  <a:pt x="116998" y="226496"/>
                </a:lnTo>
                <a:lnTo>
                  <a:pt x="244271" y="277850"/>
                </a:lnTo>
                <a:lnTo>
                  <a:pt x="278533" y="275190"/>
                </a:lnTo>
                <a:lnTo>
                  <a:pt x="295148" y="269905"/>
                </a:lnTo>
                <a:lnTo>
                  <a:pt x="298789" y="258035"/>
                </a:lnTo>
                <a:lnTo>
                  <a:pt x="294132" y="235623"/>
                </a:lnTo>
                <a:lnTo>
                  <a:pt x="298257" y="234548"/>
                </a:lnTo>
                <a:lnTo>
                  <a:pt x="307678" y="230468"/>
                </a:lnTo>
                <a:lnTo>
                  <a:pt x="317958" y="222094"/>
                </a:lnTo>
                <a:lnTo>
                  <a:pt x="324662" y="208140"/>
                </a:lnTo>
                <a:lnTo>
                  <a:pt x="325753" y="183572"/>
                </a:lnTo>
                <a:lnTo>
                  <a:pt x="318111" y="148983"/>
                </a:lnTo>
                <a:lnTo>
                  <a:pt x="295678" y="111528"/>
                </a:lnTo>
                <a:lnTo>
                  <a:pt x="252399" y="78359"/>
                </a:lnTo>
                <a:lnTo>
                  <a:pt x="195862" y="57320"/>
                </a:lnTo>
                <a:lnTo>
                  <a:pt x="140952" y="47393"/>
                </a:lnTo>
                <a:lnTo>
                  <a:pt x="92531" y="42518"/>
                </a:lnTo>
                <a:lnTo>
                  <a:pt x="55460" y="36639"/>
                </a:lnTo>
                <a:lnTo>
                  <a:pt x="32262" y="29773"/>
                </a:lnTo>
                <a:lnTo>
                  <a:pt x="18753" y="23668"/>
                </a:lnTo>
                <a:lnTo>
                  <a:pt x="9731" y="14888"/>
                </a:lnTo>
                <a:lnTo>
                  <a:pt x="0" y="0"/>
                </a:lnTo>
                <a:close/>
              </a:path>
            </a:pathLst>
          </a:custGeom>
          <a:solidFill>
            <a:srgbClr val="8DC6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233997" y="10162806"/>
            <a:ext cx="325744" cy="27785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377619" y="10288674"/>
            <a:ext cx="202565" cy="250825"/>
          </a:xfrm>
          <a:custGeom>
            <a:avLst/>
            <a:gdLst/>
            <a:ahLst/>
            <a:cxnLst/>
            <a:rect l="l" t="t" r="r" b="b"/>
            <a:pathLst>
              <a:path w="202565" h="250825">
                <a:moveTo>
                  <a:pt x="0" y="0"/>
                </a:moveTo>
                <a:lnTo>
                  <a:pt x="55907" y="34724"/>
                </a:lnTo>
                <a:lnTo>
                  <a:pt x="89498" y="58483"/>
                </a:lnTo>
                <a:lnTo>
                  <a:pt x="143573" y="116966"/>
                </a:lnTo>
                <a:lnTo>
                  <a:pt x="171173" y="162525"/>
                </a:lnTo>
                <a:lnTo>
                  <a:pt x="184915" y="205746"/>
                </a:lnTo>
                <a:lnTo>
                  <a:pt x="190119" y="250672"/>
                </a:lnTo>
                <a:lnTo>
                  <a:pt x="201286" y="198086"/>
                </a:lnTo>
                <a:lnTo>
                  <a:pt x="191494" y="139739"/>
                </a:lnTo>
                <a:lnTo>
                  <a:pt x="166014" y="107048"/>
                </a:lnTo>
                <a:lnTo>
                  <a:pt x="121241" y="67481"/>
                </a:lnTo>
                <a:lnTo>
                  <a:pt x="66267" y="33221"/>
                </a:lnTo>
                <a:lnTo>
                  <a:pt x="19662" y="9112"/>
                </a:lnTo>
                <a:lnTo>
                  <a:pt x="0" y="0"/>
                </a:lnTo>
                <a:close/>
              </a:path>
            </a:pathLst>
          </a:custGeom>
          <a:solidFill>
            <a:srgbClr val="8453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574188" y="10325422"/>
            <a:ext cx="181610" cy="154940"/>
          </a:xfrm>
          <a:custGeom>
            <a:avLst/>
            <a:gdLst/>
            <a:ahLst/>
            <a:cxnLst/>
            <a:rect l="l" t="t" r="r" b="b"/>
            <a:pathLst>
              <a:path w="181609" h="154940">
                <a:moveTo>
                  <a:pt x="181337" y="0"/>
                </a:moveTo>
                <a:lnTo>
                  <a:pt x="129814" y="23663"/>
                </a:lnTo>
                <a:lnTo>
                  <a:pt x="102857" y="26381"/>
                </a:lnTo>
                <a:lnTo>
                  <a:pt x="72291" y="31913"/>
                </a:lnTo>
                <a:lnTo>
                  <a:pt x="40824" y="43637"/>
                </a:lnTo>
                <a:lnTo>
                  <a:pt x="16746" y="62087"/>
                </a:lnTo>
                <a:lnTo>
                  <a:pt x="4259" y="82930"/>
                </a:lnTo>
                <a:lnTo>
                  <a:pt x="0" y="102183"/>
                </a:lnTo>
                <a:lnTo>
                  <a:pt x="603" y="115862"/>
                </a:lnTo>
                <a:lnTo>
                  <a:pt x="3156" y="128600"/>
                </a:lnTo>
                <a:lnTo>
                  <a:pt x="17596" y="131152"/>
                </a:lnTo>
                <a:lnTo>
                  <a:pt x="15008" y="143628"/>
                </a:lnTo>
                <a:lnTo>
                  <a:pt x="17037" y="150236"/>
                </a:lnTo>
                <a:lnTo>
                  <a:pt x="26286" y="153178"/>
                </a:lnTo>
                <a:lnTo>
                  <a:pt x="45358" y="154660"/>
                </a:lnTo>
                <a:lnTo>
                  <a:pt x="116202" y="126074"/>
                </a:lnTo>
                <a:lnTo>
                  <a:pt x="157434" y="73401"/>
                </a:lnTo>
                <a:lnTo>
                  <a:pt x="176623" y="22692"/>
                </a:lnTo>
                <a:lnTo>
                  <a:pt x="181337" y="0"/>
                </a:lnTo>
                <a:close/>
              </a:path>
            </a:pathLst>
          </a:custGeom>
          <a:solidFill>
            <a:srgbClr val="8DC6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574201" y="10325417"/>
            <a:ext cx="181321" cy="15466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562178" y="10403545"/>
            <a:ext cx="102235" cy="131445"/>
          </a:xfrm>
          <a:custGeom>
            <a:avLst/>
            <a:gdLst/>
            <a:ahLst/>
            <a:cxnLst/>
            <a:rect l="l" t="t" r="r" b="b"/>
            <a:pathLst>
              <a:path w="102234" h="131445">
                <a:moveTo>
                  <a:pt x="101915" y="0"/>
                </a:moveTo>
                <a:lnTo>
                  <a:pt x="44640" y="29859"/>
                </a:lnTo>
                <a:lnTo>
                  <a:pt x="6520" y="67933"/>
                </a:lnTo>
                <a:lnTo>
                  <a:pt x="0" y="82322"/>
                </a:lnTo>
                <a:lnTo>
                  <a:pt x="168" y="100886"/>
                </a:lnTo>
                <a:lnTo>
                  <a:pt x="5561" y="131229"/>
                </a:lnTo>
                <a:lnTo>
                  <a:pt x="6033" y="123941"/>
                </a:lnTo>
                <a:lnTo>
                  <a:pt x="9153" y="105524"/>
                </a:lnTo>
                <a:lnTo>
                  <a:pt x="33539" y="55968"/>
                </a:lnTo>
                <a:lnTo>
                  <a:pt x="62860" y="25131"/>
                </a:lnTo>
                <a:lnTo>
                  <a:pt x="77966" y="14476"/>
                </a:lnTo>
                <a:lnTo>
                  <a:pt x="101915" y="0"/>
                </a:lnTo>
                <a:close/>
              </a:path>
            </a:pathLst>
          </a:custGeom>
          <a:solidFill>
            <a:srgbClr val="8453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7557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6F3C96BC-0E53-4F2B-B7A1-8831FE5528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58"/>
            <a:ext cx="7556500" cy="10684483"/>
          </a:xfrm>
          <a:prstGeom prst="rect">
            <a:avLst/>
          </a:prstGeom>
        </p:spPr>
      </p:pic>
      <p:sp>
        <p:nvSpPr>
          <p:cNvPr id="2" name="object 2"/>
          <p:cNvSpPr txBox="1"/>
          <p:nvPr/>
        </p:nvSpPr>
        <p:spPr>
          <a:xfrm>
            <a:off x="7037218" y="10414320"/>
            <a:ext cx="175895" cy="15557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850" b="0" i="0" u="none" strike="noStrike" kern="1200" cap="none" spc="0" normalizeH="0" baseline="0" noProof="0" dirty="0">
                <a:ln>
                  <a:noFill/>
                </a:ln>
                <a:solidFill>
                  <a:srgbClr val="231F20"/>
                </a:solidFill>
                <a:effectLst/>
                <a:uLnTx/>
                <a:uFillTx/>
                <a:latin typeface="BIZ UDPゴシック"/>
                <a:ea typeface="+mn-ea"/>
                <a:cs typeface="BIZ UDPゴシック"/>
              </a:rPr>
              <a:t>15</a:t>
            </a:r>
            <a:endParaRPr kumimoji="1" sz="850" b="0" i="0" u="none" strike="noStrike" kern="1200" cap="none" spc="0" normalizeH="0" baseline="0" noProof="0">
              <a:ln>
                <a:noFill/>
              </a:ln>
              <a:solidFill>
                <a:prstClr val="black"/>
              </a:solidFill>
              <a:effectLst/>
              <a:uLnTx/>
              <a:uFillTx/>
              <a:latin typeface="BIZ UDPゴシック"/>
              <a:ea typeface="+mn-ea"/>
              <a:cs typeface="BIZ UDPゴシック"/>
            </a:endParaRPr>
          </a:p>
        </p:txBody>
      </p:sp>
      <p:sp>
        <p:nvSpPr>
          <p:cNvPr id="3" name="object 3"/>
          <p:cNvSpPr/>
          <p:nvPr/>
        </p:nvSpPr>
        <p:spPr>
          <a:xfrm>
            <a:off x="7000246" y="10162802"/>
            <a:ext cx="325755" cy="278130"/>
          </a:xfrm>
          <a:custGeom>
            <a:avLst/>
            <a:gdLst/>
            <a:ahLst/>
            <a:cxnLst/>
            <a:rect l="l" t="t" r="r" b="b"/>
            <a:pathLst>
              <a:path w="325754" h="278129">
                <a:moveTo>
                  <a:pt x="325753" y="0"/>
                </a:moveTo>
                <a:lnTo>
                  <a:pt x="293490" y="29773"/>
                </a:lnTo>
                <a:lnTo>
                  <a:pt x="233222" y="42518"/>
                </a:lnTo>
                <a:lnTo>
                  <a:pt x="184801" y="47393"/>
                </a:lnTo>
                <a:lnTo>
                  <a:pt x="129891" y="57320"/>
                </a:lnTo>
                <a:lnTo>
                  <a:pt x="73353" y="78359"/>
                </a:lnTo>
                <a:lnTo>
                  <a:pt x="30074" y="111528"/>
                </a:lnTo>
                <a:lnTo>
                  <a:pt x="7642" y="148983"/>
                </a:lnTo>
                <a:lnTo>
                  <a:pt x="0" y="183572"/>
                </a:lnTo>
                <a:lnTo>
                  <a:pt x="1090" y="208140"/>
                </a:lnTo>
                <a:lnTo>
                  <a:pt x="7795" y="222094"/>
                </a:lnTo>
                <a:lnTo>
                  <a:pt x="18075" y="230468"/>
                </a:lnTo>
                <a:lnTo>
                  <a:pt x="27495" y="234548"/>
                </a:lnTo>
                <a:lnTo>
                  <a:pt x="31621" y="235623"/>
                </a:lnTo>
                <a:lnTo>
                  <a:pt x="26964" y="258035"/>
                </a:lnTo>
                <a:lnTo>
                  <a:pt x="30605" y="269905"/>
                </a:lnTo>
                <a:lnTo>
                  <a:pt x="47219" y="275190"/>
                </a:lnTo>
                <a:lnTo>
                  <a:pt x="81481" y="277850"/>
                </a:lnTo>
                <a:lnTo>
                  <a:pt x="208755" y="226496"/>
                </a:lnTo>
                <a:lnTo>
                  <a:pt x="282822" y="131867"/>
                </a:lnTo>
                <a:lnTo>
                  <a:pt x="317288" y="40767"/>
                </a:lnTo>
                <a:lnTo>
                  <a:pt x="325753" y="0"/>
                </a:lnTo>
                <a:close/>
              </a:path>
            </a:pathLst>
          </a:custGeom>
          <a:solidFill>
            <a:srgbClr val="8DC6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7000264" y="10162806"/>
            <a:ext cx="325731" cy="27785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6979882" y="10288674"/>
            <a:ext cx="202565" cy="250825"/>
          </a:xfrm>
          <a:custGeom>
            <a:avLst/>
            <a:gdLst/>
            <a:ahLst/>
            <a:cxnLst/>
            <a:rect l="l" t="t" r="r" b="b"/>
            <a:pathLst>
              <a:path w="202565" h="250825">
                <a:moveTo>
                  <a:pt x="202498" y="0"/>
                </a:moveTo>
                <a:lnTo>
                  <a:pt x="136231" y="33221"/>
                </a:lnTo>
                <a:lnTo>
                  <a:pt x="81256" y="67481"/>
                </a:lnTo>
                <a:lnTo>
                  <a:pt x="36483" y="107048"/>
                </a:lnTo>
                <a:lnTo>
                  <a:pt x="11004" y="139739"/>
                </a:lnTo>
                <a:lnTo>
                  <a:pt x="0" y="165596"/>
                </a:lnTo>
                <a:lnTo>
                  <a:pt x="1211" y="198086"/>
                </a:lnTo>
                <a:lnTo>
                  <a:pt x="12379" y="250672"/>
                </a:lnTo>
                <a:lnTo>
                  <a:pt x="12876" y="238003"/>
                </a:lnTo>
                <a:lnTo>
                  <a:pt x="17583" y="205746"/>
                </a:lnTo>
                <a:lnTo>
                  <a:pt x="31324" y="162525"/>
                </a:lnTo>
                <a:lnTo>
                  <a:pt x="58924" y="116966"/>
                </a:lnTo>
                <a:lnTo>
                  <a:pt x="88264" y="82242"/>
                </a:lnTo>
                <a:lnTo>
                  <a:pt x="146591" y="34724"/>
                </a:lnTo>
                <a:lnTo>
                  <a:pt x="202498" y="0"/>
                </a:lnTo>
                <a:close/>
              </a:path>
            </a:pathLst>
          </a:custGeom>
          <a:solidFill>
            <a:srgbClr val="8453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6804474" y="10325422"/>
            <a:ext cx="181610" cy="154940"/>
          </a:xfrm>
          <a:custGeom>
            <a:avLst/>
            <a:gdLst/>
            <a:ahLst/>
            <a:cxnLst/>
            <a:rect l="l" t="t" r="r" b="b"/>
            <a:pathLst>
              <a:path w="181609" h="154940">
                <a:moveTo>
                  <a:pt x="0" y="0"/>
                </a:moveTo>
                <a:lnTo>
                  <a:pt x="4714" y="22692"/>
                </a:lnTo>
                <a:lnTo>
                  <a:pt x="23902" y="73401"/>
                </a:lnTo>
                <a:lnTo>
                  <a:pt x="65134" y="126074"/>
                </a:lnTo>
                <a:lnTo>
                  <a:pt x="135978" y="154660"/>
                </a:lnTo>
                <a:lnTo>
                  <a:pt x="155050" y="153178"/>
                </a:lnTo>
                <a:lnTo>
                  <a:pt x="164299" y="150236"/>
                </a:lnTo>
                <a:lnTo>
                  <a:pt x="166329" y="143628"/>
                </a:lnTo>
                <a:lnTo>
                  <a:pt x="163741" y="131152"/>
                </a:lnTo>
                <a:lnTo>
                  <a:pt x="178181" y="128600"/>
                </a:lnTo>
                <a:lnTo>
                  <a:pt x="180733" y="115862"/>
                </a:lnTo>
                <a:lnTo>
                  <a:pt x="181337" y="102183"/>
                </a:lnTo>
                <a:lnTo>
                  <a:pt x="177076" y="82930"/>
                </a:lnTo>
                <a:lnTo>
                  <a:pt x="140500" y="43637"/>
                </a:lnTo>
                <a:lnTo>
                  <a:pt x="78478" y="26381"/>
                </a:lnTo>
                <a:lnTo>
                  <a:pt x="51522" y="23663"/>
                </a:lnTo>
                <a:lnTo>
                  <a:pt x="30886" y="20383"/>
                </a:lnTo>
                <a:lnTo>
                  <a:pt x="17973" y="16564"/>
                </a:lnTo>
                <a:lnTo>
                  <a:pt x="10452" y="13168"/>
                </a:lnTo>
                <a:lnTo>
                  <a:pt x="5426" y="8283"/>
                </a:lnTo>
                <a:lnTo>
                  <a:pt x="0" y="0"/>
                </a:lnTo>
                <a:close/>
              </a:path>
            </a:pathLst>
          </a:custGeom>
          <a:solidFill>
            <a:srgbClr val="8DC6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6804469" y="10325417"/>
            <a:ext cx="181327" cy="15466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6895904" y="10403545"/>
            <a:ext cx="102235" cy="131445"/>
          </a:xfrm>
          <a:custGeom>
            <a:avLst/>
            <a:gdLst/>
            <a:ahLst/>
            <a:cxnLst/>
            <a:rect l="l" t="t" r="r" b="b"/>
            <a:pathLst>
              <a:path w="102234" h="131445">
                <a:moveTo>
                  <a:pt x="0" y="0"/>
                </a:moveTo>
                <a:lnTo>
                  <a:pt x="39055" y="25131"/>
                </a:lnTo>
                <a:lnTo>
                  <a:pt x="68376" y="55968"/>
                </a:lnTo>
                <a:lnTo>
                  <a:pt x="92762" y="105524"/>
                </a:lnTo>
                <a:lnTo>
                  <a:pt x="96354" y="131229"/>
                </a:lnTo>
                <a:lnTo>
                  <a:pt x="101747" y="100886"/>
                </a:lnTo>
                <a:lnTo>
                  <a:pt x="80721" y="50114"/>
                </a:lnTo>
                <a:lnTo>
                  <a:pt x="30730" y="14012"/>
                </a:lnTo>
                <a:lnTo>
                  <a:pt x="9001" y="3688"/>
                </a:lnTo>
                <a:lnTo>
                  <a:pt x="0" y="0"/>
                </a:lnTo>
                <a:close/>
              </a:path>
            </a:pathLst>
          </a:custGeom>
          <a:solidFill>
            <a:srgbClr val="8453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1944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B65A5F0B-8CD8-4AE7-BE6D-8DECB68D2D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58"/>
            <a:ext cx="7556500" cy="10684483"/>
          </a:xfrm>
          <a:prstGeom prst="rect">
            <a:avLst/>
          </a:prstGeom>
        </p:spPr>
      </p:pic>
      <p:sp>
        <p:nvSpPr>
          <p:cNvPr id="2" name="object 2"/>
          <p:cNvSpPr txBox="1"/>
          <p:nvPr/>
        </p:nvSpPr>
        <p:spPr>
          <a:xfrm>
            <a:off x="347299" y="10414320"/>
            <a:ext cx="175895" cy="15557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850" b="0" i="0" u="none" strike="noStrike" kern="1200" cap="none" spc="0" normalizeH="0" baseline="0" noProof="0" dirty="0">
                <a:ln>
                  <a:noFill/>
                </a:ln>
                <a:solidFill>
                  <a:srgbClr val="231F20"/>
                </a:solidFill>
                <a:effectLst/>
                <a:uLnTx/>
                <a:uFillTx/>
                <a:latin typeface="BIZ UDPゴシック"/>
                <a:ea typeface="+mn-ea"/>
                <a:cs typeface="BIZ UDPゴシック"/>
              </a:rPr>
              <a:t>16</a:t>
            </a:r>
            <a:endParaRPr kumimoji="1" sz="850" b="0" i="0" u="none" strike="noStrike" kern="1200" cap="none" spc="0" normalizeH="0" baseline="0" noProof="0">
              <a:ln>
                <a:noFill/>
              </a:ln>
              <a:solidFill>
                <a:prstClr val="black"/>
              </a:solidFill>
              <a:effectLst/>
              <a:uLnTx/>
              <a:uFillTx/>
              <a:latin typeface="BIZ UDPゴシック"/>
              <a:ea typeface="+mn-ea"/>
              <a:cs typeface="BIZ UDPゴシック"/>
            </a:endParaRPr>
          </a:p>
        </p:txBody>
      </p:sp>
      <p:sp>
        <p:nvSpPr>
          <p:cNvPr id="3" name="object 3"/>
          <p:cNvSpPr/>
          <p:nvPr/>
        </p:nvSpPr>
        <p:spPr>
          <a:xfrm>
            <a:off x="234000" y="10162802"/>
            <a:ext cx="325755" cy="278130"/>
          </a:xfrm>
          <a:custGeom>
            <a:avLst/>
            <a:gdLst/>
            <a:ahLst/>
            <a:cxnLst/>
            <a:rect l="l" t="t" r="r" b="b"/>
            <a:pathLst>
              <a:path w="325755" h="278129">
                <a:moveTo>
                  <a:pt x="0" y="0"/>
                </a:moveTo>
                <a:lnTo>
                  <a:pt x="8465" y="40767"/>
                </a:lnTo>
                <a:lnTo>
                  <a:pt x="42930" y="131867"/>
                </a:lnTo>
                <a:lnTo>
                  <a:pt x="116998" y="226496"/>
                </a:lnTo>
                <a:lnTo>
                  <a:pt x="244271" y="277850"/>
                </a:lnTo>
                <a:lnTo>
                  <a:pt x="278533" y="275190"/>
                </a:lnTo>
                <a:lnTo>
                  <a:pt x="295148" y="269905"/>
                </a:lnTo>
                <a:lnTo>
                  <a:pt x="298789" y="258035"/>
                </a:lnTo>
                <a:lnTo>
                  <a:pt x="294132" y="235623"/>
                </a:lnTo>
                <a:lnTo>
                  <a:pt x="298257" y="234548"/>
                </a:lnTo>
                <a:lnTo>
                  <a:pt x="307678" y="230468"/>
                </a:lnTo>
                <a:lnTo>
                  <a:pt x="317958" y="222094"/>
                </a:lnTo>
                <a:lnTo>
                  <a:pt x="324662" y="208140"/>
                </a:lnTo>
                <a:lnTo>
                  <a:pt x="325753" y="183572"/>
                </a:lnTo>
                <a:lnTo>
                  <a:pt x="318111" y="148983"/>
                </a:lnTo>
                <a:lnTo>
                  <a:pt x="295678" y="111528"/>
                </a:lnTo>
                <a:lnTo>
                  <a:pt x="252399" y="78359"/>
                </a:lnTo>
                <a:lnTo>
                  <a:pt x="195862" y="57320"/>
                </a:lnTo>
                <a:lnTo>
                  <a:pt x="140952" y="47393"/>
                </a:lnTo>
                <a:lnTo>
                  <a:pt x="92531" y="42518"/>
                </a:lnTo>
                <a:lnTo>
                  <a:pt x="55460" y="36639"/>
                </a:lnTo>
                <a:lnTo>
                  <a:pt x="32262" y="29773"/>
                </a:lnTo>
                <a:lnTo>
                  <a:pt x="18753" y="23668"/>
                </a:lnTo>
                <a:lnTo>
                  <a:pt x="9731" y="14888"/>
                </a:lnTo>
                <a:lnTo>
                  <a:pt x="0" y="0"/>
                </a:lnTo>
                <a:close/>
              </a:path>
            </a:pathLst>
          </a:custGeom>
          <a:solidFill>
            <a:srgbClr val="8DC6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233997" y="10162806"/>
            <a:ext cx="325744" cy="27785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377619" y="10288674"/>
            <a:ext cx="202565" cy="250825"/>
          </a:xfrm>
          <a:custGeom>
            <a:avLst/>
            <a:gdLst/>
            <a:ahLst/>
            <a:cxnLst/>
            <a:rect l="l" t="t" r="r" b="b"/>
            <a:pathLst>
              <a:path w="202565" h="250825">
                <a:moveTo>
                  <a:pt x="0" y="0"/>
                </a:moveTo>
                <a:lnTo>
                  <a:pt x="55907" y="34724"/>
                </a:lnTo>
                <a:lnTo>
                  <a:pt x="89498" y="58483"/>
                </a:lnTo>
                <a:lnTo>
                  <a:pt x="143573" y="116966"/>
                </a:lnTo>
                <a:lnTo>
                  <a:pt x="171173" y="162525"/>
                </a:lnTo>
                <a:lnTo>
                  <a:pt x="184915" y="205746"/>
                </a:lnTo>
                <a:lnTo>
                  <a:pt x="190119" y="250672"/>
                </a:lnTo>
                <a:lnTo>
                  <a:pt x="201286" y="198086"/>
                </a:lnTo>
                <a:lnTo>
                  <a:pt x="191494" y="139739"/>
                </a:lnTo>
                <a:lnTo>
                  <a:pt x="166014" y="107048"/>
                </a:lnTo>
                <a:lnTo>
                  <a:pt x="121241" y="67481"/>
                </a:lnTo>
                <a:lnTo>
                  <a:pt x="66267" y="33221"/>
                </a:lnTo>
                <a:lnTo>
                  <a:pt x="19662" y="9112"/>
                </a:lnTo>
                <a:lnTo>
                  <a:pt x="0" y="0"/>
                </a:lnTo>
                <a:close/>
              </a:path>
            </a:pathLst>
          </a:custGeom>
          <a:solidFill>
            <a:srgbClr val="8453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574188" y="10325422"/>
            <a:ext cx="181610" cy="154940"/>
          </a:xfrm>
          <a:custGeom>
            <a:avLst/>
            <a:gdLst/>
            <a:ahLst/>
            <a:cxnLst/>
            <a:rect l="l" t="t" r="r" b="b"/>
            <a:pathLst>
              <a:path w="181609" h="154940">
                <a:moveTo>
                  <a:pt x="181337" y="0"/>
                </a:moveTo>
                <a:lnTo>
                  <a:pt x="129814" y="23663"/>
                </a:lnTo>
                <a:lnTo>
                  <a:pt x="102857" y="26381"/>
                </a:lnTo>
                <a:lnTo>
                  <a:pt x="72291" y="31913"/>
                </a:lnTo>
                <a:lnTo>
                  <a:pt x="40824" y="43637"/>
                </a:lnTo>
                <a:lnTo>
                  <a:pt x="16746" y="62087"/>
                </a:lnTo>
                <a:lnTo>
                  <a:pt x="4259" y="82930"/>
                </a:lnTo>
                <a:lnTo>
                  <a:pt x="0" y="102183"/>
                </a:lnTo>
                <a:lnTo>
                  <a:pt x="603" y="115862"/>
                </a:lnTo>
                <a:lnTo>
                  <a:pt x="3156" y="128600"/>
                </a:lnTo>
                <a:lnTo>
                  <a:pt x="17596" y="131152"/>
                </a:lnTo>
                <a:lnTo>
                  <a:pt x="15008" y="143628"/>
                </a:lnTo>
                <a:lnTo>
                  <a:pt x="17037" y="150236"/>
                </a:lnTo>
                <a:lnTo>
                  <a:pt x="26286" y="153178"/>
                </a:lnTo>
                <a:lnTo>
                  <a:pt x="45358" y="154660"/>
                </a:lnTo>
                <a:lnTo>
                  <a:pt x="116202" y="126074"/>
                </a:lnTo>
                <a:lnTo>
                  <a:pt x="157434" y="73401"/>
                </a:lnTo>
                <a:lnTo>
                  <a:pt x="176623" y="22692"/>
                </a:lnTo>
                <a:lnTo>
                  <a:pt x="181337" y="0"/>
                </a:lnTo>
                <a:close/>
              </a:path>
            </a:pathLst>
          </a:custGeom>
          <a:solidFill>
            <a:srgbClr val="8DC6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574201" y="10325417"/>
            <a:ext cx="181321" cy="15466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562178" y="10403545"/>
            <a:ext cx="102235" cy="131445"/>
          </a:xfrm>
          <a:custGeom>
            <a:avLst/>
            <a:gdLst/>
            <a:ahLst/>
            <a:cxnLst/>
            <a:rect l="l" t="t" r="r" b="b"/>
            <a:pathLst>
              <a:path w="102234" h="131445">
                <a:moveTo>
                  <a:pt x="101915" y="0"/>
                </a:moveTo>
                <a:lnTo>
                  <a:pt x="44640" y="29859"/>
                </a:lnTo>
                <a:lnTo>
                  <a:pt x="6520" y="67933"/>
                </a:lnTo>
                <a:lnTo>
                  <a:pt x="0" y="82322"/>
                </a:lnTo>
                <a:lnTo>
                  <a:pt x="168" y="100886"/>
                </a:lnTo>
                <a:lnTo>
                  <a:pt x="5561" y="131229"/>
                </a:lnTo>
                <a:lnTo>
                  <a:pt x="6033" y="123941"/>
                </a:lnTo>
                <a:lnTo>
                  <a:pt x="9153" y="105524"/>
                </a:lnTo>
                <a:lnTo>
                  <a:pt x="33539" y="55968"/>
                </a:lnTo>
                <a:lnTo>
                  <a:pt x="62860" y="25131"/>
                </a:lnTo>
                <a:lnTo>
                  <a:pt x="77966" y="14476"/>
                </a:lnTo>
                <a:lnTo>
                  <a:pt x="101915" y="0"/>
                </a:lnTo>
                <a:close/>
              </a:path>
            </a:pathLst>
          </a:custGeom>
          <a:solidFill>
            <a:srgbClr val="8453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1034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AA9414A3-CE59-41C3-9D56-E156DECEA2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58"/>
            <a:ext cx="7556500" cy="10684483"/>
          </a:xfrm>
          <a:prstGeom prst="rect">
            <a:avLst/>
          </a:prstGeom>
        </p:spPr>
      </p:pic>
      <p:sp>
        <p:nvSpPr>
          <p:cNvPr id="2" name="object 2"/>
          <p:cNvSpPr txBox="1"/>
          <p:nvPr/>
        </p:nvSpPr>
        <p:spPr>
          <a:xfrm>
            <a:off x="7037218" y="10414320"/>
            <a:ext cx="175895" cy="15557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850" b="0" i="0" u="none" strike="noStrike" kern="1200" cap="none" spc="0" normalizeH="0" baseline="0" noProof="0" dirty="0">
                <a:ln>
                  <a:noFill/>
                </a:ln>
                <a:solidFill>
                  <a:srgbClr val="231F20"/>
                </a:solidFill>
                <a:effectLst/>
                <a:uLnTx/>
                <a:uFillTx/>
                <a:latin typeface="BIZ UDPゴシック"/>
                <a:ea typeface="+mn-ea"/>
                <a:cs typeface="BIZ UDPゴシック"/>
              </a:rPr>
              <a:t>17</a:t>
            </a:r>
            <a:endParaRPr kumimoji="1" sz="850" b="0" i="0" u="none" strike="noStrike" kern="1200" cap="none" spc="0" normalizeH="0" baseline="0" noProof="0">
              <a:ln>
                <a:noFill/>
              </a:ln>
              <a:solidFill>
                <a:prstClr val="black"/>
              </a:solidFill>
              <a:effectLst/>
              <a:uLnTx/>
              <a:uFillTx/>
              <a:latin typeface="BIZ UDPゴシック"/>
              <a:ea typeface="+mn-ea"/>
              <a:cs typeface="BIZ UDPゴシック"/>
            </a:endParaRPr>
          </a:p>
        </p:txBody>
      </p:sp>
      <p:sp>
        <p:nvSpPr>
          <p:cNvPr id="3" name="object 3"/>
          <p:cNvSpPr/>
          <p:nvPr/>
        </p:nvSpPr>
        <p:spPr>
          <a:xfrm>
            <a:off x="7000246" y="10162802"/>
            <a:ext cx="325755" cy="278130"/>
          </a:xfrm>
          <a:custGeom>
            <a:avLst/>
            <a:gdLst/>
            <a:ahLst/>
            <a:cxnLst/>
            <a:rect l="l" t="t" r="r" b="b"/>
            <a:pathLst>
              <a:path w="325754" h="278129">
                <a:moveTo>
                  <a:pt x="325753" y="0"/>
                </a:moveTo>
                <a:lnTo>
                  <a:pt x="293490" y="29773"/>
                </a:lnTo>
                <a:lnTo>
                  <a:pt x="233222" y="42518"/>
                </a:lnTo>
                <a:lnTo>
                  <a:pt x="184801" y="47393"/>
                </a:lnTo>
                <a:lnTo>
                  <a:pt x="129891" y="57320"/>
                </a:lnTo>
                <a:lnTo>
                  <a:pt x="73353" y="78359"/>
                </a:lnTo>
                <a:lnTo>
                  <a:pt x="30074" y="111528"/>
                </a:lnTo>
                <a:lnTo>
                  <a:pt x="7642" y="148983"/>
                </a:lnTo>
                <a:lnTo>
                  <a:pt x="0" y="183572"/>
                </a:lnTo>
                <a:lnTo>
                  <a:pt x="1090" y="208140"/>
                </a:lnTo>
                <a:lnTo>
                  <a:pt x="7795" y="222094"/>
                </a:lnTo>
                <a:lnTo>
                  <a:pt x="18075" y="230468"/>
                </a:lnTo>
                <a:lnTo>
                  <a:pt x="27495" y="234548"/>
                </a:lnTo>
                <a:lnTo>
                  <a:pt x="31621" y="235623"/>
                </a:lnTo>
                <a:lnTo>
                  <a:pt x="26964" y="258035"/>
                </a:lnTo>
                <a:lnTo>
                  <a:pt x="30605" y="269905"/>
                </a:lnTo>
                <a:lnTo>
                  <a:pt x="47219" y="275190"/>
                </a:lnTo>
                <a:lnTo>
                  <a:pt x="81481" y="277850"/>
                </a:lnTo>
                <a:lnTo>
                  <a:pt x="208755" y="226496"/>
                </a:lnTo>
                <a:lnTo>
                  <a:pt x="282822" y="131867"/>
                </a:lnTo>
                <a:lnTo>
                  <a:pt x="317288" y="40767"/>
                </a:lnTo>
                <a:lnTo>
                  <a:pt x="325753" y="0"/>
                </a:lnTo>
                <a:close/>
              </a:path>
            </a:pathLst>
          </a:custGeom>
          <a:solidFill>
            <a:srgbClr val="8DC6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7000264" y="10162806"/>
            <a:ext cx="325731" cy="27785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6979882" y="10288674"/>
            <a:ext cx="202565" cy="250825"/>
          </a:xfrm>
          <a:custGeom>
            <a:avLst/>
            <a:gdLst/>
            <a:ahLst/>
            <a:cxnLst/>
            <a:rect l="l" t="t" r="r" b="b"/>
            <a:pathLst>
              <a:path w="202565" h="250825">
                <a:moveTo>
                  <a:pt x="202498" y="0"/>
                </a:moveTo>
                <a:lnTo>
                  <a:pt x="136231" y="33221"/>
                </a:lnTo>
                <a:lnTo>
                  <a:pt x="81256" y="67481"/>
                </a:lnTo>
                <a:lnTo>
                  <a:pt x="36483" y="107048"/>
                </a:lnTo>
                <a:lnTo>
                  <a:pt x="11004" y="139739"/>
                </a:lnTo>
                <a:lnTo>
                  <a:pt x="0" y="165596"/>
                </a:lnTo>
                <a:lnTo>
                  <a:pt x="1211" y="198086"/>
                </a:lnTo>
                <a:lnTo>
                  <a:pt x="12379" y="250672"/>
                </a:lnTo>
                <a:lnTo>
                  <a:pt x="12876" y="238003"/>
                </a:lnTo>
                <a:lnTo>
                  <a:pt x="17583" y="205746"/>
                </a:lnTo>
                <a:lnTo>
                  <a:pt x="31324" y="162525"/>
                </a:lnTo>
                <a:lnTo>
                  <a:pt x="58924" y="116966"/>
                </a:lnTo>
                <a:lnTo>
                  <a:pt x="88264" y="82242"/>
                </a:lnTo>
                <a:lnTo>
                  <a:pt x="146591" y="34724"/>
                </a:lnTo>
                <a:lnTo>
                  <a:pt x="202498" y="0"/>
                </a:lnTo>
                <a:close/>
              </a:path>
            </a:pathLst>
          </a:custGeom>
          <a:solidFill>
            <a:srgbClr val="8453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6804474" y="10325422"/>
            <a:ext cx="181610" cy="154940"/>
          </a:xfrm>
          <a:custGeom>
            <a:avLst/>
            <a:gdLst/>
            <a:ahLst/>
            <a:cxnLst/>
            <a:rect l="l" t="t" r="r" b="b"/>
            <a:pathLst>
              <a:path w="181609" h="154940">
                <a:moveTo>
                  <a:pt x="0" y="0"/>
                </a:moveTo>
                <a:lnTo>
                  <a:pt x="4714" y="22692"/>
                </a:lnTo>
                <a:lnTo>
                  <a:pt x="23902" y="73401"/>
                </a:lnTo>
                <a:lnTo>
                  <a:pt x="65134" y="126074"/>
                </a:lnTo>
                <a:lnTo>
                  <a:pt x="135978" y="154660"/>
                </a:lnTo>
                <a:lnTo>
                  <a:pt x="155050" y="153178"/>
                </a:lnTo>
                <a:lnTo>
                  <a:pt x="164299" y="150236"/>
                </a:lnTo>
                <a:lnTo>
                  <a:pt x="166329" y="143628"/>
                </a:lnTo>
                <a:lnTo>
                  <a:pt x="163741" y="131152"/>
                </a:lnTo>
                <a:lnTo>
                  <a:pt x="178181" y="128600"/>
                </a:lnTo>
                <a:lnTo>
                  <a:pt x="180733" y="115862"/>
                </a:lnTo>
                <a:lnTo>
                  <a:pt x="181337" y="102183"/>
                </a:lnTo>
                <a:lnTo>
                  <a:pt x="177076" y="82930"/>
                </a:lnTo>
                <a:lnTo>
                  <a:pt x="140500" y="43637"/>
                </a:lnTo>
                <a:lnTo>
                  <a:pt x="78478" y="26381"/>
                </a:lnTo>
                <a:lnTo>
                  <a:pt x="51522" y="23663"/>
                </a:lnTo>
                <a:lnTo>
                  <a:pt x="30886" y="20383"/>
                </a:lnTo>
                <a:lnTo>
                  <a:pt x="17973" y="16564"/>
                </a:lnTo>
                <a:lnTo>
                  <a:pt x="10452" y="13168"/>
                </a:lnTo>
                <a:lnTo>
                  <a:pt x="5426" y="8283"/>
                </a:lnTo>
                <a:lnTo>
                  <a:pt x="0" y="0"/>
                </a:lnTo>
                <a:close/>
              </a:path>
            </a:pathLst>
          </a:custGeom>
          <a:solidFill>
            <a:srgbClr val="8DC6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6804469" y="10325417"/>
            <a:ext cx="181327" cy="15466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6895904" y="10403545"/>
            <a:ext cx="102235" cy="131445"/>
          </a:xfrm>
          <a:custGeom>
            <a:avLst/>
            <a:gdLst/>
            <a:ahLst/>
            <a:cxnLst/>
            <a:rect l="l" t="t" r="r" b="b"/>
            <a:pathLst>
              <a:path w="102234" h="131445">
                <a:moveTo>
                  <a:pt x="0" y="0"/>
                </a:moveTo>
                <a:lnTo>
                  <a:pt x="39055" y="25131"/>
                </a:lnTo>
                <a:lnTo>
                  <a:pt x="68376" y="55968"/>
                </a:lnTo>
                <a:lnTo>
                  <a:pt x="92762" y="105524"/>
                </a:lnTo>
                <a:lnTo>
                  <a:pt x="96354" y="131229"/>
                </a:lnTo>
                <a:lnTo>
                  <a:pt x="101747" y="100886"/>
                </a:lnTo>
                <a:lnTo>
                  <a:pt x="80721" y="50114"/>
                </a:lnTo>
                <a:lnTo>
                  <a:pt x="30730" y="14012"/>
                </a:lnTo>
                <a:lnTo>
                  <a:pt x="9001" y="3688"/>
                </a:lnTo>
                <a:lnTo>
                  <a:pt x="0" y="0"/>
                </a:lnTo>
                <a:close/>
              </a:path>
            </a:pathLst>
          </a:custGeom>
          <a:solidFill>
            <a:srgbClr val="8453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9574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ED82E34-C02C-463E-A4D6-3DFCEA31B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58"/>
            <a:ext cx="7556500" cy="10684483"/>
          </a:xfrm>
          <a:prstGeom prst="rect">
            <a:avLst/>
          </a:prstGeom>
        </p:spPr>
      </p:pic>
      <p:sp>
        <p:nvSpPr>
          <p:cNvPr id="4" name="object 4"/>
          <p:cNvSpPr txBox="1"/>
          <p:nvPr/>
        </p:nvSpPr>
        <p:spPr>
          <a:xfrm>
            <a:off x="347299" y="10414320"/>
            <a:ext cx="175895" cy="15557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850" b="0" i="0" u="none" strike="noStrike" kern="1200" cap="none" spc="0" normalizeH="0" baseline="0" noProof="0" dirty="0">
                <a:ln>
                  <a:noFill/>
                </a:ln>
                <a:solidFill>
                  <a:srgbClr val="231F20"/>
                </a:solidFill>
                <a:effectLst/>
                <a:uLnTx/>
                <a:uFillTx/>
                <a:latin typeface="BIZ UDPゴシック"/>
                <a:ea typeface="+mn-ea"/>
                <a:cs typeface="BIZ UDPゴシック"/>
              </a:rPr>
              <a:t>18</a:t>
            </a:r>
            <a:endParaRPr kumimoji="1" sz="850" b="0" i="0" u="none" strike="noStrike" kern="1200" cap="none" spc="0" normalizeH="0" baseline="0" noProof="0" dirty="0">
              <a:ln>
                <a:noFill/>
              </a:ln>
              <a:solidFill>
                <a:prstClr val="black"/>
              </a:solidFill>
              <a:effectLst/>
              <a:uLnTx/>
              <a:uFillTx/>
              <a:latin typeface="BIZ UDPゴシック"/>
              <a:ea typeface="+mn-ea"/>
              <a:cs typeface="BIZ UDPゴシック"/>
            </a:endParaRPr>
          </a:p>
        </p:txBody>
      </p:sp>
      <p:sp>
        <p:nvSpPr>
          <p:cNvPr id="5" name="object 5"/>
          <p:cNvSpPr/>
          <p:nvPr/>
        </p:nvSpPr>
        <p:spPr>
          <a:xfrm>
            <a:off x="234000" y="10162802"/>
            <a:ext cx="325755" cy="278130"/>
          </a:xfrm>
          <a:custGeom>
            <a:avLst/>
            <a:gdLst/>
            <a:ahLst/>
            <a:cxnLst/>
            <a:rect l="l" t="t" r="r" b="b"/>
            <a:pathLst>
              <a:path w="325755" h="278129">
                <a:moveTo>
                  <a:pt x="0" y="0"/>
                </a:moveTo>
                <a:lnTo>
                  <a:pt x="8465" y="40767"/>
                </a:lnTo>
                <a:lnTo>
                  <a:pt x="42930" y="131867"/>
                </a:lnTo>
                <a:lnTo>
                  <a:pt x="116998" y="226496"/>
                </a:lnTo>
                <a:lnTo>
                  <a:pt x="244271" y="277850"/>
                </a:lnTo>
                <a:lnTo>
                  <a:pt x="278533" y="275190"/>
                </a:lnTo>
                <a:lnTo>
                  <a:pt x="295148" y="269905"/>
                </a:lnTo>
                <a:lnTo>
                  <a:pt x="298789" y="258035"/>
                </a:lnTo>
                <a:lnTo>
                  <a:pt x="294132" y="235623"/>
                </a:lnTo>
                <a:lnTo>
                  <a:pt x="298257" y="234548"/>
                </a:lnTo>
                <a:lnTo>
                  <a:pt x="307678" y="230468"/>
                </a:lnTo>
                <a:lnTo>
                  <a:pt x="317958" y="222094"/>
                </a:lnTo>
                <a:lnTo>
                  <a:pt x="324662" y="208140"/>
                </a:lnTo>
                <a:lnTo>
                  <a:pt x="325753" y="183572"/>
                </a:lnTo>
                <a:lnTo>
                  <a:pt x="318111" y="148983"/>
                </a:lnTo>
                <a:lnTo>
                  <a:pt x="295678" y="111528"/>
                </a:lnTo>
                <a:lnTo>
                  <a:pt x="252399" y="78359"/>
                </a:lnTo>
                <a:lnTo>
                  <a:pt x="195862" y="57320"/>
                </a:lnTo>
                <a:lnTo>
                  <a:pt x="140952" y="47393"/>
                </a:lnTo>
                <a:lnTo>
                  <a:pt x="92531" y="42518"/>
                </a:lnTo>
                <a:lnTo>
                  <a:pt x="55460" y="36639"/>
                </a:lnTo>
                <a:lnTo>
                  <a:pt x="32262" y="29773"/>
                </a:lnTo>
                <a:lnTo>
                  <a:pt x="18753" y="23668"/>
                </a:lnTo>
                <a:lnTo>
                  <a:pt x="9731" y="14888"/>
                </a:lnTo>
                <a:lnTo>
                  <a:pt x="0" y="0"/>
                </a:lnTo>
                <a:close/>
              </a:path>
            </a:pathLst>
          </a:custGeom>
          <a:solidFill>
            <a:srgbClr val="8DC6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233997" y="10162806"/>
            <a:ext cx="325744" cy="27785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377619" y="10288674"/>
            <a:ext cx="202565" cy="250825"/>
          </a:xfrm>
          <a:custGeom>
            <a:avLst/>
            <a:gdLst/>
            <a:ahLst/>
            <a:cxnLst/>
            <a:rect l="l" t="t" r="r" b="b"/>
            <a:pathLst>
              <a:path w="202565" h="250825">
                <a:moveTo>
                  <a:pt x="0" y="0"/>
                </a:moveTo>
                <a:lnTo>
                  <a:pt x="55907" y="34724"/>
                </a:lnTo>
                <a:lnTo>
                  <a:pt x="89498" y="58483"/>
                </a:lnTo>
                <a:lnTo>
                  <a:pt x="143573" y="116966"/>
                </a:lnTo>
                <a:lnTo>
                  <a:pt x="171173" y="162525"/>
                </a:lnTo>
                <a:lnTo>
                  <a:pt x="184915" y="205746"/>
                </a:lnTo>
                <a:lnTo>
                  <a:pt x="190119" y="250672"/>
                </a:lnTo>
                <a:lnTo>
                  <a:pt x="201286" y="198086"/>
                </a:lnTo>
                <a:lnTo>
                  <a:pt x="191494" y="139739"/>
                </a:lnTo>
                <a:lnTo>
                  <a:pt x="166014" y="107048"/>
                </a:lnTo>
                <a:lnTo>
                  <a:pt x="121241" y="67481"/>
                </a:lnTo>
                <a:lnTo>
                  <a:pt x="66267" y="33221"/>
                </a:lnTo>
                <a:lnTo>
                  <a:pt x="19662" y="9112"/>
                </a:lnTo>
                <a:lnTo>
                  <a:pt x="0" y="0"/>
                </a:lnTo>
                <a:close/>
              </a:path>
            </a:pathLst>
          </a:custGeom>
          <a:solidFill>
            <a:srgbClr val="8453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574188" y="10325422"/>
            <a:ext cx="181610" cy="154940"/>
          </a:xfrm>
          <a:custGeom>
            <a:avLst/>
            <a:gdLst/>
            <a:ahLst/>
            <a:cxnLst/>
            <a:rect l="l" t="t" r="r" b="b"/>
            <a:pathLst>
              <a:path w="181609" h="154940">
                <a:moveTo>
                  <a:pt x="181337" y="0"/>
                </a:moveTo>
                <a:lnTo>
                  <a:pt x="129814" y="23663"/>
                </a:lnTo>
                <a:lnTo>
                  <a:pt x="102857" y="26381"/>
                </a:lnTo>
                <a:lnTo>
                  <a:pt x="72291" y="31913"/>
                </a:lnTo>
                <a:lnTo>
                  <a:pt x="40824" y="43637"/>
                </a:lnTo>
                <a:lnTo>
                  <a:pt x="16746" y="62087"/>
                </a:lnTo>
                <a:lnTo>
                  <a:pt x="4259" y="82930"/>
                </a:lnTo>
                <a:lnTo>
                  <a:pt x="0" y="102183"/>
                </a:lnTo>
                <a:lnTo>
                  <a:pt x="603" y="115862"/>
                </a:lnTo>
                <a:lnTo>
                  <a:pt x="3156" y="128600"/>
                </a:lnTo>
                <a:lnTo>
                  <a:pt x="17596" y="131152"/>
                </a:lnTo>
                <a:lnTo>
                  <a:pt x="15008" y="143628"/>
                </a:lnTo>
                <a:lnTo>
                  <a:pt x="17037" y="150236"/>
                </a:lnTo>
                <a:lnTo>
                  <a:pt x="26286" y="153178"/>
                </a:lnTo>
                <a:lnTo>
                  <a:pt x="45358" y="154660"/>
                </a:lnTo>
                <a:lnTo>
                  <a:pt x="116202" y="126074"/>
                </a:lnTo>
                <a:lnTo>
                  <a:pt x="157434" y="73401"/>
                </a:lnTo>
                <a:lnTo>
                  <a:pt x="176623" y="22692"/>
                </a:lnTo>
                <a:lnTo>
                  <a:pt x="181337" y="0"/>
                </a:lnTo>
                <a:close/>
              </a:path>
            </a:pathLst>
          </a:custGeom>
          <a:solidFill>
            <a:srgbClr val="8DC6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574201" y="10325417"/>
            <a:ext cx="181321" cy="15466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562178" y="10403545"/>
            <a:ext cx="102235" cy="131445"/>
          </a:xfrm>
          <a:custGeom>
            <a:avLst/>
            <a:gdLst/>
            <a:ahLst/>
            <a:cxnLst/>
            <a:rect l="l" t="t" r="r" b="b"/>
            <a:pathLst>
              <a:path w="102234" h="131445">
                <a:moveTo>
                  <a:pt x="101915" y="0"/>
                </a:moveTo>
                <a:lnTo>
                  <a:pt x="44640" y="29859"/>
                </a:lnTo>
                <a:lnTo>
                  <a:pt x="6520" y="67933"/>
                </a:lnTo>
                <a:lnTo>
                  <a:pt x="0" y="82322"/>
                </a:lnTo>
                <a:lnTo>
                  <a:pt x="168" y="100886"/>
                </a:lnTo>
                <a:lnTo>
                  <a:pt x="5561" y="131229"/>
                </a:lnTo>
                <a:lnTo>
                  <a:pt x="6033" y="123941"/>
                </a:lnTo>
                <a:lnTo>
                  <a:pt x="9153" y="105524"/>
                </a:lnTo>
                <a:lnTo>
                  <a:pt x="33539" y="55968"/>
                </a:lnTo>
                <a:lnTo>
                  <a:pt x="62860" y="25131"/>
                </a:lnTo>
                <a:lnTo>
                  <a:pt x="77966" y="14476"/>
                </a:lnTo>
                <a:lnTo>
                  <a:pt x="101915" y="0"/>
                </a:lnTo>
                <a:close/>
              </a:path>
            </a:pathLst>
          </a:custGeom>
          <a:solidFill>
            <a:srgbClr val="8453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8959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B710F69-0496-42D6-9D33-F29A945402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58"/>
            <a:ext cx="7556500" cy="10684483"/>
          </a:xfrm>
          <a:prstGeom prst="rect">
            <a:avLst/>
          </a:prstGeom>
        </p:spPr>
      </p:pic>
      <p:sp>
        <p:nvSpPr>
          <p:cNvPr id="5" name="object 5"/>
          <p:cNvSpPr txBox="1"/>
          <p:nvPr/>
        </p:nvSpPr>
        <p:spPr>
          <a:xfrm>
            <a:off x="7037216" y="10414320"/>
            <a:ext cx="175895" cy="15557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850" b="0" i="0" u="none" strike="noStrike" kern="1200" cap="none" spc="0" normalizeH="0" baseline="0" noProof="0" dirty="0">
                <a:ln>
                  <a:noFill/>
                </a:ln>
                <a:solidFill>
                  <a:srgbClr val="231F20"/>
                </a:solidFill>
                <a:effectLst/>
                <a:uLnTx/>
                <a:uFillTx/>
                <a:latin typeface="BIZ UDPゴシック"/>
                <a:ea typeface="+mn-ea"/>
                <a:cs typeface="BIZ UDPゴシック"/>
              </a:rPr>
              <a:t>19</a:t>
            </a:r>
            <a:endParaRPr kumimoji="1" sz="850" b="0" i="0" u="none" strike="noStrike" kern="1200" cap="none" spc="0" normalizeH="0" baseline="0" noProof="0">
              <a:ln>
                <a:noFill/>
              </a:ln>
              <a:solidFill>
                <a:prstClr val="black"/>
              </a:solidFill>
              <a:effectLst/>
              <a:uLnTx/>
              <a:uFillTx/>
              <a:latin typeface="BIZ UDPゴシック"/>
              <a:ea typeface="+mn-ea"/>
              <a:cs typeface="BIZ UDPゴシック"/>
            </a:endParaRPr>
          </a:p>
        </p:txBody>
      </p:sp>
      <p:sp>
        <p:nvSpPr>
          <p:cNvPr id="6" name="object 6"/>
          <p:cNvSpPr/>
          <p:nvPr/>
        </p:nvSpPr>
        <p:spPr>
          <a:xfrm>
            <a:off x="7000246" y="10162802"/>
            <a:ext cx="325755" cy="278130"/>
          </a:xfrm>
          <a:custGeom>
            <a:avLst/>
            <a:gdLst/>
            <a:ahLst/>
            <a:cxnLst/>
            <a:rect l="l" t="t" r="r" b="b"/>
            <a:pathLst>
              <a:path w="325754" h="278129">
                <a:moveTo>
                  <a:pt x="325753" y="0"/>
                </a:moveTo>
                <a:lnTo>
                  <a:pt x="293490" y="29773"/>
                </a:lnTo>
                <a:lnTo>
                  <a:pt x="233222" y="42518"/>
                </a:lnTo>
                <a:lnTo>
                  <a:pt x="184801" y="47393"/>
                </a:lnTo>
                <a:lnTo>
                  <a:pt x="129891" y="57320"/>
                </a:lnTo>
                <a:lnTo>
                  <a:pt x="73353" y="78359"/>
                </a:lnTo>
                <a:lnTo>
                  <a:pt x="30074" y="111528"/>
                </a:lnTo>
                <a:lnTo>
                  <a:pt x="7642" y="148983"/>
                </a:lnTo>
                <a:lnTo>
                  <a:pt x="0" y="183572"/>
                </a:lnTo>
                <a:lnTo>
                  <a:pt x="1090" y="208140"/>
                </a:lnTo>
                <a:lnTo>
                  <a:pt x="7795" y="222094"/>
                </a:lnTo>
                <a:lnTo>
                  <a:pt x="18075" y="230468"/>
                </a:lnTo>
                <a:lnTo>
                  <a:pt x="27495" y="234548"/>
                </a:lnTo>
                <a:lnTo>
                  <a:pt x="31621" y="235623"/>
                </a:lnTo>
                <a:lnTo>
                  <a:pt x="26964" y="258035"/>
                </a:lnTo>
                <a:lnTo>
                  <a:pt x="30605" y="269905"/>
                </a:lnTo>
                <a:lnTo>
                  <a:pt x="47219" y="275190"/>
                </a:lnTo>
                <a:lnTo>
                  <a:pt x="81481" y="277850"/>
                </a:lnTo>
                <a:lnTo>
                  <a:pt x="208755" y="226496"/>
                </a:lnTo>
                <a:lnTo>
                  <a:pt x="282822" y="131867"/>
                </a:lnTo>
                <a:lnTo>
                  <a:pt x="317288" y="40767"/>
                </a:lnTo>
                <a:lnTo>
                  <a:pt x="325753" y="0"/>
                </a:lnTo>
                <a:close/>
              </a:path>
            </a:pathLst>
          </a:custGeom>
          <a:solidFill>
            <a:srgbClr val="8DC6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7000264" y="10162806"/>
            <a:ext cx="325731" cy="27785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6979882" y="10288674"/>
            <a:ext cx="202565" cy="250825"/>
          </a:xfrm>
          <a:custGeom>
            <a:avLst/>
            <a:gdLst/>
            <a:ahLst/>
            <a:cxnLst/>
            <a:rect l="l" t="t" r="r" b="b"/>
            <a:pathLst>
              <a:path w="202565" h="250825">
                <a:moveTo>
                  <a:pt x="202498" y="0"/>
                </a:moveTo>
                <a:lnTo>
                  <a:pt x="136231" y="33221"/>
                </a:lnTo>
                <a:lnTo>
                  <a:pt x="81256" y="67481"/>
                </a:lnTo>
                <a:lnTo>
                  <a:pt x="36483" y="107048"/>
                </a:lnTo>
                <a:lnTo>
                  <a:pt x="11004" y="139739"/>
                </a:lnTo>
                <a:lnTo>
                  <a:pt x="0" y="165596"/>
                </a:lnTo>
                <a:lnTo>
                  <a:pt x="1211" y="198086"/>
                </a:lnTo>
                <a:lnTo>
                  <a:pt x="12379" y="250672"/>
                </a:lnTo>
                <a:lnTo>
                  <a:pt x="12876" y="238003"/>
                </a:lnTo>
                <a:lnTo>
                  <a:pt x="17583" y="205746"/>
                </a:lnTo>
                <a:lnTo>
                  <a:pt x="31324" y="162525"/>
                </a:lnTo>
                <a:lnTo>
                  <a:pt x="58924" y="116966"/>
                </a:lnTo>
                <a:lnTo>
                  <a:pt x="88264" y="82242"/>
                </a:lnTo>
                <a:lnTo>
                  <a:pt x="146591" y="34724"/>
                </a:lnTo>
                <a:lnTo>
                  <a:pt x="202498" y="0"/>
                </a:lnTo>
                <a:close/>
              </a:path>
            </a:pathLst>
          </a:custGeom>
          <a:solidFill>
            <a:srgbClr val="8453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6804474" y="10325422"/>
            <a:ext cx="181610" cy="154940"/>
          </a:xfrm>
          <a:custGeom>
            <a:avLst/>
            <a:gdLst/>
            <a:ahLst/>
            <a:cxnLst/>
            <a:rect l="l" t="t" r="r" b="b"/>
            <a:pathLst>
              <a:path w="181609" h="154940">
                <a:moveTo>
                  <a:pt x="0" y="0"/>
                </a:moveTo>
                <a:lnTo>
                  <a:pt x="4714" y="22692"/>
                </a:lnTo>
                <a:lnTo>
                  <a:pt x="23902" y="73401"/>
                </a:lnTo>
                <a:lnTo>
                  <a:pt x="65134" y="126074"/>
                </a:lnTo>
                <a:lnTo>
                  <a:pt x="135978" y="154660"/>
                </a:lnTo>
                <a:lnTo>
                  <a:pt x="155050" y="153178"/>
                </a:lnTo>
                <a:lnTo>
                  <a:pt x="164299" y="150236"/>
                </a:lnTo>
                <a:lnTo>
                  <a:pt x="166329" y="143628"/>
                </a:lnTo>
                <a:lnTo>
                  <a:pt x="163741" y="131152"/>
                </a:lnTo>
                <a:lnTo>
                  <a:pt x="178181" y="128600"/>
                </a:lnTo>
                <a:lnTo>
                  <a:pt x="180733" y="115862"/>
                </a:lnTo>
                <a:lnTo>
                  <a:pt x="181337" y="102183"/>
                </a:lnTo>
                <a:lnTo>
                  <a:pt x="177076" y="82930"/>
                </a:lnTo>
                <a:lnTo>
                  <a:pt x="140500" y="43637"/>
                </a:lnTo>
                <a:lnTo>
                  <a:pt x="78478" y="26381"/>
                </a:lnTo>
                <a:lnTo>
                  <a:pt x="51522" y="23663"/>
                </a:lnTo>
                <a:lnTo>
                  <a:pt x="30886" y="20383"/>
                </a:lnTo>
                <a:lnTo>
                  <a:pt x="17973" y="16564"/>
                </a:lnTo>
                <a:lnTo>
                  <a:pt x="10452" y="13168"/>
                </a:lnTo>
                <a:lnTo>
                  <a:pt x="5426" y="8283"/>
                </a:lnTo>
                <a:lnTo>
                  <a:pt x="0" y="0"/>
                </a:lnTo>
                <a:close/>
              </a:path>
            </a:pathLst>
          </a:custGeom>
          <a:solidFill>
            <a:srgbClr val="8DC6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6804469" y="10325417"/>
            <a:ext cx="181327" cy="15466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6895904" y="10403545"/>
            <a:ext cx="102235" cy="131445"/>
          </a:xfrm>
          <a:custGeom>
            <a:avLst/>
            <a:gdLst/>
            <a:ahLst/>
            <a:cxnLst/>
            <a:rect l="l" t="t" r="r" b="b"/>
            <a:pathLst>
              <a:path w="102234" h="131445">
                <a:moveTo>
                  <a:pt x="0" y="0"/>
                </a:moveTo>
                <a:lnTo>
                  <a:pt x="39055" y="25131"/>
                </a:lnTo>
                <a:lnTo>
                  <a:pt x="68376" y="55968"/>
                </a:lnTo>
                <a:lnTo>
                  <a:pt x="92762" y="105524"/>
                </a:lnTo>
                <a:lnTo>
                  <a:pt x="96354" y="131229"/>
                </a:lnTo>
                <a:lnTo>
                  <a:pt x="101747" y="100886"/>
                </a:lnTo>
                <a:lnTo>
                  <a:pt x="80721" y="50114"/>
                </a:lnTo>
                <a:lnTo>
                  <a:pt x="30730" y="14012"/>
                </a:lnTo>
                <a:lnTo>
                  <a:pt x="9001" y="3688"/>
                </a:lnTo>
                <a:lnTo>
                  <a:pt x="0" y="0"/>
                </a:lnTo>
                <a:close/>
              </a:path>
            </a:pathLst>
          </a:custGeom>
          <a:solidFill>
            <a:srgbClr val="8453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30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図 32">
            <a:extLst>
              <a:ext uri="{FF2B5EF4-FFF2-40B4-BE49-F238E27FC236}">
                <a16:creationId xmlns:a16="http://schemas.microsoft.com/office/drawing/2014/main" id="{1A13951F-1A16-4D85-9236-7338C4E6B3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58"/>
            <a:ext cx="7556500" cy="10684483"/>
          </a:xfrm>
          <a:prstGeom prst="rect">
            <a:avLst/>
          </a:prstGeom>
        </p:spPr>
      </p:pic>
      <p:sp>
        <p:nvSpPr>
          <p:cNvPr id="3" name="object 3"/>
          <p:cNvSpPr/>
          <p:nvPr/>
        </p:nvSpPr>
        <p:spPr>
          <a:xfrm>
            <a:off x="1440008" y="2350298"/>
            <a:ext cx="3960495" cy="3949700"/>
          </a:xfrm>
          <a:custGeom>
            <a:avLst/>
            <a:gdLst/>
            <a:ahLst/>
            <a:cxnLst/>
            <a:rect l="l" t="t" r="r" b="b"/>
            <a:pathLst>
              <a:path w="3960495" h="3949700">
                <a:moveTo>
                  <a:pt x="2217583" y="3937000"/>
                </a:moveTo>
                <a:lnTo>
                  <a:pt x="1742404" y="3937000"/>
                </a:lnTo>
                <a:lnTo>
                  <a:pt x="1789306" y="3949700"/>
                </a:lnTo>
                <a:lnTo>
                  <a:pt x="2170680" y="3949700"/>
                </a:lnTo>
                <a:lnTo>
                  <a:pt x="2217583" y="3937000"/>
                </a:lnTo>
                <a:close/>
              </a:path>
              <a:path w="3960495" h="3949700">
                <a:moveTo>
                  <a:pt x="2310375" y="3924300"/>
                </a:moveTo>
                <a:lnTo>
                  <a:pt x="1649611" y="3924300"/>
                </a:lnTo>
                <a:lnTo>
                  <a:pt x="1695834" y="3937000"/>
                </a:lnTo>
                <a:lnTo>
                  <a:pt x="2264152" y="3937000"/>
                </a:lnTo>
                <a:lnTo>
                  <a:pt x="2310375" y="3924300"/>
                </a:lnTo>
                <a:close/>
              </a:path>
              <a:path w="3960495" h="3949700">
                <a:moveTo>
                  <a:pt x="2401730" y="38100"/>
                </a:moveTo>
                <a:lnTo>
                  <a:pt x="1558257" y="38100"/>
                </a:lnTo>
                <a:lnTo>
                  <a:pt x="1293857" y="114300"/>
                </a:lnTo>
                <a:lnTo>
                  <a:pt x="1251335" y="139700"/>
                </a:lnTo>
                <a:lnTo>
                  <a:pt x="1167734" y="165100"/>
                </a:lnTo>
                <a:lnTo>
                  <a:pt x="1126680" y="190500"/>
                </a:lnTo>
                <a:lnTo>
                  <a:pt x="1086140" y="203200"/>
                </a:lnTo>
                <a:lnTo>
                  <a:pt x="1046129" y="228600"/>
                </a:lnTo>
                <a:lnTo>
                  <a:pt x="967742" y="279400"/>
                </a:lnTo>
                <a:lnTo>
                  <a:pt x="929393" y="292100"/>
                </a:lnTo>
                <a:lnTo>
                  <a:pt x="891623" y="317500"/>
                </a:lnTo>
                <a:lnTo>
                  <a:pt x="854446" y="342900"/>
                </a:lnTo>
                <a:lnTo>
                  <a:pt x="817875" y="368300"/>
                </a:lnTo>
                <a:lnTo>
                  <a:pt x="781922" y="393700"/>
                </a:lnTo>
                <a:lnTo>
                  <a:pt x="746601" y="431800"/>
                </a:lnTo>
                <a:lnTo>
                  <a:pt x="711925" y="457200"/>
                </a:lnTo>
                <a:lnTo>
                  <a:pt x="677907" y="482600"/>
                </a:lnTo>
                <a:lnTo>
                  <a:pt x="644558" y="508000"/>
                </a:lnTo>
                <a:lnTo>
                  <a:pt x="611894" y="546100"/>
                </a:lnTo>
                <a:lnTo>
                  <a:pt x="579926" y="571500"/>
                </a:lnTo>
                <a:lnTo>
                  <a:pt x="548667" y="609600"/>
                </a:lnTo>
                <a:lnTo>
                  <a:pt x="518131" y="635000"/>
                </a:lnTo>
                <a:lnTo>
                  <a:pt x="488331" y="673100"/>
                </a:lnTo>
                <a:lnTo>
                  <a:pt x="459278" y="711200"/>
                </a:lnTo>
                <a:lnTo>
                  <a:pt x="430987" y="736600"/>
                </a:lnTo>
                <a:lnTo>
                  <a:pt x="403470" y="774700"/>
                </a:lnTo>
                <a:lnTo>
                  <a:pt x="376741" y="812800"/>
                </a:lnTo>
                <a:lnTo>
                  <a:pt x="350812" y="850900"/>
                </a:lnTo>
                <a:lnTo>
                  <a:pt x="325696" y="889000"/>
                </a:lnTo>
                <a:lnTo>
                  <a:pt x="301406" y="927100"/>
                </a:lnTo>
                <a:lnTo>
                  <a:pt x="277955" y="965200"/>
                </a:lnTo>
                <a:lnTo>
                  <a:pt x="255356" y="1003300"/>
                </a:lnTo>
                <a:lnTo>
                  <a:pt x="233622" y="1041400"/>
                </a:lnTo>
                <a:lnTo>
                  <a:pt x="212767" y="1079500"/>
                </a:lnTo>
                <a:lnTo>
                  <a:pt x="192802" y="1117600"/>
                </a:lnTo>
                <a:lnTo>
                  <a:pt x="173741" y="1168400"/>
                </a:lnTo>
                <a:lnTo>
                  <a:pt x="155597" y="1206500"/>
                </a:lnTo>
                <a:lnTo>
                  <a:pt x="138383" y="1244600"/>
                </a:lnTo>
                <a:lnTo>
                  <a:pt x="122112" y="1295400"/>
                </a:lnTo>
                <a:lnTo>
                  <a:pt x="106796" y="1333500"/>
                </a:lnTo>
                <a:lnTo>
                  <a:pt x="92450" y="1371600"/>
                </a:lnTo>
                <a:lnTo>
                  <a:pt x="79085" y="1422400"/>
                </a:lnTo>
                <a:lnTo>
                  <a:pt x="66715" y="1460500"/>
                </a:lnTo>
                <a:lnTo>
                  <a:pt x="55352" y="1511300"/>
                </a:lnTo>
                <a:lnTo>
                  <a:pt x="45010" y="1549400"/>
                </a:lnTo>
                <a:lnTo>
                  <a:pt x="35702" y="1600200"/>
                </a:lnTo>
                <a:lnTo>
                  <a:pt x="27440" y="1651000"/>
                </a:lnTo>
                <a:lnTo>
                  <a:pt x="20238" y="1689100"/>
                </a:lnTo>
                <a:lnTo>
                  <a:pt x="14108" y="1739900"/>
                </a:lnTo>
                <a:lnTo>
                  <a:pt x="9063" y="1790700"/>
                </a:lnTo>
                <a:lnTo>
                  <a:pt x="5117" y="1828800"/>
                </a:lnTo>
                <a:lnTo>
                  <a:pt x="2283" y="1879600"/>
                </a:lnTo>
                <a:lnTo>
                  <a:pt x="572" y="1930400"/>
                </a:lnTo>
                <a:lnTo>
                  <a:pt x="0" y="1981200"/>
                </a:lnTo>
                <a:lnTo>
                  <a:pt x="572" y="2019300"/>
                </a:lnTo>
                <a:lnTo>
                  <a:pt x="2283" y="2070100"/>
                </a:lnTo>
                <a:lnTo>
                  <a:pt x="5117" y="2120900"/>
                </a:lnTo>
                <a:lnTo>
                  <a:pt x="9063" y="2171700"/>
                </a:lnTo>
                <a:lnTo>
                  <a:pt x="14108" y="2209800"/>
                </a:lnTo>
                <a:lnTo>
                  <a:pt x="20238" y="2260600"/>
                </a:lnTo>
                <a:lnTo>
                  <a:pt x="27440" y="2311400"/>
                </a:lnTo>
                <a:lnTo>
                  <a:pt x="35702" y="2349500"/>
                </a:lnTo>
                <a:lnTo>
                  <a:pt x="45010" y="2400300"/>
                </a:lnTo>
                <a:lnTo>
                  <a:pt x="55352" y="2438400"/>
                </a:lnTo>
                <a:lnTo>
                  <a:pt x="66715" y="2489200"/>
                </a:lnTo>
                <a:lnTo>
                  <a:pt x="79085" y="2527300"/>
                </a:lnTo>
                <a:lnTo>
                  <a:pt x="92450" y="2578100"/>
                </a:lnTo>
                <a:lnTo>
                  <a:pt x="106796" y="2616200"/>
                </a:lnTo>
                <a:lnTo>
                  <a:pt x="122112" y="2667000"/>
                </a:lnTo>
                <a:lnTo>
                  <a:pt x="138383" y="2705100"/>
                </a:lnTo>
                <a:lnTo>
                  <a:pt x="155597" y="2743200"/>
                </a:lnTo>
                <a:lnTo>
                  <a:pt x="173741" y="2794000"/>
                </a:lnTo>
                <a:lnTo>
                  <a:pt x="192802" y="2832100"/>
                </a:lnTo>
                <a:lnTo>
                  <a:pt x="212767" y="2870200"/>
                </a:lnTo>
                <a:lnTo>
                  <a:pt x="233622" y="2908300"/>
                </a:lnTo>
                <a:lnTo>
                  <a:pt x="255356" y="2946400"/>
                </a:lnTo>
                <a:lnTo>
                  <a:pt x="277955" y="2984500"/>
                </a:lnTo>
                <a:lnTo>
                  <a:pt x="301406" y="3022600"/>
                </a:lnTo>
                <a:lnTo>
                  <a:pt x="325696" y="3060700"/>
                </a:lnTo>
                <a:lnTo>
                  <a:pt x="350812" y="3098800"/>
                </a:lnTo>
                <a:lnTo>
                  <a:pt x="376741" y="3136900"/>
                </a:lnTo>
                <a:lnTo>
                  <a:pt x="403470" y="3175000"/>
                </a:lnTo>
                <a:lnTo>
                  <a:pt x="430987" y="3213100"/>
                </a:lnTo>
                <a:lnTo>
                  <a:pt x="459278" y="3238500"/>
                </a:lnTo>
                <a:lnTo>
                  <a:pt x="488331" y="3276600"/>
                </a:lnTo>
                <a:lnTo>
                  <a:pt x="518131" y="3314700"/>
                </a:lnTo>
                <a:lnTo>
                  <a:pt x="548667" y="3340100"/>
                </a:lnTo>
                <a:lnTo>
                  <a:pt x="579926" y="3378200"/>
                </a:lnTo>
                <a:lnTo>
                  <a:pt x="611894" y="3403600"/>
                </a:lnTo>
                <a:lnTo>
                  <a:pt x="644558" y="3441700"/>
                </a:lnTo>
                <a:lnTo>
                  <a:pt x="677907" y="3467100"/>
                </a:lnTo>
                <a:lnTo>
                  <a:pt x="711925" y="3492500"/>
                </a:lnTo>
                <a:lnTo>
                  <a:pt x="746601" y="3530600"/>
                </a:lnTo>
                <a:lnTo>
                  <a:pt x="781922" y="3556000"/>
                </a:lnTo>
                <a:lnTo>
                  <a:pt x="817875" y="3581400"/>
                </a:lnTo>
                <a:lnTo>
                  <a:pt x="854446" y="3606800"/>
                </a:lnTo>
                <a:lnTo>
                  <a:pt x="891623" y="3632200"/>
                </a:lnTo>
                <a:lnTo>
                  <a:pt x="929393" y="3657600"/>
                </a:lnTo>
                <a:lnTo>
                  <a:pt x="967742" y="3683000"/>
                </a:lnTo>
                <a:lnTo>
                  <a:pt x="1006659" y="3695700"/>
                </a:lnTo>
                <a:lnTo>
                  <a:pt x="1086140" y="3746500"/>
                </a:lnTo>
                <a:lnTo>
                  <a:pt x="1126680" y="3759200"/>
                </a:lnTo>
                <a:lnTo>
                  <a:pt x="1167734" y="3784600"/>
                </a:lnTo>
                <a:lnTo>
                  <a:pt x="1209290" y="3797300"/>
                </a:lnTo>
                <a:lnTo>
                  <a:pt x="1251335" y="3822700"/>
                </a:lnTo>
                <a:lnTo>
                  <a:pt x="1293857" y="3835400"/>
                </a:lnTo>
                <a:lnTo>
                  <a:pt x="1603748" y="3924300"/>
                </a:lnTo>
                <a:lnTo>
                  <a:pt x="2356239" y="3924300"/>
                </a:lnTo>
                <a:lnTo>
                  <a:pt x="2666131" y="3835400"/>
                </a:lnTo>
                <a:lnTo>
                  <a:pt x="2708653" y="3822700"/>
                </a:lnTo>
                <a:lnTo>
                  <a:pt x="2750698" y="3797300"/>
                </a:lnTo>
                <a:lnTo>
                  <a:pt x="2792254" y="3784600"/>
                </a:lnTo>
                <a:lnTo>
                  <a:pt x="2833309" y="3759200"/>
                </a:lnTo>
                <a:lnTo>
                  <a:pt x="2873848" y="3746500"/>
                </a:lnTo>
                <a:lnTo>
                  <a:pt x="2953330" y="3695700"/>
                </a:lnTo>
                <a:lnTo>
                  <a:pt x="2992247" y="3683000"/>
                </a:lnTo>
                <a:lnTo>
                  <a:pt x="3030597" y="3657600"/>
                </a:lnTo>
                <a:lnTo>
                  <a:pt x="3068367" y="3632200"/>
                </a:lnTo>
                <a:lnTo>
                  <a:pt x="3105544" y="3606800"/>
                </a:lnTo>
                <a:lnTo>
                  <a:pt x="3142116" y="3581400"/>
                </a:lnTo>
                <a:lnTo>
                  <a:pt x="3178068" y="3556000"/>
                </a:lnTo>
                <a:lnTo>
                  <a:pt x="3213390" y="3530600"/>
                </a:lnTo>
                <a:lnTo>
                  <a:pt x="3248066" y="3492500"/>
                </a:lnTo>
                <a:lnTo>
                  <a:pt x="3282085" y="3467100"/>
                </a:lnTo>
                <a:lnTo>
                  <a:pt x="3315433" y="3441700"/>
                </a:lnTo>
                <a:lnTo>
                  <a:pt x="3348098" y="3403600"/>
                </a:lnTo>
                <a:lnTo>
                  <a:pt x="3380066" y="3378200"/>
                </a:lnTo>
                <a:lnTo>
                  <a:pt x="3411325" y="3340100"/>
                </a:lnTo>
                <a:lnTo>
                  <a:pt x="3441862" y="3314700"/>
                </a:lnTo>
                <a:lnTo>
                  <a:pt x="3471663" y="3276600"/>
                </a:lnTo>
                <a:lnTo>
                  <a:pt x="3500715" y="3238500"/>
                </a:lnTo>
                <a:lnTo>
                  <a:pt x="3529007" y="3213100"/>
                </a:lnTo>
                <a:lnTo>
                  <a:pt x="3556524" y="3175000"/>
                </a:lnTo>
                <a:lnTo>
                  <a:pt x="3583253" y="3136900"/>
                </a:lnTo>
                <a:lnTo>
                  <a:pt x="3609183" y="3098800"/>
                </a:lnTo>
                <a:lnTo>
                  <a:pt x="3634299" y="3060700"/>
                </a:lnTo>
                <a:lnTo>
                  <a:pt x="3658589" y="3022600"/>
                </a:lnTo>
                <a:lnTo>
                  <a:pt x="3682041" y="2984500"/>
                </a:lnTo>
                <a:lnTo>
                  <a:pt x="3704640" y="2946400"/>
                </a:lnTo>
                <a:lnTo>
                  <a:pt x="3726374" y="2908300"/>
                </a:lnTo>
                <a:lnTo>
                  <a:pt x="3747229" y="2870200"/>
                </a:lnTo>
                <a:lnTo>
                  <a:pt x="3767194" y="2832100"/>
                </a:lnTo>
                <a:lnTo>
                  <a:pt x="3786255" y="2794000"/>
                </a:lnTo>
                <a:lnTo>
                  <a:pt x="3804400" y="2743200"/>
                </a:lnTo>
                <a:lnTo>
                  <a:pt x="3821614" y="2705100"/>
                </a:lnTo>
                <a:lnTo>
                  <a:pt x="3837885" y="2667000"/>
                </a:lnTo>
                <a:lnTo>
                  <a:pt x="3853201" y="2616200"/>
                </a:lnTo>
                <a:lnTo>
                  <a:pt x="3867548" y="2578100"/>
                </a:lnTo>
                <a:lnTo>
                  <a:pt x="3880913" y="2527300"/>
                </a:lnTo>
                <a:lnTo>
                  <a:pt x="3893283" y="2489200"/>
                </a:lnTo>
                <a:lnTo>
                  <a:pt x="3904646" y="2438400"/>
                </a:lnTo>
                <a:lnTo>
                  <a:pt x="3914988" y="2400300"/>
                </a:lnTo>
                <a:lnTo>
                  <a:pt x="3924296" y="2349500"/>
                </a:lnTo>
                <a:lnTo>
                  <a:pt x="3932558" y="2311400"/>
                </a:lnTo>
                <a:lnTo>
                  <a:pt x="3939761" y="2260600"/>
                </a:lnTo>
                <a:lnTo>
                  <a:pt x="3945891" y="2209800"/>
                </a:lnTo>
                <a:lnTo>
                  <a:pt x="3950935" y="2171700"/>
                </a:lnTo>
                <a:lnTo>
                  <a:pt x="3954881" y="2120900"/>
                </a:lnTo>
                <a:lnTo>
                  <a:pt x="3957716" y="2070100"/>
                </a:lnTo>
                <a:lnTo>
                  <a:pt x="3959426" y="2019300"/>
                </a:lnTo>
                <a:lnTo>
                  <a:pt x="3959999" y="1981200"/>
                </a:lnTo>
                <a:lnTo>
                  <a:pt x="3959426" y="1930400"/>
                </a:lnTo>
                <a:lnTo>
                  <a:pt x="3957716" y="1879600"/>
                </a:lnTo>
                <a:lnTo>
                  <a:pt x="3954881" y="1828800"/>
                </a:lnTo>
                <a:lnTo>
                  <a:pt x="3950935" y="1790700"/>
                </a:lnTo>
                <a:lnTo>
                  <a:pt x="3945891" y="1739900"/>
                </a:lnTo>
                <a:lnTo>
                  <a:pt x="3939761" y="1689100"/>
                </a:lnTo>
                <a:lnTo>
                  <a:pt x="3932558" y="1651000"/>
                </a:lnTo>
                <a:lnTo>
                  <a:pt x="3924296" y="1600200"/>
                </a:lnTo>
                <a:lnTo>
                  <a:pt x="3914988" y="1549400"/>
                </a:lnTo>
                <a:lnTo>
                  <a:pt x="3904646" y="1511300"/>
                </a:lnTo>
                <a:lnTo>
                  <a:pt x="3893283" y="1460500"/>
                </a:lnTo>
                <a:lnTo>
                  <a:pt x="3880913" y="1422400"/>
                </a:lnTo>
                <a:lnTo>
                  <a:pt x="3867548" y="1371600"/>
                </a:lnTo>
                <a:lnTo>
                  <a:pt x="3853201" y="1333500"/>
                </a:lnTo>
                <a:lnTo>
                  <a:pt x="3837885" y="1295400"/>
                </a:lnTo>
                <a:lnTo>
                  <a:pt x="3821614" y="1244600"/>
                </a:lnTo>
                <a:lnTo>
                  <a:pt x="3804400" y="1206500"/>
                </a:lnTo>
                <a:lnTo>
                  <a:pt x="3786255" y="1168400"/>
                </a:lnTo>
                <a:lnTo>
                  <a:pt x="3767194" y="1117600"/>
                </a:lnTo>
                <a:lnTo>
                  <a:pt x="3747229" y="1079500"/>
                </a:lnTo>
                <a:lnTo>
                  <a:pt x="3726374" y="1041400"/>
                </a:lnTo>
                <a:lnTo>
                  <a:pt x="3704640" y="1003300"/>
                </a:lnTo>
                <a:lnTo>
                  <a:pt x="3682041" y="965200"/>
                </a:lnTo>
                <a:lnTo>
                  <a:pt x="3658589" y="927100"/>
                </a:lnTo>
                <a:lnTo>
                  <a:pt x="3634299" y="889000"/>
                </a:lnTo>
                <a:lnTo>
                  <a:pt x="3609183" y="850900"/>
                </a:lnTo>
                <a:lnTo>
                  <a:pt x="3583253" y="812800"/>
                </a:lnTo>
                <a:lnTo>
                  <a:pt x="3556524" y="774700"/>
                </a:lnTo>
                <a:lnTo>
                  <a:pt x="3529007" y="736600"/>
                </a:lnTo>
                <a:lnTo>
                  <a:pt x="3500715" y="711200"/>
                </a:lnTo>
                <a:lnTo>
                  <a:pt x="3471663" y="673100"/>
                </a:lnTo>
                <a:lnTo>
                  <a:pt x="3441862" y="635000"/>
                </a:lnTo>
                <a:lnTo>
                  <a:pt x="3411325" y="609600"/>
                </a:lnTo>
                <a:lnTo>
                  <a:pt x="3380066" y="571500"/>
                </a:lnTo>
                <a:lnTo>
                  <a:pt x="3348098" y="546100"/>
                </a:lnTo>
                <a:lnTo>
                  <a:pt x="3315433" y="508000"/>
                </a:lnTo>
                <a:lnTo>
                  <a:pt x="3282085" y="482600"/>
                </a:lnTo>
                <a:lnTo>
                  <a:pt x="3248066" y="457200"/>
                </a:lnTo>
                <a:lnTo>
                  <a:pt x="3213390" y="431800"/>
                </a:lnTo>
                <a:lnTo>
                  <a:pt x="3178068" y="393700"/>
                </a:lnTo>
                <a:lnTo>
                  <a:pt x="3142116" y="368300"/>
                </a:lnTo>
                <a:lnTo>
                  <a:pt x="3105544" y="342900"/>
                </a:lnTo>
                <a:lnTo>
                  <a:pt x="3068367" y="317500"/>
                </a:lnTo>
                <a:lnTo>
                  <a:pt x="3030597" y="292100"/>
                </a:lnTo>
                <a:lnTo>
                  <a:pt x="2992247" y="279400"/>
                </a:lnTo>
                <a:lnTo>
                  <a:pt x="2913860" y="228600"/>
                </a:lnTo>
                <a:lnTo>
                  <a:pt x="2873848" y="203200"/>
                </a:lnTo>
                <a:lnTo>
                  <a:pt x="2833309" y="190500"/>
                </a:lnTo>
                <a:lnTo>
                  <a:pt x="2792254" y="165100"/>
                </a:lnTo>
                <a:lnTo>
                  <a:pt x="2708653" y="139700"/>
                </a:lnTo>
                <a:lnTo>
                  <a:pt x="2666131" y="114300"/>
                </a:lnTo>
                <a:lnTo>
                  <a:pt x="2401730" y="38100"/>
                </a:lnTo>
                <a:close/>
              </a:path>
              <a:path w="3960495" h="3949700">
                <a:moveTo>
                  <a:pt x="2264152" y="12700"/>
                </a:moveTo>
                <a:lnTo>
                  <a:pt x="1695834" y="12700"/>
                </a:lnTo>
                <a:lnTo>
                  <a:pt x="1603748" y="38100"/>
                </a:lnTo>
                <a:lnTo>
                  <a:pt x="2356239" y="38100"/>
                </a:lnTo>
                <a:lnTo>
                  <a:pt x="2264152" y="12700"/>
                </a:lnTo>
                <a:close/>
              </a:path>
              <a:path w="3960495" h="3949700">
                <a:moveTo>
                  <a:pt x="2170680" y="0"/>
                </a:moveTo>
                <a:lnTo>
                  <a:pt x="1789306" y="0"/>
                </a:lnTo>
                <a:lnTo>
                  <a:pt x="1742404" y="12700"/>
                </a:lnTo>
                <a:lnTo>
                  <a:pt x="2217583" y="12700"/>
                </a:lnTo>
                <a:lnTo>
                  <a:pt x="2170680" y="0"/>
                </a:lnTo>
                <a:close/>
              </a:path>
            </a:pathLst>
          </a:custGeom>
          <a:solidFill>
            <a:srgbClr val="FFFFFF">
              <a:alpha val="89999"/>
            </a:srgbClr>
          </a:solidFill>
          <a:effectLst>
            <a:softEdge rad="31750"/>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3132003" y="6490287"/>
            <a:ext cx="3960495" cy="3949700"/>
          </a:xfrm>
          <a:custGeom>
            <a:avLst/>
            <a:gdLst/>
            <a:ahLst/>
            <a:cxnLst/>
            <a:rect l="l" t="t" r="r" b="b"/>
            <a:pathLst>
              <a:path w="3960495" h="3949700">
                <a:moveTo>
                  <a:pt x="2217583" y="3937000"/>
                </a:moveTo>
                <a:lnTo>
                  <a:pt x="1742404" y="3937000"/>
                </a:lnTo>
                <a:lnTo>
                  <a:pt x="1789306" y="3949700"/>
                </a:lnTo>
                <a:lnTo>
                  <a:pt x="2170680" y="3949700"/>
                </a:lnTo>
                <a:lnTo>
                  <a:pt x="2217583" y="3937000"/>
                </a:lnTo>
                <a:close/>
              </a:path>
              <a:path w="3960495" h="3949700">
                <a:moveTo>
                  <a:pt x="2310375" y="3924300"/>
                </a:moveTo>
                <a:lnTo>
                  <a:pt x="1649611" y="3924300"/>
                </a:lnTo>
                <a:lnTo>
                  <a:pt x="1695834" y="3937000"/>
                </a:lnTo>
                <a:lnTo>
                  <a:pt x="2264152" y="3937000"/>
                </a:lnTo>
                <a:lnTo>
                  <a:pt x="2310375" y="3924300"/>
                </a:lnTo>
                <a:close/>
              </a:path>
              <a:path w="3960495" h="3949700">
                <a:moveTo>
                  <a:pt x="2401730" y="38100"/>
                </a:moveTo>
                <a:lnTo>
                  <a:pt x="1558257" y="38100"/>
                </a:lnTo>
                <a:lnTo>
                  <a:pt x="1293857" y="114300"/>
                </a:lnTo>
                <a:lnTo>
                  <a:pt x="1251335" y="139700"/>
                </a:lnTo>
                <a:lnTo>
                  <a:pt x="1167734" y="165100"/>
                </a:lnTo>
                <a:lnTo>
                  <a:pt x="1126680" y="190500"/>
                </a:lnTo>
                <a:lnTo>
                  <a:pt x="1086140" y="203200"/>
                </a:lnTo>
                <a:lnTo>
                  <a:pt x="1046129" y="228600"/>
                </a:lnTo>
                <a:lnTo>
                  <a:pt x="967742" y="279400"/>
                </a:lnTo>
                <a:lnTo>
                  <a:pt x="929393" y="292100"/>
                </a:lnTo>
                <a:lnTo>
                  <a:pt x="891623" y="317500"/>
                </a:lnTo>
                <a:lnTo>
                  <a:pt x="854446" y="342900"/>
                </a:lnTo>
                <a:lnTo>
                  <a:pt x="817875" y="368300"/>
                </a:lnTo>
                <a:lnTo>
                  <a:pt x="781922" y="393700"/>
                </a:lnTo>
                <a:lnTo>
                  <a:pt x="746601" y="431800"/>
                </a:lnTo>
                <a:lnTo>
                  <a:pt x="711925" y="457200"/>
                </a:lnTo>
                <a:lnTo>
                  <a:pt x="677907" y="482600"/>
                </a:lnTo>
                <a:lnTo>
                  <a:pt x="644558" y="508000"/>
                </a:lnTo>
                <a:lnTo>
                  <a:pt x="611894" y="546100"/>
                </a:lnTo>
                <a:lnTo>
                  <a:pt x="579926" y="571500"/>
                </a:lnTo>
                <a:lnTo>
                  <a:pt x="548667" y="609600"/>
                </a:lnTo>
                <a:lnTo>
                  <a:pt x="518131" y="635000"/>
                </a:lnTo>
                <a:lnTo>
                  <a:pt x="488331" y="673100"/>
                </a:lnTo>
                <a:lnTo>
                  <a:pt x="459278" y="711200"/>
                </a:lnTo>
                <a:lnTo>
                  <a:pt x="430987" y="736600"/>
                </a:lnTo>
                <a:lnTo>
                  <a:pt x="403470" y="774700"/>
                </a:lnTo>
                <a:lnTo>
                  <a:pt x="376741" y="812800"/>
                </a:lnTo>
                <a:lnTo>
                  <a:pt x="350812" y="850900"/>
                </a:lnTo>
                <a:lnTo>
                  <a:pt x="325696" y="889000"/>
                </a:lnTo>
                <a:lnTo>
                  <a:pt x="301406" y="927100"/>
                </a:lnTo>
                <a:lnTo>
                  <a:pt x="277955" y="965200"/>
                </a:lnTo>
                <a:lnTo>
                  <a:pt x="255356" y="1003300"/>
                </a:lnTo>
                <a:lnTo>
                  <a:pt x="233622" y="1041400"/>
                </a:lnTo>
                <a:lnTo>
                  <a:pt x="212767" y="1079500"/>
                </a:lnTo>
                <a:lnTo>
                  <a:pt x="192802" y="1117600"/>
                </a:lnTo>
                <a:lnTo>
                  <a:pt x="173741" y="1168400"/>
                </a:lnTo>
                <a:lnTo>
                  <a:pt x="155597" y="1206500"/>
                </a:lnTo>
                <a:lnTo>
                  <a:pt x="138383" y="1244600"/>
                </a:lnTo>
                <a:lnTo>
                  <a:pt x="122112" y="1295400"/>
                </a:lnTo>
                <a:lnTo>
                  <a:pt x="106796" y="1333500"/>
                </a:lnTo>
                <a:lnTo>
                  <a:pt x="92450" y="1371600"/>
                </a:lnTo>
                <a:lnTo>
                  <a:pt x="79085" y="1422400"/>
                </a:lnTo>
                <a:lnTo>
                  <a:pt x="66715" y="1460500"/>
                </a:lnTo>
                <a:lnTo>
                  <a:pt x="55352" y="1511300"/>
                </a:lnTo>
                <a:lnTo>
                  <a:pt x="45010" y="1549400"/>
                </a:lnTo>
                <a:lnTo>
                  <a:pt x="35702" y="1600200"/>
                </a:lnTo>
                <a:lnTo>
                  <a:pt x="27440" y="1651000"/>
                </a:lnTo>
                <a:lnTo>
                  <a:pt x="20238" y="1689100"/>
                </a:lnTo>
                <a:lnTo>
                  <a:pt x="14108" y="1739900"/>
                </a:lnTo>
                <a:lnTo>
                  <a:pt x="9063" y="1790700"/>
                </a:lnTo>
                <a:lnTo>
                  <a:pt x="5117" y="1828800"/>
                </a:lnTo>
                <a:lnTo>
                  <a:pt x="2283" y="1879600"/>
                </a:lnTo>
                <a:lnTo>
                  <a:pt x="572" y="1930400"/>
                </a:lnTo>
                <a:lnTo>
                  <a:pt x="0" y="1981200"/>
                </a:lnTo>
                <a:lnTo>
                  <a:pt x="572" y="2019300"/>
                </a:lnTo>
                <a:lnTo>
                  <a:pt x="2283" y="2070100"/>
                </a:lnTo>
                <a:lnTo>
                  <a:pt x="5117" y="2120900"/>
                </a:lnTo>
                <a:lnTo>
                  <a:pt x="9063" y="2171700"/>
                </a:lnTo>
                <a:lnTo>
                  <a:pt x="14108" y="2209800"/>
                </a:lnTo>
                <a:lnTo>
                  <a:pt x="20238" y="2260600"/>
                </a:lnTo>
                <a:lnTo>
                  <a:pt x="27440" y="2311400"/>
                </a:lnTo>
                <a:lnTo>
                  <a:pt x="35702" y="2349500"/>
                </a:lnTo>
                <a:lnTo>
                  <a:pt x="45010" y="2400300"/>
                </a:lnTo>
                <a:lnTo>
                  <a:pt x="55352" y="2438400"/>
                </a:lnTo>
                <a:lnTo>
                  <a:pt x="66715" y="2489200"/>
                </a:lnTo>
                <a:lnTo>
                  <a:pt x="79085" y="2527300"/>
                </a:lnTo>
                <a:lnTo>
                  <a:pt x="92450" y="2578100"/>
                </a:lnTo>
                <a:lnTo>
                  <a:pt x="106796" y="2616200"/>
                </a:lnTo>
                <a:lnTo>
                  <a:pt x="122112" y="2667000"/>
                </a:lnTo>
                <a:lnTo>
                  <a:pt x="138383" y="2705100"/>
                </a:lnTo>
                <a:lnTo>
                  <a:pt x="155597" y="2743200"/>
                </a:lnTo>
                <a:lnTo>
                  <a:pt x="173741" y="2794000"/>
                </a:lnTo>
                <a:lnTo>
                  <a:pt x="192802" y="2832100"/>
                </a:lnTo>
                <a:lnTo>
                  <a:pt x="212767" y="2870200"/>
                </a:lnTo>
                <a:lnTo>
                  <a:pt x="233622" y="2908300"/>
                </a:lnTo>
                <a:lnTo>
                  <a:pt x="255356" y="2946400"/>
                </a:lnTo>
                <a:lnTo>
                  <a:pt x="277955" y="2984500"/>
                </a:lnTo>
                <a:lnTo>
                  <a:pt x="301406" y="3022600"/>
                </a:lnTo>
                <a:lnTo>
                  <a:pt x="325696" y="3060700"/>
                </a:lnTo>
                <a:lnTo>
                  <a:pt x="350812" y="3098800"/>
                </a:lnTo>
                <a:lnTo>
                  <a:pt x="376741" y="3136900"/>
                </a:lnTo>
                <a:lnTo>
                  <a:pt x="403470" y="3175000"/>
                </a:lnTo>
                <a:lnTo>
                  <a:pt x="430987" y="3213100"/>
                </a:lnTo>
                <a:lnTo>
                  <a:pt x="459278" y="3238500"/>
                </a:lnTo>
                <a:lnTo>
                  <a:pt x="488331" y="3276600"/>
                </a:lnTo>
                <a:lnTo>
                  <a:pt x="518131" y="3314700"/>
                </a:lnTo>
                <a:lnTo>
                  <a:pt x="548667" y="3340100"/>
                </a:lnTo>
                <a:lnTo>
                  <a:pt x="579926" y="3378200"/>
                </a:lnTo>
                <a:lnTo>
                  <a:pt x="611894" y="3403600"/>
                </a:lnTo>
                <a:lnTo>
                  <a:pt x="644558" y="3441700"/>
                </a:lnTo>
                <a:lnTo>
                  <a:pt x="677907" y="3467100"/>
                </a:lnTo>
                <a:lnTo>
                  <a:pt x="711925" y="3492500"/>
                </a:lnTo>
                <a:lnTo>
                  <a:pt x="746601" y="3530600"/>
                </a:lnTo>
                <a:lnTo>
                  <a:pt x="781922" y="3556000"/>
                </a:lnTo>
                <a:lnTo>
                  <a:pt x="817875" y="3581400"/>
                </a:lnTo>
                <a:lnTo>
                  <a:pt x="854446" y="3606800"/>
                </a:lnTo>
                <a:lnTo>
                  <a:pt x="891623" y="3632200"/>
                </a:lnTo>
                <a:lnTo>
                  <a:pt x="929393" y="3657600"/>
                </a:lnTo>
                <a:lnTo>
                  <a:pt x="967742" y="3683000"/>
                </a:lnTo>
                <a:lnTo>
                  <a:pt x="1006659" y="3695700"/>
                </a:lnTo>
                <a:lnTo>
                  <a:pt x="1086140" y="3746500"/>
                </a:lnTo>
                <a:lnTo>
                  <a:pt x="1126680" y="3759200"/>
                </a:lnTo>
                <a:lnTo>
                  <a:pt x="1167734" y="3784600"/>
                </a:lnTo>
                <a:lnTo>
                  <a:pt x="1209290" y="3797300"/>
                </a:lnTo>
                <a:lnTo>
                  <a:pt x="1251335" y="3822700"/>
                </a:lnTo>
                <a:lnTo>
                  <a:pt x="1293857" y="3835400"/>
                </a:lnTo>
                <a:lnTo>
                  <a:pt x="1603748" y="3924300"/>
                </a:lnTo>
                <a:lnTo>
                  <a:pt x="2356239" y="3924300"/>
                </a:lnTo>
                <a:lnTo>
                  <a:pt x="2666131" y="3835400"/>
                </a:lnTo>
                <a:lnTo>
                  <a:pt x="2708653" y="3822700"/>
                </a:lnTo>
                <a:lnTo>
                  <a:pt x="2750698" y="3797300"/>
                </a:lnTo>
                <a:lnTo>
                  <a:pt x="2792254" y="3784600"/>
                </a:lnTo>
                <a:lnTo>
                  <a:pt x="2833309" y="3759200"/>
                </a:lnTo>
                <a:lnTo>
                  <a:pt x="2873848" y="3746500"/>
                </a:lnTo>
                <a:lnTo>
                  <a:pt x="2953330" y="3695700"/>
                </a:lnTo>
                <a:lnTo>
                  <a:pt x="2992247" y="3683000"/>
                </a:lnTo>
                <a:lnTo>
                  <a:pt x="3030597" y="3657600"/>
                </a:lnTo>
                <a:lnTo>
                  <a:pt x="3068367" y="3632200"/>
                </a:lnTo>
                <a:lnTo>
                  <a:pt x="3105544" y="3606800"/>
                </a:lnTo>
                <a:lnTo>
                  <a:pt x="3142116" y="3581400"/>
                </a:lnTo>
                <a:lnTo>
                  <a:pt x="3178068" y="3556000"/>
                </a:lnTo>
                <a:lnTo>
                  <a:pt x="3213390" y="3530600"/>
                </a:lnTo>
                <a:lnTo>
                  <a:pt x="3248066" y="3492500"/>
                </a:lnTo>
                <a:lnTo>
                  <a:pt x="3282085" y="3467100"/>
                </a:lnTo>
                <a:lnTo>
                  <a:pt x="3315433" y="3441700"/>
                </a:lnTo>
                <a:lnTo>
                  <a:pt x="3348098" y="3403600"/>
                </a:lnTo>
                <a:lnTo>
                  <a:pt x="3380066" y="3378200"/>
                </a:lnTo>
                <a:lnTo>
                  <a:pt x="3411325" y="3340100"/>
                </a:lnTo>
                <a:lnTo>
                  <a:pt x="3441862" y="3314700"/>
                </a:lnTo>
                <a:lnTo>
                  <a:pt x="3471663" y="3276600"/>
                </a:lnTo>
                <a:lnTo>
                  <a:pt x="3500715" y="3238500"/>
                </a:lnTo>
                <a:lnTo>
                  <a:pt x="3529007" y="3213100"/>
                </a:lnTo>
                <a:lnTo>
                  <a:pt x="3556524" y="3175000"/>
                </a:lnTo>
                <a:lnTo>
                  <a:pt x="3583253" y="3136900"/>
                </a:lnTo>
                <a:lnTo>
                  <a:pt x="3609183" y="3098800"/>
                </a:lnTo>
                <a:lnTo>
                  <a:pt x="3634299" y="3060700"/>
                </a:lnTo>
                <a:lnTo>
                  <a:pt x="3658589" y="3022600"/>
                </a:lnTo>
                <a:lnTo>
                  <a:pt x="3682041" y="2984500"/>
                </a:lnTo>
                <a:lnTo>
                  <a:pt x="3704640" y="2946400"/>
                </a:lnTo>
                <a:lnTo>
                  <a:pt x="3726374" y="2908300"/>
                </a:lnTo>
                <a:lnTo>
                  <a:pt x="3747229" y="2870200"/>
                </a:lnTo>
                <a:lnTo>
                  <a:pt x="3767194" y="2832100"/>
                </a:lnTo>
                <a:lnTo>
                  <a:pt x="3786255" y="2794000"/>
                </a:lnTo>
                <a:lnTo>
                  <a:pt x="3804400" y="2743200"/>
                </a:lnTo>
                <a:lnTo>
                  <a:pt x="3821614" y="2705100"/>
                </a:lnTo>
                <a:lnTo>
                  <a:pt x="3837885" y="2667000"/>
                </a:lnTo>
                <a:lnTo>
                  <a:pt x="3853201" y="2616200"/>
                </a:lnTo>
                <a:lnTo>
                  <a:pt x="3867548" y="2578100"/>
                </a:lnTo>
                <a:lnTo>
                  <a:pt x="3880913" y="2527300"/>
                </a:lnTo>
                <a:lnTo>
                  <a:pt x="3893283" y="2489200"/>
                </a:lnTo>
                <a:lnTo>
                  <a:pt x="3904646" y="2438400"/>
                </a:lnTo>
                <a:lnTo>
                  <a:pt x="3914988" y="2400300"/>
                </a:lnTo>
                <a:lnTo>
                  <a:pt x="3924296" y="2349500"/>
                </a:lnTo>
                <a:lnTo>
                  <a:pt x="3932558" y="2311400"/>
                </a:lnTo>
                <a:lnTo>
                  <a:pt x="3939761" y="2260600"/>
                </a:lnTo>
                <a:lnTo>
                  <a:pt x="3945891" y="2209800"/>
                </a:lnTo>
                <a:lnTo>
                  <a:pt x="3950935" y="2171700"/>
                </a:lnTo>
                <a:lnTo>
                  <a:pt x="3954881" y="2120900"/>
                </a:lnTo>
                <a:lnTo>
                  <a:pt x="3957716" y="2070100"/>
                </a:lnTo>
                <a:lnTo>
                  <a:pt x="3959426" y="2019300"/>
                </a:lnTo>
                <a:lnTo>
                  <a:pt x="3959999" y="1981200"/>
                </a:lnTo>
                <a:lnTo>
                  <a:pt x="3959426" y="1930400"/>
                </a:lnTo>
                <a:lnTo>
                  <a:pt x="3957716" y="1879600"/>
                </a:lnTo>
                <a:lnTo>
                  <a:pt x="3954881" y="1828800"/>
                </a:lnTo>
                <a:lnTo>
                  <a:pt x="3950935" y="1790700"/>
                </a:lnTo>
                <a:lnTo>
                  <a:pt x="3945891" y="1739900"/>
                </a:lnTo>
                <a:lnTo>
                  <a:pt x="3939761" y="1689100"/>
                </a:lnTo>
                <a:lnTo>
                  <a:pt x="3932558" y="1651000"/>
                </a:lnTo>
                <a:lnTo>
                  <a:pt x="3924296" y="1600200"/>
                </a:lnTo>
                <a:lnTo>
                  <a:pt x="3914988" y="1549400"/>
                </a:lnTo>
                <a:lnTo>
                  <a:pt x="3904646" y="1511300"/>
                </a:lnTo>
                <a:lnTo>
                  <a:pt x="3893283" y="1460500"/>
                </a:lnTo>
                <a:lnTo>
                  <a:pt x="3880913" y="1422400"/>
                </a:lnTo>
                <a:lnTo>
                  <a:pt x="3867548" y="1371600"/>
                </a:lnTo>
                <a:lnTo>
                  <a:pt x="3853201" y="1333500"/>
                </a:lnTo>
                <a:lnTo>
                  <a:pt x="3837885" y="1295400"/>
                </a:lnTo>
                <a:lnTo>
                  <a:pt x="3821614" y="1244600"/>
                </a:lnTo>
                <a:lnTo>
                  <a:pt x="3804400" y="1206500"/>
                </a:lnTo>
                <a:lnTo>
                  <a:pt x="3786255" y="1168400"/>
                </a:lnTo>
                <a:lnTo>
                  <a:pt x="3767194" y="1117600"/>
                </a:lnTo>
                <a:lnTo>
                  <a:pt x="3747229" y="1079500"/>
                </a:lnTo>
                <a:lnTo>
                  <a:pt x="3726374" y="1041400"/>
                </a:lnTo>
                <a:lnTo>
                  <a:pt x="3704640" y="1003300"/>
                </a:lnTo>
                <a:lnTo>
                  <a:pt x="3682041" y="965200"/>
                </a:lnTo>
                <a:lnTo>
                  <a:pt x="3658589" y="927100"/>
                </a:lnTo>
                <a:lnTo>
                  <a:pt x="3634299" y="889000"/>
                </a:lnTo>
                <a:lnTo>
                  <a:pt x="3609183" y="850900"/>
                </a:lnTo>
                <a:lnTo>
                  <a:pt x="3583253" y="812800"/>
                </a:lnTo>
                <a:lnTo>
                  <a:pt x="3556524" y="774700"/>
                </a:lnTo>
                <a:lnTo>
                  <a:pt x="3529007" y="736600"/>
                </a:lnTo>
                <a:lnTo>
                  <a:pt x="3500715" y="711200"/>
                </a:lnTo>
                <a:lnTo>
                  <a:pt x="3471663" y="673100"/>
                </a:lnTo>
                <a:lnTo>
                  <a:pt x="3441862" y="635000"/>
                </a:lnTo>
                <a:lnTo>
                  <a:pt x="3411325" y="609600"/>
                </a:lnTo>
                <a:lnTo>
                  <a:pt x="3380066" y="571500"/>
                </a:lnTo>
                <a:lnTo>
                  <a:pt x="3348098" y="546100"/>
                </a:lnTo>
                <a:lnTo>
                  <a:pt x="3315433" y="508000"/>
                </a:lnTo>
                <a:lnTo>
                  <a:pt x="3282085" y="482600"/>
                </a:lnTo>
                <a:lnTo>
                  <a:pt x="3248066" y="457200"/>
                </a:lnTo>
                <a:lnTo>
                  <a:pt x="3213390" y="431800"/>
                </a:lnTo>
                <a:lnTo>
                  <a:pt x="3178068" y="393700"/>
                </a:lnTo>
                <a:lnTo>
                  <a:pt x="3142116" y="368300"/>
                </a:lnTo>
                <a:lnTo>
                  <a:pt x="3105544" y="342900"/>
                </a:lnTo>
                <a:lnTo>
                  <a:pt x="3068367" y="317500"/>
                </a:lnTo>
                <a:lnTo>
                  <a:pt x="3030597" y="292100"/>
                </a:lnTo>
                <a:lnTo>
                  <a:pt x="2992247" y="279400"/>
                </a:lnTo>
                <a:lnTo>
                  <a:pt x="2913860" y="228600"/>
                </a:lnTo>
                <a:lnTo>
                  <a:pt x="2873848" y="203200"/>
                </a:lnTo>
                <a:lnTo>
                  <a:pt x="2833309" y="190500"/>
                </a:lnTo>
                <a:lnTo>
                  <a:pt x="2792254" y="165100"/>
                </a:lnTo>
                <a:lnTo>
                  <a:pt x="2708653" y="139700"/>
                </a:lnTo>
                <a:lnTo>
                  <a:pt x="2666131" y="114300"/>
                </a:lnTo>
                <a:lnTo>
                  <a:pt x="2401730" y="38100"/>
                </a:lnTo>
                <a:close/>
              </a:path>
              <a:path w="3960495" h="3949700">
                <a:moveTo>
                  <a:pt x="2264152" y="12700"/>
                </a:moveTo>
                <a:lnTo>
                  <a:pt x="1695834" y="12700"/>
                </a:lnTo>
                <a:lnTo>
                  <a:pt x="1603748" y="38100"/>
                </a:lnTo>
                <a:lnTo>
                  <a:pt x="2356239" y="38100"/>
                </a:lnTo>
                <a:lnTo>
                  <a:pt x="2264152" y="12700"/>
                </a:lnTo>
                <a:close/>
              </a:path>
              <a:path w="3960495" h="3949700">
                <a:moveTo>
                  <a:pt x="2170680" y="0"/>
                </a:moveTo>
                <a:lnTo>
                  <a:pt x="1789306" y="0"/>
                </a:lnTo>
                <a:lnTo>
                  <a:pt x="1742404" y="12700"/>
                </a:lnTo>
                <a:lnTo>
                  <a:pt x="2217583" y="12700"/>
                </a:lnTo>
                <a:lnTo>
                  <a:pt x="2170680" y="0"/>
                </a:lnTo>
                <a:close/>
              </a:path>
            </a:pathLst>
          </a:custGeom>
          <a:solidFill>
            <a:srgbClr val="FFFFFF">
              <a:alpha val="89999"/>
            </a:srgbClr>
          </a:solidFill>
          <a:effectLst>
            <a:softEdge rad="31750"/>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2539317" y="2638925"/>
            <a:ext cx="1737995" cy="28511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1700" b="0" i="0" u="none" strike="noStrike" kern="1200" cap="none" spc="0" normalizeH="0" baseline="0" noProof="0" dirty="0">
                <a:ln>
                  <a:noFill/>
                </a:ln>
                <a:solidFill>
                  <a:srgbClr val="F39700"/>
                </a:solidFill>
                <a:effectLst/>
                <a:uLnTx/>
                <a:uFillTx/>
                <a:latin typeface="HGP創英角ｺﾞｼｯｸUB"/>
                <a:ea typeface="+mn-ea"/>
                <a:cs typeface="HGP創英角ｺﾞｼｯｸUB"/>
              </a:rPr>
              <a:t>労働組合の必要性</a:t>
            </a:r>
            <a:endParaRPr kumimoji="1" sz="1700" b="0" i="0" u="none" strike="noStrike" kern="1200" cap="none" spc="0" normalizeH="0" baseline="0" noProof="0" dirty="0">
              <a:ln>
                <a:noFill/>
              </a:ln>
              <a:solidFill>
                <a:prstClr val="black"/>
              </a:solidFill>
              <a:effectLst/>
              <a:uLnTx/>
              <a:uFillTx/>
              <a:latin typeface="HGP創英角ｺﾞｼｯｸUB"/>
              <a:ea typeface="+mn-ea"/>
              <a:cs typeface="HGP創英角ｺﾞｼｯｸUB"/>
            </a:endParaRPr>
          </a:p>
        </p:txBody>
      </p:sp>
      <p:sp>
        <p:nvSpPr>
          <p:cNvPr id="6" name="object 6"/>
          <p:cNvSpPr txBox="1"/>
          <p:nvPr/>
        </p:nvSpPr>
        <p:spPr>
          <a:xfrm>
            <a:off x="1624917" y="3021404"/>
            <a:ext cx="3565525" cy="3049270"/>
          </a:xfrm>
          <a:prstGeom prst="rect">
            <a:avLst/>
          </a:prstGeom>
        </p:spPr>
        <p:txBody>
          <a:bodyPr vert="horz" wrap="square" lIns="0" tIns="12700" rIns="0" bIns="0" rtlCol="0">
            <a:spAutoFit/>
          </a:bodyPr>
          <a:lstStyle/>
          <a:p>
            <a:pPr marL="12700" marR="5080" lvl="0" indent="0" algn="just" defTabSz="914400" rtl="0" eaLnBrk="1" fontAlgn="auto" latinLnBrk="0" hangingPunct="1">
              <a:lnSpc>
                <a:spcPct val="141700"/>
              </a:lnSpc>
              <a:spcBef>
                <a:spcPts val="100"/>
              </a:spcBef>
              <a:spcAft>
                <a:spcPts val="0"/>
              </a:spcAft>
              <a:buClrTx/>
              <a:buSzTx/>
              <a:buFontTx/>
              <a:buNone/>
              <a:tabLst/>
              <a:defRPr/>
            </a:pP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　日本には労働条件を規定する労働基準法や最低賃金法など</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が </a:t>
            </a:r>
            <a:r>
              <a:rPr kumimoji="1" sz="1000" b="0" i="0" u="none" strike="noStrike" kern="1200" cap="none" spc="0" normalizeH="0" baseline="0" noProof="0" dirty="0">
                <a:ln>
                  <a:noFill/>
                </a:ln>
                <a:solidFill>
                  <a:srgbClr val="221815"/>
                </a:solidFill>
                <a:effectLst/>
                <a:uLnTx/>
                <a:uFillTx/>
                <a:latin typeface="BIZ UDPゴシック"/>
                <a:ea typeface="+mn-ea"/>
                <a:cs typeface="BIZ UDPゴシック"/>
              </a:rPr>
              <a:t>ありま</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す</a:t>
            </a:r>
            <a:r>
              <a:rPr kumimoji="1" sz="1000" b="0" i="0" u="none" strike="noStrike" kern="1200" cap="none" spc="160"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0" normalizeH="0" baseline="0" noProof="0" dirty="0">
                <a:ln>
                  <a:noFill/>
                </a:ln>
                <a:solidFill>
                  <a:srgbClr val="221815"/>
                </a:solidFill>
                <a:effectLst/>
                <a:uLnTx/>
                <a:uFillTx/>
                <a:latin typeface="BIZ UDPゴシック"/>
                <a:ea typeface="+mn-ea"/>
                <a:cs typeface="BIZ UDPゴシック"/>
              </a:rPr>
              <a:t>しか</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し</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45"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0" normalizeH="0" baseline="0" noProof="0" dirty="0">
                <a:ln>
                  <a:noFill/>
                </a:ln>
                <a:solidFill>
                  <a:srgbClr val="221815"/>
                </a:solidFill>
                <a:effectLst/>
                <a:uLnTx/>
                <a:uFillTx/>
                <a:latin typeface="BIZ UDPゴシック"/>
                <a:ea typeface="+mn-ea"/>
                <a:cs typeface="BIZ UDPゴシック"/>
              </a:rPr>
              <a:t>これらの法律は最低限の基準を示している</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だ けです</a:t>
            </a:r>
            <a:r>
              <a:rPr kumimoji="1" sz="1000" b="0" i="0" u="none" strike="noStrike" kern="1200" cap="none" spc="140"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では</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25"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法律を上回る賃金や労働条件を決めるにはどうす </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ればよいのでしょ</a:t>
            </a:r>
            <a:r>
              <a:rPr kumimoji="1" sz="1000" b="0" i="0" u="none" strike="noStrike" kern="1200" cap="none" spc="240" normalizeH="0" baseline="0" noProof="0" dirty="0">
                <a:ln>
                  <a:noFill/>
                </a:ln>
                <a:solidFill>
                  <a:srgbClr val="221815"/>
                </a:solidFill>
                <a:effectLst/>
                <a:uLnTx/>
                <a:uFillTx/>
                <a:latin typeface="BIZ UDPゴシック"/>
                <a:ea typeface="+mn-ea"/>
                <a:cs typeface="BIZ UDPゴシック"/>
              </a:rPr>
              <a:t>う</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00"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法律ではそのようなとき労</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使</a:t>
            </a:r>
            <a:r>
              <a:rPr kumimoji="1" sz="1000" b="0" i="0" u="none" strike="noStrike" kern="1200" cap="none" spc="145"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労働者</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と 使用者＝会社</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95"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の話し合いで決定することになっています</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endParaRPr kumimoji="1" sz="1000" b="0" i="0" u="none" strike="noStrike" kern="1200" cap="none" spc="0" normalizeH="0" baseline="0" noProof="0">
              <a:ln>
                <a:noFill/>
              </a:ln>
              <a:solidFill>
                <a:prstClr val="black"/>
              </a:solidFill>
              <a:effectLst/>
              <a:uLnTx/>
              <a:uFillTx/>
              <a:latin typeface="BIZ UDPゴシック"/>
              <a:ea typeface="+mn-ea"/>
              <a:cs typeface="BIZ UDPゴシック"/>
            </a:endParaRPr>
          </a:p>
          <a:p>
            <a:pPr marL="12700" marR="5080" lvl="0" indent="0" algn="just" defTabSz="914400" rtl="0" eaLnBrk="1" fontAlgn="auto" latinLnBrk="0" hangingPunct="1">
              <a:lnSpc>
                <a:spcPct val="141700"/>
              </a:lnSpc>
              <a:spcBef>
                <a:spcPts val="0"/>
              </a:spcBef>
              <a:spcAft>
                <a:spcPts val="0"/>
              </a:spcAft>
              <a:buClrTx/>
              <a:buSzTx/>
              <a:buFontTx/>
              <a:buNone/>
              <a:tabLst/>
              <a:defRPr/>
            </a:pPr>
            <a:r>
              <a:rPr kumimoji="1" sz="1000" b="0" i="0" u="none" strike="noStrike" kern="1200" cap="none" spc="0" normalizeH="0" baseline="0" noProof="0" dirty="0">
                <a:ln>
                  <a:noFill/>
                </a:ln>
                <a:solidFill>
                  <a:srgbClr val="221815"/>
                </a:solidFill>
                <a:effectLst/>
                <a:uLnTx/>
                <a:uFillTx/>
                <a:latin typeface="BIZ UDPゴシック"/>
                <a:ea typeface="+mn-ea"/>
                <a:cs typeface="BIZ UDPゴシック"/>
              </a:rPr>
              <a:t>　しかし話し合うにして</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も</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50"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0" normalizeH="0" baseline="0" noProof="0" dirty="0">
                <a:ln>
                  <a:noFill/>
                </a:ln>
                <a:solidFill>
                  <a:srgbClr val="221815"/>
                </a:solidFill>
                <a:effectLst/>
                <a:uLnTx/>
                <a:uFillTx/>
                <a:latin typeface="BIZ UDPゴシック"/>
                <a:ea typeface="+mn-ea"/>
                <a:cs typeface="BIZ UDPゴシック"/>
              </a:rPr>
              <a:t>会社と一人の労働者とでは労働者</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の </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立場が弱すぎま</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す</a:t>
            </a:r>
            <a:r>
              <a:rPr kumimoji="1" sz="1000" b="0" i="0" u="none" strike="noStrike" kern="1200" cap="none" spc="14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ま</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た</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30"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会社も一人ひとりの労働者と話し合</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っ ていてはキリがありません</a:t>
            </a:r>
            <a:r>
              <a:rPr kumimoji="1" sz="1000" b="0" i="0" u="none" strike="noStrike" kern="1200" cap="none" spc="14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このため</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35"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労働者は自主的な組織を つくり</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65"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そこに加入し</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60"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その代表が会社と交渉し</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60"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決定したことを </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労使みんなで守るという形が考えられまし</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た</a:t>
            </a:r>
            <a:r>
              <a:rPr kumimoji="1" sz="1000" b="0" i="0" u="none" strike="noStrike" kern="1200" cap="none" spc="150"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これが労使交渉</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で あり</a:t>
            </a:r>
            <a:r>
              <a:rPr kumimoji="1" sz="1000" b="0" i="0" u="none" strike="noStrike" kern="1200" cap="none" spc="140"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労働組合です</a:t>
            </a:r>
            <a:r>
              <a:rPr kumimoji="1" sz="1000" b="0" i="0" u="none" strike="noStrike" kern="1200" cap="none" spc="140"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ユニオンと呼ばれることもあります</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endParaRPr kumimoji="1" sz="1000" b="0" i="0" u="none" strike="noStrike" kern="1200" cap="none" spc="0" normalizeH="0" baseline="0" noProof="0">
              <a:ln>
                <a:noFill/>
              </a:ln>
              <a:solidFill>
                <a:prstClr val="black"/>
              </a:solidFill>
              <a:effectLst/>
              <a:uLnTx/>
              <a:uFillTx/>
              <a:latin typeface="BIZ UDPゴシック"/>
              <a:ea typeface="+mn-ea"/>
              <a:cs typeface="BIZ UDPゴシック"/>
            </a:endParaRPr>
          </a:p>
          <a:p>
            <a:pPr marL="12700" marR="5715" lvl="0" indent="-635" algn="just" defTabSz="914400" rtl="0" eaLnBrk="1" fontAlgn="auto" latinLnBrk="0" hangingPunct="1">
              <a:lnSpc>
                <a:spcPct val="141700"/>
              </a:lnSpc>
              <a:spcBef>
                <a:spcPts val="0"/>
              </a:spcBef>
              <a:spcAft>
                <a:spcPts val="0"/>
              </a:spcAft>
              <a:buClrTx/>
              <a:buSzTx/>
              <a:buFontTx/>
              <a:buNone/>
              <a:tabLst/>
              <a:defRPr/>
            </a:pPr>
            <a:r>
              <a:rPr kumimoji="1" sz="1000" b="0" i="0" u="none" strike="noStrike" kern="1200" cap="none" spc="40" normalizeH="0" baseline="0" noProof="0" dirty="0">
                <a:ln>
                  <a:noFill/>
                </a:ln>
                <a:solidFill>
                  <a:srgbClr val="221815"/>
                </a:solidFill>
                <a:effectLst/>
                <a:uLnTx/>
                <a:uFillTx/>
                <a:latin typeface="BIZ UDPゴシック"/>
                <a:ea typeface="+mn-ea"/>
                <a:cs typeface="BIZ UDPゴシック"/>
              </a:rPr>
              <a:t>　残念</a:t>
            </a:r>
            <a:r>
              <a:rPr kumimoji="1" sz="1000" b="0" i="0" u="none" strike="noStrike" kern="1200" cap="none" spc="45" normalizeH="0" baseline="0" noProof="0" dirty="0">
                <a:ln>
                  <a:noFill/>
                </a:ln>
                <a:solidFill>
                  <a:srgbClr val="221815"/>
                </a:solidFill>
                <a:effectLst/>
                <a:uLnTx/>
                <a:uFillTx/>
                <a:latin typeface="BIZ UDPゴシック"/>
                <a:ea typeface="+mn-ea"/>
                <a:cs typeface="BIZ UDPゴシック"/>
              </a:rPr>
              <a:t>な</a:t>
            </a:r>
            <a:r>
              <a:rPr kumimoji="1" sz="1000" b="0" i="0" u="none" strike="noStrike" kern="1200" cap="none" spc="40" normalizeH="0" baseline="0" noProof="0" dirty="0">
                <a:ln>
                  <a:noFill/>
                </a:ln>
                <a:solidFill>
                  <a:srgbClr val="221815"/>
                </a:solidFill>
                <a:effectLst/>
                <a:uLnTx/>
                <a:uFillTx/>
                <a:latin typeface="BIZ UDPゴシック"/>
                <a:ea typeface="+mn-ea"/>
                <a:cs typeface="BIZ UDPゴシック"/>
              </a:rPr>
              <a:t>が</a:t>
            </a:r>
            <a:r>
              <a:rPr kumimoji="1" sz="1000" b="0" i="0" u="none" strike="noStrike" kern="1200" cap="none" spc="45" normalizeH="0" baseline="0" noProof="0" dirty="0">
                <a:ln>
                  <a:noFill/>
                </a:ln>
                <a:solidFill>
                  <a:srgbClr val="221815"/>
                </a:solidFill>
                <a:effectLst/>
                <a:uLnTx/>
                <a:uFillTx/>
                <a:latin typeface="BIZ UDPゴシック"/>
                <a:ea typeface="+mn-ea"/>
                <a:cs typeface="BIZ UDPゴシック"/>
              </a:rPr>
              <a:t>ら</a:t>
            </a:r>
            <a:r>
              <a:rPr kumimoji="1" sz="1000" b="0" i="0" u="none" strike="noStrike" kern="1200" cap="none" spc="40" normalizeH="0" baseline="0" noProof="0" dirty="0">
                <a:ln>
                  <a:noFill/>
                </a:ln>
                <a:solidFill>
                  <a:srgbClr val="221815"/>
                </a:solidFill>
                <a:effectLst/>
                <a:uLnTx/>
                <a:uFillTx/>
                <a:latin typeface="BIZ UDPゴシック"/>
                <a:ea typeface="+mn-ea"/>
                <a:cs typeface="BIZ UDPゴシック"/>
              </a:rPr>
              <a:t>日</a:t>
            </a:r>
            <a:r>
              <a:rPr kumimoji="1" sz="1000" b="0" i="0" u="none" strike="noStrike" kern="1200" cap="none" spc="45" normalizeH="0" baseline="0" noProof="0" dirty="0">
                <a:ln>
                  <a:noFill/>
                </a:ln>
                <a:solidFill>
                  <a:srgbClr val="221815"/>
                </a:solidFill>
                <a:effectLst/>
                <a:uLnTx/>
                <a:uFillTx/>
                <a:latin typeface="BIZ UDPゴシック"/>
                <a:ea typeface="+mn-ea"/>
                <a:cs typeface="BIZ UDPゴシック"/>
              </a:rPr>
              <a:t>本で</a:t>
            </a:r>
            <a:r>
              <a:rPr kumimoji="1" sz="1000" b="0" i="0" u="none" strike="noStrike" kern="1200" cap="none" spc="40" normalizeH="0" baseline="0" noProof="0" dirty="0">
                <a:ln>
                  <a:noFill/>
                </a:ln>
                <a:solidFill>
                  <a:srgbClr val="221815"/>
                </a:solidFill>
                <a:effectLst/>
                <a:uLnTx/>
                <a:uFillTx/>
                <a:latin typeface="BIZ UDPゴシック"/>
                <a:ea typeface="+mn-ea"/>
                <a:cs typeface="BIZ UDPゴシック"/>
              </a:rPr>
              <a:t>働</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く</a:t>
            </a:r>
            <a:r>
              <a:rPr kumimoji="1" sz="1000" b="0" i="0" u="none" strike="noStrike" kern="1200" cap="none" spc="25" normalizeH="0" baseline="0" noProof="0" dirty="0">
                <a:ln>
                  <a:noFill/>
                </a:ln>
                <a:solidFill>
                  <a:srgbClr val="221815"/>
                </a:solidFill>
                <a:effectLst/>
                <a:uLnTx/>
                <a:uFillTx/>
                <a:latin typeface="BIZ UDPゴシック"/>
                <a:ea typeface="+mn-ea"/>
                <a:cs typeface="BIZ UDPゴシック"/>
              </a:rPr>
              <a:t>80％</a:t>
            </a:r>
            <a:r>
              <a:rPr kumimoji="1" sz="1000" b="0" i="0" u="none" strike="noStrike" kern="1200" cap="none" spc="45" normalizeH="0" baseline="0" noProof="0" dirty="0">
                <a:ln>
                  <a:noFill/>
                </a:ln>
                <a:solidFill>
                  <a:srgbClr val="221815"/>
                </a:solidFill>
                <a:effectLst/>
                <a:uLnTx/>
                <a:uFillTx/>
                <a:latin typeface="BIZ UDPゴシック"/>
                <a:ea typeface="+mn-ea"/>
                <a:cs typeface="BIZ UDPゴシック"/>
              </a:rPr>
              <a:t>を</a:t>
            </a:r>
            <a:r>
              <a:rPr kumimoji="1" sz="1000" b="0" i="0" u="none" strike="noStrike" kern="1200" cap="none" spc="40" normalizeH="0" baseline="0" noProof="0" dirty="0">
                <a:ln>
                  <a:noFill/>
                </a:ln>
                <a:solidFill>
                  <a:srgbClr val="221815"/>
                </a:solidFill>
                <a:effectLst/>
                <a:uLnTx/>
                <a:uFillTx/>
                <a:latin typeface="BIZ UDPゴシック"/>
                <a:ea typeface="+mn-ea"/>
                <a:cs typeface="BIZ UDPゴシック"/>
              </a:rPr>
              <a:t>超え</a:t>
            </a:r>
            <a:r>
              <a:rPr kumimoji="1" sz="1000" b="0" i="0" u="none" strike="noStrike" kern="1200" cap="none" spc="45" normalizeH="0" baseline="0" noProof="0" dirty="0">
                <a:ln>
                  <a:noFill/>
                </a:ln>
                <a:solidFill>
                  <a:srgbClr val="221815"/>
                </a:solidFill>
                <a:effectLst/>
                <a:uLnTx/>
                <a:uFillTx/>
                <a:latin typeface="BIZ UDPゴシック"/>
                <a:ea typeface="+mn-ea"/>
                <a:cs typeface="BIZ UDPゴシック"/>
              </a:rPr>
              <a:t>る人たち</a:t>
            </a:r>
            <a:r>
              <a:rPr kumimoji="1" sz="1000" b="0" i="0" u="none" strike="noStrike" kern="1200" cap="none" spc="40" normalizeH="0" baseline="0" noProof="0" dirty="0">
                <a:ln>
                  <a:noFill/>
                </a:ln>
                <a:solidFill>
                  <a:srgbClr val="221815"/>
                </a:solidFill>
                <a:effectLst/>
                <a:uLnTx/>
                <a:uFillTx/>
                <a:latin typeface="BIZ UDPゴシック"/>
                <a:ea typeface="+mn-ea"/>
                <a:cs typeface="BIZ UDPゴシック"/>
              </a:rPr>
              <a:t>は</a:t>
            </a:r>
            <a:r>
              <a:rPr kumimoji="1" sz="1000" b="0" i="0" u="none" strike="noStrike" kern="1200" cap="none" spc="45" normalizeH="0" baseline="0" noProof="0" dirty="0">
                <a:ln>
                  <a:noFill/>
                </a:ln>
                <a:solidFill>
                  <a:srgbClr val="221815"/>
                </a:solidFill>
                <a:effectLst/>
                <a:uLnTx/>
                <a:uFillTx/>
                <a:latin typeface="BIZ UDPゴシック"/>
                <a:ea typeface="+mn-ea"/>
                <a:cs typeface="BIZ UDPゴシック"/>
              </a:rPr>
              <a:t>労</a:t>
            </a:r>
            <a:r>
              <a:rPr kumimoji="1" sz="1000" b="0" i="0" u="none" strike="noStrike" kern="1200" cap="none" spc="40" normalizeH="0" baseline="0" noProof="0" dirty="0">
                <a:ln>
                  <a:noFill/>
                </a:ln>
                <a:solidFill>
                  <a:srgbClr val="221815"/>
                </a:solidFill>
                <a:effectLst/>
                <a:uLnTx/>
                <a:uFillTx/>
                <a:latin typeface="BIZ UDPゴシック"/>
                <a:ea typeface="+mn-ea"/>
                <a:cs typeface="BIZ UDPゴシック"/>
              </a:rPr>
              <a:t>働</a:t>
            </a:r>
            <a:r>
              <a:rPr kumimoji="1" sz="1000" b="0" i="0" u="none" strike="noStrike" kern="1200" cap="none" spc="45" normalizeH="0" baseline="0" noProof="0" dirty="0">
                <a:ln>
                  <a:noFill/>
                </a:ln>
                <a:solidFill>
                  <a:srgbClr val="221815"/>
                </a:solidFill>
                <a:effectLst/>
                <a:uLnTx/>
                <a:uFillTx/>
                <a:latin typeface="BIZ UDPゴシック"/>
                <a:ea typeface="+mn-ea"/>
                <a:cs typeface="BIZ UDPゴシック"/>
              </a:rPr>
              <a:t>組</a:t>
            </a:r>
            <a:r>
              <a:rPr kumimoji="1" sz="1000" b="0" i="0" u="none" strike="noStrike" kern="1200" cap="none" spc="40" normalizeH="0" baseline="0" noProof="0" dirty="0">
                <a:ln>
                  <a:noFill/>
                </a:ln>
                <a:solidFill>
                  <a:srgbClr val="221815"/>
                </a:solidFill>
                <a:effectLst/>
                <a:uLnTx/>
                <a:uFillTx/>
                <a:latin typeface="BIZ UDPゴシック"/>
                <a:ea typeface="+mn-ea"/>
                <a:cs typeface="BIZ UDPゴシック"/>
              </a:rPr>
              <a:t>合が</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な い</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55"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会社によりほとんど一方的に決められた労働条件で働い</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て いるのが現実です</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endParaRPr kumimoji="1" sz="1000" b="0" i="0" u="none" strike="noStrike" kern="1200" cap="none" spc="0" normalizeH="0" baseline="0" noProof="0">
              <a:ln>
                <a:noFill/>
              </a:ln>
              <a:solidFill>
                <a:prstClr val="black"/>
              </a:solidFill>
              <a:effectLst/>
              <a:uLnTx/>
              <a:uFillTx/>
              <a:latin typeface="BIZ UDPゴシック"/>
              <a:ea typeface="+mn-ea"/>
              <a:cs typeface="BIZ UDPゴシック"/>
            </a:endParaRPr>
          </a:p>
        </p:txBody>
      </p:sp>
      <p:sp>
        <p:nvSpPr>
          <p:cNvPr id="7" name="object 7"/>
          <p:cNvSpPr txBox="1"/>
          <p:nvPr/>
        </p:nvSpPr>
        <p:spPr>
          <a:xfrm>
            <a:off x="4037248" y="6652931"/>
            <a:ext cx="2125980" cy="28511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1700" b="0" i="0" u="none" strike="noStrike" kern="1200" cap="none" spc="0" normalizeH="0" baseline="0" noProof="0" dirty="0">
                <a:ln>
                  <a:noFill/>
                </a:ln>
                <a:solidFill>
                  <a:srgbClr val="F39700"/>
                </a:solidFill>
                <a:effectLst/>
                <a:uLnTx/>
                <a:uFillTx/>
                <a:latin typeface="HGP創英角ｺﾞｼｯｸUB"/>
                <a:ea typeface="+mn-ea"/>
                <a:cs typeface="HGP創英角ｺﾞｼｯｸUB"/>
              </a:rPr>
              <a:t>労働組合の歴史と役割</a:t>
            </a:r>
            <a:endParaRPr kumimoji="1" sz="1700" b="0" i="0" u="none" strike="noStrike" kern="1200" cap="none" spc="0" normalizeH="0" baseline="0" noProof="0">
              <a:ln>
                <a:noFill/>
              </a:ln>
              <a:solidFill>
                <a:prstClr val="black"/>
              </a:solidFill>
              <a:effectLst/>
              <a:uLnTx/>
              <a:uFillTx/>
              <a:latin typeface="HGP創英角ｺﾞｼｯｸUB"/>
              <a:ea typeface="+mn-ea"/>
              <a:cs typeface="HGP創英角ｺﾞｼｯｸUB"/>
            </a:endParaRPr>
          </a:p>
        </p:txBody>
      </p:sp>
      <p:sp>
        <p:nvSpPr>
          <p:cNvPr id="8" name="object 8"/>
          <p:cNvSpPr txBox="1"/>
          <p:nvPr/>
        </p:nvSpPr>
        <p:spPr>
          <a:xfrm>
            <a:off x="3314903" y="7035404"/>
            <a:ext cx="3579495" cy="3265170"/>
          </a:xfrm>
          <a:prstGeom prst="rect">
            <a:avLst/>
          </a:prstGeom>
        </p:spPr>
        <p:txBody>
          <a:bodyPr vert="horz" wrap="square" lIns="0" tIns="12700" rIns="0" bIns="0" rtlCol="0">
            <a:spAutoFit/>
          </a:bodyPr>
          <a:lstStyle/>
          <a:p>
            <a:pPr marL="14604" marR="16510" lvl="0" indent="0" algn="just" defTabSz="914400" rtl="0" eaLnBrk="1" fontAlgn="auto" latinLnBrk="0" hangingPunct="1">
              <a:lnSpc>
                <a:spcPct val="141700"/>
              </a:lnSpc>
              <a:spcBef>
                <a:spcPts val="100"/>
              </a:spcBef>
              <a:spcAft>
                <a:spcPts val="0"/>
              </a:spcAft>
              <a:buClrTx/>
              <a:buSzTx/>
              <a:buFontTx/>
              <a:buNone/>
              <a:tabLst/>
              <a:defRPr/>
            </a:pP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　労働組合</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は</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60"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産業革命期のイギ</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リ</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スの炭鉱で誕生しまし</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た</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70"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最 初は事故にあった仲間やその家族を支援するカンパ</a:t>
            </a:r>
            <a:r>
              <a:rPr kumimoji="1" sz="1000" b="0" i="0" u="none" strike="noStrike" kern="1200" cap="none" spc="-20"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募金</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など を行う </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助け合い</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 活動が主でしたが</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50"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その後</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50"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会社に対し事故 防止対策を要求する</a:t>
            </a:r>
            <a:r>
              <a:rPr kumimoji="1" sz="1000" b="0" i="0" u="none" strike="noStrike" kern="1200" cap="none" spc="-70"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安</a:t>
            </a:r>
            <a:r>
              <a:rPr kumimoji="1" sz="1000" b="0" i="0" u="none" strike="noStrike" kern="1200" cap="none" spc="235" normalizeH="0" baseline="0" noProof="0" dirty="0">
                <a:ln>
                  <a:noFill/>
                </a:ln>
                <a:solidFill>
                  <a:srgbClr val="221815"/>
                </a:solidFill>
                <a:effectLst/>
                <a:uLnTx/>
                <a:uFillTx/>
                <a:latin typeface="BIZ UDPゴシック"/>
                <a:ea typeface="+mn-ea"/>
                <a:cs typeface="BIZ UDPゴシック"/>
              </a:rPr>
              <a:t>全</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00"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安心な職場づくり</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70"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活動や</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50"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時短や 賃上げなど</a:t>
            </a:r>
            <a:r>
              <a:rPr kumimoji="1" sz="1000" b="0" i="0" u="none" strike="noStrike" kern="1200" cap="none" spc="35"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ゆと</a:t>
            </a:r>
            <a:r>
              <a:rPr kumimoji="1" sz="1000" b="0" i="0" u="none" strike="noStrike" kern="1200" cap="none" spc="235" normalizeH="0" baseline="0" noProof="0" dirty="0">
                <a:ln>
                  <a:noFill/>
                </a:ln>
                <a:solidFill>
                  <a:srgbClr val="221815"/>
                </a:solidFill>
                <a:effectLst/>
                <a:uLnTx/>
                <a:uFillTx/>
                <a:latin typeface="BIZ UDPゴシック"/>
                <a:ea typeface="+mn-ea"/>
                <a:cs typeface="BIZ UDPゴシック"/>
              </a:rPr>
              <a:t>り</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00"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豊かさの向上</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35"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活動にも取り組むようにな りました</a:t>
            </a:r>
            <a:r>
              <a:rPr kumimoji="1" sz="1000" b="0" i="0" u="none" strike="noStrike" kern="1200" cap="none" spc="140"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やがて交渉で得た成果を国全</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体</a:t>
            </a:r>
            <a:r>
              <a:rPr kumimoji="1" sz="1000" b="0" i="0" u="none" strike="noStrike" kern="1200" cap="none" spc="90"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の労働者</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95"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に広げる </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ため法制化を求め</a:t>
            </a:r>
            <a:r>
              <a:rPr kumimoji="1" sz="1000" b="0" i="0" u="none" strike="noStrike" kern="1200" cap="none" spc="235" normalizeH="0" baseline="0" noProof="0" dirty="0">
                <a:ln>
                  <a:noFill/>
                </a:ln>
                <a:solidFill>
                  <a:srgbClr val="221815"/>
                </a:solidFill>
                <a:effectLst/>
                <a:uLnTx/>
                <a:uFillTx/>
                <a:latin typeface="BIZ UDPゴシック"/>
                <a:ea typeface="+mn-ea"/>
                <a:cs typeface="BIZ UDPゴシック"/>
              </a:rPr>
              <a:t>る</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政治活動</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95"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も行うようになりました</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a:t>
            </a:r>
            <a:endParaRPr kumimoji="1" sz="1000" b="0" i="0" u="none" strike="noStrike" kern="1200" cap="none" spc="0" normalizeH="0" baseline="0" noProof="0" dirty="0">
              <a:ln>
                <a:noFill/>
              </a:ln>
              <a:solidFill>
                <a:prstClr val="black"/>
              </a:solidFill>
              <a:effectLst/>
              <a:uLnTx/>
              <a:uFillTx/>
              <a:latin typeface="BIZ UDPゴシック"/>
              <a:ea typeface="+mn-ea"/>
              <a:cs typeface="BIZ UDPゴシック"/>
            </a:endParaRPr>
          </a:p>
          <a:p>
            <a:pPr marL="14604" marR="5080" lvl="0" indent="0" algn="just" defTabSz="914400" rtl="0" eaLnBrk="1" fontAlgn="auto" latinLnBrk="0" hangingPunct="1">
              <a:lnSpc>
                <a:spcPct val="141700"/>
              </a:lnSpc>
              <a:spcBef>
                <a:spcPts val="0"/>
              </a:spcBef>
              <a:spcAft>
                <a:spcPts val="0"/>
              </a:spcAft>
              <a:buClrTx/>
              <a:buSzTx/>
              <a:buFontTx/>
              <a:buNone/>
              <a:tabLst/>
              <a:defRPr/>
            </a:pP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　例え</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ば</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60" normalizeH="0" baseline="0" noProof="0" dirty="0">
                <a:ln>
                  <a:noFill/>
                </a:ln>
                <a:solidFill>
                  <a:srgbClr val="221815"/>
                </a:solidFill>
                <a:effectLst/>
                <a:uLnTx/>
                <a:uFillTx/>
                <a:latin typeface="BIZ UDPゴシック"/>
                <a:ea typeface="+mn-ea"/>
                <a:cs typeface="BIZ UDPゴシック"/>
              </a:rPr>
              <a:t> </a:t>
            </a:r>
            <a:r>
              <a:rPr sz="1000" spc="-10" dirty="0" err="1">
                <a:solidFill>
                  <a:srgbClr val="221815"/>
                </a:solidFill>
                <a:latin typeface="BIZ UDPゴシック"/>
                <a:cs typeface="BIZ UDPゴシック"/>
              </a:rPr>
              <a:t>今日では</a:t>
            </a:r>
            <a:r>
              <a:rPr lang="ja-JP" altLang="en-US" sz="1000" spc="-10" dirty="0">
                <a:solidFill>
                  <a:srgbClr val="221815"/>
                </a:solidFill>
                <a:latin typeface="BIZ UDPゴシック"/>
                <a:cs typeface="BIZ UDPゴシック"/>
              </a:rPr>
              <a:t>一般的</a:t>
            </a:r>
            <a:r>
              <a:rPr sz="1000" spc="-10" dirty="0">
                <a:solidFill>
                  <a:srgbClr val="221815"/>
                </a:solidFill>
                <a:latin typeface="BIZ UDPゴシック"/>
                <a:cs typeface="BIZ UDPゴシック"/>
              </a:rPr>
              <a:t>となった週休</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2</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日制などの制度</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も</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10" normalizeH="0" baseline="0" noProof="0" dirty="0" err="1" smtClean="0">
                <a:ln>
                  <a:noFill/>
                </a:ln>
                <a:solidFill>
                  <a:srgbClr val="221815"/>
                </a:solidFill>
                <a:effectLst/>
                <a:uLnTx/>
                <a:uFillTx/>
                <a:latin typeface="BIZ UDPゴシック"/>
                <a:ea typeface="+mn-ea"/>
                <a:cs typeface="BIZ UDPゴシック"/>
              </a:rPr>
              <a:t>先輩たちの地道な活動の積み重ねにより実現しました</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endParaRPr kumimoji="1" sz="1000" b="0" i="0" u="none" strike="noStrike" kern="1200" cap="none" spc="0" normalizeH="0" baseline="0" noProof="0" dirty="0">
              <a:ln>
                <a:noFill/>
              </a:ln>
              <a:solidFill>
                <a:prstClr val="black"/>
              </a:solidFill>
              <a:effectLst/>
              <a:uLnTx/>
              <a:uFillTx/>
              <a:latin typeface="BIZ UDPゴシック"/>
              <a:ea typeface="+mn-ea"/>
              <a:cs typeface="BIZ UDPゴシック"/>
            </a:endParaRPr>
          </a:p>
          <a:p>
            <a:pPr marL="12700" marR="12700" lvl="0" indent="1905" algn="just" defTabSz="914400" rtl="0" eaLnBrk="1" fontAlgn="auto" latinLnBrk="0" hangingPunct="1">
              <a:lnSpc>
                <a:spcPct val="141700"/>
              </a:lnSpc>
              <a:spcBef>
                <a:spcPts val="0"/>
              </a:spcBef>
              <a:spcAft>
                <a:spcPts val="0"/>
              </a:spcAft>
              <a:buClrTx/>
              <a:buSzTx/>
              <a:buFontTx/>
              <a:buNone/>
              <a:tabLst/>
              <a:defRPr/>
            </a:pP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　会</a:t>
            </a:r>
            <a:r>
              <a:rPr kumimoji="1" sz="1000" b="0" i="0" u="none" strike="noStrike" kern="1200" cap="none" spc="-20" normalizeH="0" baseline="0" noProof="0" dirty="0">
                <a:ln>
                  <a:noFill/>
                </a:ln>
                <a:solidFill>
                  <a:srgbClr val="221815"/>
                </a:solidFill>
                <a:effectLst/>
                <a:uLnTx/>
                <a:uFillTx/>
                <a:latin typeface="BIZ UDPゴシック"/>
                <a:ea typeface="+mn-ea"/>
                <a:cs typeface="BIZ UDPゴシック"/>
              </a:rPr>
              <a:t>社</a:t>
            </a:r>
            <a:r>
              <a:rPr kumimoji="1" sz="1000" b="0" i="0" u="none" strike="noStrike" kern="1200" cap="none" spc="-30" normalizeH="0" baseline="0" noProof="0" dirty="0">
                <a:ln>
                  <a:noFill/>
                </a:ln>
                <a:solidFill>
                  <a:srgbClr val="221815"/>
                </a:solidFill>
                <a:effectLst/>
                <a:uLnTx/>
                <a:uFillTx/>
                <a:latin typeface="BIZ UDPゴシック"/>
                <a:ea typeface="+mn-ea"/>
                <a:cs typeface="BIZ UDPゴシック"/>
              </a:rPr>
              <a:t>も</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40"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現</a:t>
            </a:r>
            <a:r>
              <a:rPr kumimoji="1" sz="1000" b="0" i="0" u="none" strike="noStrike" kern="1200" cap="none" spc="-20" normalizeH="0" baseline="0" noProof="0" dirty="0">
                <a:ln>
                  <a:noFill/>
                </a:ln>
                <a:solidFill>
                  <a:srgbClr val="221815"/>
                </a:solidFill>
                <a:effectLst/>
                <a:uLnTx/>
                <a:uFillTx/>
                <a:latin typeface="BIZ UDPゴシック"/>
                <a:ea typeface="+mn-ea"/>
                <a:cs typeface="BIZ UDPゴシック"/>
              </a:rPr>
              <a:t>場の</a:t>
            </a:r>
            <a:r>
              <a:rPr kumimoji="1" sz="1000" b="0" i="0" u="none" strike="noStrike" kern="1200" cap="none" spc="-25" normalizeH="0" baseline="0" noProof="0" dirty="0">
                <a:ln>
                  <a:noFill/>
                </a:ln>
                <a:solidFill>
                  <a:srgbClr val="221815"/>
                </a:solidFill>
                <a:effectLst/>
                <a:uLnTx/>
                <a:uFillTx/>
                <a:latin typeface="BIZ UDPゴシック"/>
                <a:ea typeface="+mn-ea"/>
                <a:cs typeface="BIZ UDPゴシック"/>
              </a:rPr>
              <a:t>声</a:t>
            </a:r>
            <a:r>
              <a:rPr kumimoji="1" sz="1000" b="0" i="0" u="none" strike="noStrike" kern="1200" cap="none" spc="-20" normalizeH="0" baseline="0" noProof="0" dirty="0">
                <a:ln>
                  <a:noFill/>
                </a:ln>
                <a:solidFill>
                  <a:srgbClr val="221815"/>
                </a:solidFill>
                <a:effectLst/>
                <a:uLnTx/>
                <a:uFillTx/>
                <a:latin typeface="BIZ UDPゴシック"/>
                <a:ea typeface="+mn-ea"/>
                <a:cs typeface="BIZ UDPゴシック"/>
              </a:rPr>
              <a:t>を踏ま</a:t>
            </a:r>
            <a:r>
              <a:rPr kumimoji="1" sz="1000" b="0" i="0" u="none" strike="noStrike" kern="1200" cap="none" spc="-25" normalizeH="0" baseline="0" noProof="0" dirty="0">
                <a:ln>
                  <a:noFill/>
                </a:ln>
                <a:solidFill>
                  <a:srgbClr val="221815"/>
                </a:solidFill>
                <a:effectLst/>
                <a:uLnTx/>
                <a:uFillTx/>
                <a:latin typeface="BIZ UDPゴシック"/>
                <a:ea typeface="+mn-ea"/>
                <a:cs typeface="BIZ UDPゴシック"/>
              </a:rPr>
              <a:t>えれ</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ば</a:t>
            </a:r>
            <a:r>
              <a:rPr kumimoji="1" sz="1000" b="0" i="0" u="none" strike="noStrike" kern="1200" cap="none" spc="-20" normalizeH="0" baseline="0" noProof="0" dirty="0">
                <a:ln>
                  <a:noFill/>
                </a:ln>
                <a:solidFill>
                  <a:srgbClr val="221815"/>
                </a:solidFill>
                <a:effectLst/>
                <a:uLnTx/>
                <a:uFillTx/>
                <a:latin typeface="BIZ UDPゴシック"/>
                <a:ea typeface="+mn-ea"/>
                <a:cs typeface="BIZ UDPゴシック"/>
              </a:rPr>
              <a:t>効率</a:t>
            </a:r>
            <a:r>
              <a:rPr kumimoji="1" sz="1000" b="0" i="0" u="none" strike="noStrike" kern="1200" cap="none" spc="-25" normalizeH="0" baseline="0" noProof="0" dirty="0">
                <a:ln>
                  <a:noFill/>
                </a:ln>
                <a:solidFill>
                  <a:srgbClr val="221815"/>
                </a:solidFill>
                <a:effectLst/>
                <a:uLnTx/>
                <a:uFillTx/>
                <a:latin typeface="BIZ UDPゴシック"/>
                <a:ea typeface="+mn-ea"/>
                <a:cs typeface="BIZ UDPゴシック"/>
              </a:rPr>
              <a:t>的</a:t>
            </a:r>
            <a:r>
              <a:rPr kumimoji="1" sz="1000" b="0" i="0" u="none" strike="noStrike" kern="1200" cap="none" spc="-20" normalizeH="0" baseline="0" noProof="0" dirty="0">
                <a:ln>
                  <a:noFill/>
                </a:ln>
                <a:solidFill>
                  <a:srgbClr val="221815"/>
                </a:solidFill>
                <a:effectLst/>
                <a:uLnTx/>
                <a:uFillTx/>
                <a:latin typeface="BIZ UDPゴシック"/>
                <a:ea typeface="+mn-ea"/>
                <a:cs typeface="BIZ UDPゴシック"/>
              </a:rPr>
              <a:t>な</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安全対</a:t>
            </a:r>
            <a:r>
              <a:rPr kumimoji="1" sz="1000" b="0" i="0" u="none" strike="noStrike" kern="1200" cap="none" spc="-20" normalizeH="0" baseline="0" noProof="0" dirty="0">
                <a:ln>
                  <a:noFill/>
                </a:ln>
                <a:solidFill>
                  <a:srgbClr val="221815"/>
                </a:solidFill>
                <a:effectLst/>
                <a:uLnTx/>
                <a:uFillTx/>
                <a:latin typeface="BIZ UDPゴシック"/>
                <a:ea typeface="+mn-ea"/>
                <a:cs typeface="BIZ UDPゴシック"/>
              </a:rPr>
              <a:t>策</a:t>
            </a:r>
            <a:r>
              <a:rPr kumimoji="1" sz="1000" b="0" i="0" u="none" strike="noStrike" kern="1200" cap="none" spc="-25" normalizeH="0" baseline="0" noProof="0" dirty="0">
                <a:ln>
                  <a:noFill/>
                </a:ln>
                <a:solidFill>
                  <a:srgbClr val="221815"/>
                </a:solidFill>
                <a:effectLst/>
                <a:uLnTx/>
                <a:uFillTx/>
                <a:latin typeface="BIZ UDPゴシック"/>
                <a:ea typeface="+mn-ea"/>
                <a:cs typeface="BIZ UDPゴシック"/>
              </a:rPr>
              <a:t>や</a:t>
            </a:r>
            <a:r>
              <a:rPr kumimoji="1" sz="1000" b="0" i="0" u="none" strike="noStrike" kern="1200" cap="none" spc="-20" normalizeH="0" baseline="0" noProof="0" dirty="0">
                <a:ln>
                  <a:noFill/>
                </a:ln>
                <a:solidFill>
                  <a:srgbClr val="221815"/>
                </a:solidFill>
                <a:effectLst/>
                <a:uLnTx/>
                <a:uFillTx/>
                <a:latin typeface="BIZ UDPゴシック"/>
                <a:ea typeface="+mn-ea"/>
                <a:cs typeface="BIZ UDPゴシック"/>
              </a:rPr>
              <a:t>生</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産</a:t>
            </a:r>
            <a:r>
              <a:rPr kumimoji="1" sz="1000" b="0" i="0" u="none" strike="noStrike" kern="1200" cap="none" spc="-25" normalizeH="0" baseline="0" noProof="0" dirty="0">
                <a:ln>
                  <a:noFill/>
                </a:ln>
                <a:solidFill>
                  <a:srgbClr val="221815"/>
                </a:solidFill>
                <a:effectLst/>
                <a:uLnTx/>
                <a:uFillTx/>
                <a:latin typeface="BIZ UDPゴシック"/>
                <a:ea typeface="+mn-ea"/>
                <a:cs typeface="BIZ UDPゴシック"/>
              </a:rPr>
              <a:t>性</a:t>
            </a:r>
            <a:r>
              <a:rPr kumimoji="1" sz="1000" b="0" i="0" u="none" strike="noStrike" kern="1200" cap="none" spc="-20" normalizeH="0" baseline="0" noProof="0" dirty="0">
                <a:ln>
                  <a:noFill/>
                </a:ln>
                <a:solidFill>
                  <a:srgbClr val="221815"/>
                </a:solidFill>
                <a:effectLst/>
                <a:uLnTx/>
                <a:uFillTx/>
                <a:latin typeface="BIZ UDPゴシック"/>
                <a:ea typeface="+mn-ea"/>
                <a:cs typeface="BIZ UDPゴシック"/>
              </a:rPr>
              <a:t>向</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上 </a:t>
            </a:r>
            <a:r>
              <a:rPr kumimoji="1" sz="1000" b="0" i="0" u="none" strike="noStrike" kern="1200" cap="none" spc="-20" normalizeH="0" baseline="0" noProof="0" dirty="0">
                <a:ln>
                  <a:noFill/>
                </a:ln>
                <a:solidFill>
                  <a:srgbClr val="221815"/>
                </a:solidFill>
                <a:effectLst/>
                <a:uLnTx/>
                <a:uFillTx/>
                <a:latin typeface="BIZ UDPゴシック"/>
                <a:ea typeface="+mn-ea"/>
                <a:cs typeface="BIZ UDPゴシック"/>
              </a:rPr>
              <a:t>が</a:t>
            </a:r>
            <a:r>
              <a:rPr kumimoji="1" sz="1000" b="0" i="0" u="none" strike="noStrike" kern="1200" cap="none" spc="-25" normalizeH="0" baseline="0" noProof="0" dirty="0">
                <a:ln>
                  <a:noFill/>
                </a:ln>
                <a:solidFill>
                  <a:srgbClr val="221815"/>
                </a:solidFill>
                <a:effectLst/>
                <a:uLnTx/>
                <a:uFillTx/>
                <a:latin typeface="BIZ UDPゴシック"/>
                <a:ea typeface="+mn-ea"/>
                <a:cs typeface="BIZ UDPゴシック"/>
              </a:rPr>
              <a:t>で</a:t>
            </a:r>
            <a:r>
              <a:rPr kumimoji="1" sz="1000" b="0" i="0" u="none" strike="noStrike" kern="1200" cap="none" spc="-30" normalizeH="0" baseline="0" noProof="0" dirty="0">
                <a:ln>
                  <a:noFill/>
                </a:ln>
                <a:solidFill>
                  <a:srgbClr val="221815"/>
                </a:solidFill>
                <a:effectLst/>
                <a:uLnTx/>
                <a:uFillTx/>
                <a:latin typeface="BIZ UDPゴシック"/>
                <a:ea typeface="+mn-ea"/>
                <a:cs typeface="BIZ UDPゴシック"/>
              </a:rPr>
              <a:t>き</a:t>
            </a:r>
            <a:r>
              <a:rPr kumimoji="1" sz="1000" b="0" i="0" u="none" strike="noStrike" kern="1200" cap="none" spc="-25" normalizeH="0" baseline="0" noProof="0" dirty="0">
                <a:ln>
                  <a:noFill/>
                </a:ln>
                <a:solidFill>
                  <a:srgbClr val="221815"/>
                </a:solidFill>
                <a:effectLst/>
                <a:uLnTx/>
                <a:uFillTx/>
                <a:latin typeface="BIZ UDPゴシック"/>
                <a:ea typeface="+mn-ea"/>
                <a:cs typeface="BIZ UDPゴシック"/>
              </a:rPr>
              <a:t>ま</a:t>
            </a:r>
            <a:r>
              <a:rPr kumimoji="1" sz="1000" b="0" i="0" u="none" strike="noStrike" kern="1200" cap="none" spc="-30" normalizeH="0" baseline="0" noProof="0" dirty="0">
                <a:ln>
                  <a:noFill/>
                </a:ln>
                <a:solidFill>
                  <a:srgbClr val="221815"/>
                </a:solidFill>
                <a:effectLst/>
                <a:uLnTx/>
                <a:uFillTx/>
                <a:latin typeface="BIZ UDPゴシック"/>
                <a:ea typeface="+mn-ea"/>
                <a:cs typeface="BIZ UDPゴシック"/>
              </a:rPr>
              <a:t>す</a:t>
            </a:r>
            <a:r>
              <a:rPr kumimoji="1" sz="1000" b="0" i="0" u="none" strike="noStrike" kern="1200" cap="none" spc="-25" normalizeH="0" baseline="0" noProof="0" dirty="0">
                <a:ln>
                  <a:noFill/>
                </a:ln>
                <a:solidFill>
                  <a:srgbClr val="221815"/>
                </a:solidFill>
                <a:effectLst/>
                <a:uLnTx/>
                <a:uFillTx/>
                <a:latin typeface="BIZ UDPゴシック"/>
                <a:ea typeface="+mn-ea"/>
                <a:cs typeface="BIZ UDPゴシック"/>
              </a:rPr>
              <a:t>し</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20" normalizeH="0" baseline="0" noProof="0" dirty="0">
                <a:ln>
                  <a:noFill/>
                </a:ln>
                <a:solidFill>
                  <a:srgbClr val="221815"/>
                </a:solidFill>
                <a:effectLst/>
                <a:uLnTx/>
                <a:uFillTx/>
                <a:latin typeface="BIZ UDPゴシック"/>
                <a:ea typeface="+mn-ea"/>
                <a:cs typeface="BIZ UDPゴシック"/>
              </a:rPr>
              <a:t>全</a:t>
            </a:r>
            <a:r>
              <a:rPr kumimoji="1" sz="1000" b="0" i="0" u="none" strike="noStrike" kern="1200" cap="none" spc="-25" normalizeH="0" baseline="0" noProof="0" dirty="0">
                <a:ln>
                  <a:noFill/>
                </a:ln>
                <a:solidFill>
                  <a:srgbClr val="221815"/>
                </a:solidFill>
                <a:effectLst/>
                <a:uLnTx/>
                <a:uFillTx/>
                <a:latin typeface="BIZ UDPゴシック"/>
                <a:ea typeface="+mn-ea"/>
                <a:cs typeface="BIZ UDPゴシック"/>
              </a:rPr>
              <a:t>て</a:t>
            </a:r>
            <a:r>
              <a:rPr kumimoji="1" sz="1000" b="0" i="0" u="none" strike="noStrike" kern="1200" cap="none" spc="-20" normalizeH="0" baseline="0" noProof="0" dirty="0">
                <a:ln>
                  <a:noFill/>
                </a:ln>
                <a:solidFill>
                  <a:srgbClr val="221815"/>
                </a:solidFill>
                <a:effectLst/>
                <a:uLnTx/>
                <a:uFillTx/>
                <a:latin typeface="BIZ UDPゴシック"/>
                <a:ea typeface="+mn-ea"/>
                <a:cs typeface="BIZ UDPゴシック"/>
              </a:rPr>
              <a:t>の</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会</a:t>
            </a:r>
            <a:r>
              <a:rPr kumimoji="1" sz="1000" b="0" i="0" u="none" strike="noStrike" kern="1200" cap="none" spc="-20" normalizeH="0" baseline="0" noProof="0" dirty="0">
                <a:ln>
                  <a:noFill/>
                </a:ln>
                <a:solidFill>
                  <a:srgbClr val="221815"/>
                </a:solidFill>
                <a:effectLst/>
                <a:uLnTx/>
                <a:uFillTx/>
                <a:latin typeface="BIZ UDPゴシック"/>
                <a:ea typeface="+mn-ea"/>
                <a:cs typeface="BIZ UDPゴシック"/>
              </a:rPr>
              <a:t>社</a:t>
            </a:r>
            <a:r>
              <a:rPr kumimoji="1" sz="1000" b="0" i="0" u="none" strike="noStrike" kern="1200" cap="none" spc="-25" normalizeH="0" baseline="0" noProof="0" dirty="0">
                <a:ln>
                  <a:noFill/>
                </a:ln>
                <a:solidFill>
                  <a:srgbClr val="221815"/>
                </a:solidFill>
                <a:effectLst/>
                <a:uLnTx/>
                <a:uFillTx/>
                <a:latin typeface="BIZ UDPゴシック"/>
                <a:ea typeface="+mn-ea"/>
                <a:cs typeface="BIZ UDPゴシック"/>
              </a:rPr>
              <a:t>の</a:t>
            </a:r>
            <a:r>
              <a:rPr kumimoji="1" sz="1000" b="0" i="0" u="none" strike="noStrike" kern="1200" cap="none" spc="-20" normalizeH="0" baseline="0" noProof="0" dirty="0">
                <a:ln>
                  <a:noFill/>
                </a:ln>
                <a:solidFill>
                  <a:srgbClr val="221815"/>
                </a:solidFill>
                <a:effectLst/>
                <a:uLnTx/>
                <a:uFillTx/>
                <a:latin typeface="BIZ UDPゴシック"/>
                <a:ea typeface="+mn-ea"/>
                <a:cs typeface="BIZ UDPゴシック"/>
              </a:rPr>
              <a:t>労働</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条</a:t>
            </a:r>
            <a:r>
              <a:rPr kumimoji="1" sz="1000" b="0" i="0" u="none" strike="noStrike" kern="1200" cap="none" spc="-20" normalizeH="0" baseline="0" noProof="0" dirty="0">
                <a:ln>
                  <a:noFill/>
                </a:ln>
                <a:solidFill>
                  <a:srgbClr val="221815"/>
                </a:solidFill>
                <a:effectLst/>
                <a:uLnTx/>
                <a:uFillTx/>
                <a:latin typeface="BIZ UDPゴシック"/>
                <a:ea typeface="+mn-ea"/>
                <a:cs typeface="BIZ UDPゴシック"/>
              </a:rPr>
              <a:t>件が向上</a:t>
            </a:r>
            <a:r>
              <a:rPr kumimoji="1" sz="1000" b="0" i="0" u="none" strike="noStrike" kern="1200" cap="none" spc="-25" normalizeH="0" baseline="0" noProof="0" dirty="0">
                <a:ln>
                  <a:noFill/>
                </a:ln>
                <a:solidFill>
                  <a:srgbClr val="221815"/>
                </a:solidFill>
                <a:effectLst/>
                <a:uLnTx/>
                <a:uFillTx/>
                <a:latin typeface="BIZ UDPゴシック"/>
                <a:ea typeface="+mn-ea"/>
                <a:cs typeface="BIZ UDPゴシック"/>
              </a:rPr>
              <a:t>す</a:t>
            </a:r>
            <a:r>
              <a:rPr kumimoji="1" sz="1000" b="0" i="0" u="none" strike="noStrike" kern="1200" cap="none" spc="-30" normalizeH="0" baseline="0" noProof="0" dirty="0">
                <a:ln>
                  <a:noFill/>
                </a:ln>
                <a:solidFill>
                  <a:srgbClr val="221815"/>
                </a:solidFill>
                <a:effectLst/>
                <a:uLnTx/>
                <a:uFillTx/>
                <a:latin typeface="BIZ UDPゴシック"/>
                <a:ea typeface="+mn-ea"/>
                <a:cs typeface="BIZ UDPゴシック"/>
              </a:rPr>
              <a:t>る</a:t>
            </a:r>
            <a:r>
              <a:rPr kumimoji="1" sz="1000" b="0" i="0" u="none" strike="noStrike" kern="1200" cap="none" spc="-25" normalizeH="0" baseline="0" noProof="0" dirty="0">
                <a:ln>
                  <a:noFill/>
                </a:ln>
                <a:solidFill>
                  <a:srgbClr val="221815"/>
                </a:solidFill>
                <a:effectLst/>
                <a:uLnTx/>
                <a:uFillTx/>
                <a:latin typeface="BIZ UDPゴシック"/>
                <a:ea typeface="+mn-ea"/>
                <a:cs typeface="BIZ UDPゴシック"/>
              </a:rPr>
              <a:t>のであれ</a:t>
            </a:r>
            <a:r>
              <a:rPr kumimoji="1" sz="1000" b="0" i="0" u="none" strike="noStrike" kern="1200" cap="none" spc="-20" normalizeH="0" baseline="0" noProof="0" dirty="0">
                <a:ln>
                  <a:noFill/>
                </a:ln>
                <a:solidFill>
                  <a:srgbClr val="221815"/>
                </a:solidFill>
                <a:effectLst/>
                <a:uLnTx/>
                <a:uFillTx/>
                <a:latin typeface="BIZ UDPゴシック"/>
                <a:ea typeface="+mn-ea"/>
                <a:cs typeface="BIZ UDPゴシック"/>
              </a:rPr>
              <a:t>ば</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20"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自 </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分</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たち</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の</a:t>
            </a:r>
            <a:r>
              <a:rPr kumimoji="1" sz="1000" b="0" i="0" u="none" strike="noStrike" kern="1200" cap="none" spc="0" normalizeH="0" baseline="0" noProof="0" dirty="0">
                <a:ln>
                  <a:noFill/>
                </a:ln>
                <a:solidFill>
                  <a:srgbClr val="221815"/>
                </a:solidFill>
                <a:effectLst/>
                <a:uLnTx/>
                <a:uFillTx/>
                <a:latin typeface="BIZ UDPゴシック"/>
                <a:ea typeface="+mn-ea"/>
                <a:cs typeface="BIZ UDPゴシック"/>
              </a:rPr>
              <a:t>会</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社</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だ</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けが</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コ</a:t>
            </a:r>
            <a:r>
              <a:rPr kumimoji="1" sz="1000" b="0" i="0" u="none" strike="noStrike" kern="1200" cap="none" spc="-20" normalizeH="0" baseline="0" noProof="0" dirty="0">
                <a:ln>
                  <a:noFill/>
                </a:ln>
                <a:solidFill>
                  <a:srgbClr val="221815"/>
                </a:solidFill>
                <a:effectLst/>
                <a:uLnTx/>
                <a:uFillTx/>
                <a:latin typeface="BIZ UDPゴシック"/>
                <a:ea typeface="+mn-ea"/>
                <a:cs typeface="BIZ UDPゴシック"/>
              </a:rPr>
              <a:t>ス</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ト面で</a:t>
            </a:r>
            <a:r>
              <a:rPr kumimoji="1" sz="1000" b="0" i="0" u="none" strike="noStrike" kern="1200" cap="none" spc="0" normalizeH="0" baseline="0" noProof="0" dirty="0">
                <a:ln>
                  <a:noFill/>
                </a:ln>
                <a:solidFill>
                  <a:srgbClr val="221815"/>
                </a:solidFill>
                <a:effectLst/>
                <a:uLnTx/>
                <a:uFillTx/>
                <a:latin typeface="BIZ UDPゴシック"/>
                <a:ea typeface="+mn-ea"/>
                <a:cs typeface="BIZ UDPゴシック"/>
              </a:rPr>
              <a:t>不</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利</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に</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な</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る</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こ</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ともな</a:t>
            </a:r>
            <a:r>
              <a:rPr kumimoji="1" sz="1000" b="0" i="0" u="none" strike="noStrike" kern="1200" cap="none" spc="-30" normalizeH="0" baseline="0" noProof="0" dirty="0">
                <a:ln>
                  <a:noFill/>
                </a:ln>
                <a:solidFill>
                  <a:srgbClr val="221815"/>
                </a:solidFill>
                <a:effectLst/>
                <a:uLnTx/>
                <a:uFillTx/>
                <a:latin typeface="BIZ UDPゴシック"/>
                <a:ea typeface="+mn-ea"/>
                <a:cs typeface="BIZ UDPゴシック"/>
              </a:rPr>
              <a:t>く</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30"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労</a:t>
            </a:r>
            <a:r>
              <a:rPr kumimoji="1" sz="1000" b="0" i="0" u="none" strike="noStrike" kern="1200" cap="none" spc="0" normalizeH="0" baseline="0" noProof="0" dirty="0">
                <a:ln>
                  <a:noFill/>
                </a:ln>
                <a:solidFill>
                  <a:srgbClr val="221815"/>
                </a:solidFill>
                <a:effectLst/>
                <a:uLnTx/>
                <a:uFillTx/>
                <a:latin typeface="BIZ UDPゴシック"/>
                <a:ea typeface="+mn-ea"/>
                <a:cs typeface="BIZ UDPゴシック"/>
              </a:rPr>
              <a:t>働者</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全 体が豊</a:t>
            </a:r>
            <a:r>
              <a:rPr kumimoji="1" sz="1000" b="0" i="0" u="none" strike="noStrike" kern="1200" cap="none" spc="-20" normalizeH="0" baseline="0" noProof="0" dirty="0">
                <a:ln>
                  <a:noFill/>
                </a:ln>
                <a:solidFill>
                  <a:srgbClr val="221815"/>
                </a:solidFill>
                <a:effectLst/>
                <a:uLnTx/>
                <a:uFillTx/>
                <a:latin typeface="BIZ UDPゴシック"/>
                <a:ea typeface="+mn-ea"/>
                <a:cs typeface="BIZ UDPゴシック"/>
              </a:rPr>
              <a:t>かに</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な</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れ</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ば景</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気</a:t>
            </a:r>
            <a:r>
              <a:rPr kumimoji="1" sz="1000" b="0" i="0" u="none" strike="noStrike" kern="1200" cap="none" spc="-20" normalizeH="0" baseline="0" noProof="0" dirty="0">
                <a:ln>
                  <a:noFill/>
                </a:ln>
                <a:solidFill>
                  <a:srgbClr val="221815"/>
                </a:solidFill>
                <a:effectLst/>
                <a:uLnTx/>
                <a:uFillTx/>
                <a:latin typeface="BIZ UDPゴシック"/>
                <a:ea typeface="+mn-ea"/>
                <a:cs typeface="BIZ UDPゴシック"/>
              </a:rPr>
              <a:t>も</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良</a:t>
            </a:r>
            <a:r>
              <a:rPr kumimoji="1" sz="1000" b="0" i="0" u="none" strike="noStrike" kern="1200" cap="none" spc="-20" normalizeH="0" baseline="0" noProof="0" dirty="0">
                <a:ln>
                  <a:noFill/>
                </a:ln>
                <a:solidFill>
                  <a:srgbClr val="221815"/>
                </a:solidFill>
                <a:effectLst/>
                <a:uLnTx/>
                <a:uFillTx/>
                <a:latin typeface="BIZ UDPゴシック"/>
                <a:ea typeface="+mn-ea"/>
                <a:cs typeface="BIZ UDPゴシック"/>
              </a:rPr>
              <a:t>くな</a:t>
            </a:r>
            <a:r>
              <a:rPr kumimoji="1" sz="1000" b="0" i="0" u="none" strike="noStrike" kern="1200" cap="none" spc="-35" normalizeH="0" baseline="0" noProof="0" dirty="0">
                <a:ln>
                  <a:noFill/>
                </a:ln>
                <a:solidFill>
                  <a:srgbClr val="221815"/>
                </a:solidFill>
                <a:effectLst/>
                <a:uLnTx/>
                <a:uFillTx/>
                <a:latin typeface="BIZ UDPゴシック"/>
                <a:ea typeface="+mn-ea"/>
                <a:cs typeface="BIZ UDPゴシック"/>
              </a:rPr>
              <a:t>り</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20" normalizeH="0" baseline="0" noProof="0" dirty="0">
                <a:ln>
                  <a:noFill/>
                </a:ln>
                <a:solidFill>
                  <a:srgbClr val="221815"/>
                </a:solidFill>
                <a:effectLst/>
                <a:uLnTx/>
                <a:uFillTx/>
                <a:latin typeface="BIZ UDPゴシック"/>
                <a:ea typeface="+mn-ea"/>
                <a:cs typeface="BIZ UDPゴシック"/>
              </a:rPr>
              <a:t>自</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分</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た</a:t>
            </a:r>
            <a:r>
              <a:rPr kumimoji="1" sz="1000" b="0" i="0" u="none" strike="noStrike" kern="1200" cap="none" spc="-20" normalizeH="0" baseline="0" noProof="0" dirty="0">
                <a:ln>
                  <a:noFill/>
                </a:ln>
                <a:solidFill>
                  <a:srgbClr val="221815"/>
                </a:solidFill>
                <a:effectLst/>
                <a:uLnTx/>
                <a:uFillTx/>
                <a:latin typeface="BIZ UDPゴシック"/>
                <a:ea typeface="+mn-ea"/>
                <a:cs typeface="BIZ UDPゴシック"/>
              </a:rPr>
              <a:t>ち</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の</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会</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社</a:t>
            </a:r>
            <a:r>
              <a:rPr kumimoji="1" sz="1000" b="0" i="0" u="none" strike="noStrike" kern="1200" cap="none" spc="-20" normalizeH="0" baseline="0" noProof="0" dirty="0">
                <a:ln>
                  <a:noFill/>
                </a:ln>
                <a:solidFill>
                  <a:srgbClr val="221815"/>
                </a:solidFill>
                <a:effectLst/>
                <a:uLnTx/>
                <a:uFillTx/>
                <a:latin typeface="BIZ UDPゴシック"/>
                <a:ea typeface="+mn-ea"/>
                <a:cs typeface="BIZ UDPゴシック"/>
              </a:rPr>
              <a:t>にも</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プ</a:t>
            </a:r>
            <a:r>
              <a:rPr kumimoji="1" sz="1000" b="0" i="0" u="none" strike="noStrike" kern="1200" cap="none" spc="-20" normalizeH="0" baseline="0" noProof="0" dirty="0">
                <a:ln>
                  <a:noFill/>
                </a:ln>
                <a:solidFill>
                  <a:srgbClr val="221815"/>
                </a:solidFill>
                <a:effectLst/>
                <a:uLnTx/>
                <a:uFillTx/>
                <a:latin typeface="BIZ UDPゴシック"/>
                <a:ea typeface="+mn-ea"/>
                <a:cs typeface="BIZ UDPゴシック"/>
              </a:rPr>
              <a:t>ラス</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に </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な</a:t>
            </a:r>
            <a:r>
              <a:rPr kumimoji="1" sz="1000" b="0" i="0" u="none" strike="noStrike" kern="1200" cap="none" spc="-20" normalizeH="0" baseline="0" noProof="0" dirty="0">
                <a:ln>
                  <a:noFill/>
                </a:ln>
                <a:solidFill>
                  <a:srgbClr val="221815"/>
                </a:solidFill>
                <a:effectLst/>
                <a:uLnTx/>
                <a:uFillTx/>
                <a:latin typeface="BIZ UDPゴシック"/>
                <a:ea typeface="+mn-ea"/>
                <a:cs typeface="BIZ UDPゴシック"/>
              </a:rPr>
              <a:t>る</a:t>
            </a:r>
            <a:r>
              <a:rPr kumimoji="1" sz="1000" b="0" i="0" u="none" strike="noStrike" kern="1200" cap="none" spc="-25" normalizeH="0" baseline="0" noProof="0" dirty="0">
                <a:ln>
                  <a:noFill/>
                </a:ln>
                <a:solidFill>
                  <a:srgbClr val="221815"/>
                </a:solidFill>
                <a:effectLst/>
                <a:uLnTx/>
                <a:uFillTx/>
                <a:latin typeface="BIZ UDPゴシック"/>
                <a:ea typeface="+mn-ea"/>
                <a:cs typeface="BIZ UDPゴシック"/>
              </a:rPr>
              <a:t>こ</a:t>
            </a:r>
            <a:r>
              <a:rPr kumimoji="1" sz="1000" b="0" i="0" u="none" strike="noStrike" kern="1200" cap="none" spc="-20" normalizeH="0" baseline="0" noProof="0" dirty="0">
                <a:ln>
                  <a:noFill/>
                </a:ln>
                <a:solidFill>
                  <a:srgbClr val="221815"/>
                </a:solidFill>
                <a:effectLst/>
                <a:uLnTx/>
                <a:uFillTx/>
                <a:latin typeface="BIZ UDPゴシック"/>
                <a:ea typeface="+mn-ea"/>
                <a:cs typeface="BIZ UDPゴシック"/>
              </a:rPr>
              <a:t>とか</a:t>
            </a:r>
            <a:r>
              <a:rPr kumimoji="1" sz="1000" b="0" i="0" u="none" strike="noStrike" kern="1200" cap="none" spc="-30" normalizeH="0" baseline="0" noProof="0" dirty="0">
                <a:ln>
                  <a:noFill/>
                </a:ln>
                <a:solidFill>
                  <a:srgbClr val="221815"/>
                </a:solidFill>
                <a:effectLst/>
                <a:uLnTx/>
                <a:uFillTx/>
                <a:latin typeface="BIZ UDPゴシック"/>
                <a:ea typeface="+mn-ea"/>
                <a:cs typeface="BIZ UDPゴシック"/>
              </a:rPr>
              <a:t>ら</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労働組</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合の</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活</a:t>
            </a:r>
            <a:r>
              <a:rPr kumimoji="1" sz="1000" b="0" i="0" u="none" strike="noStrike" kern="1200" cap="none" spc="-20" normalizeH="0" baseline="0" noProof="0" dirty="0">
                <a:ln>
                  <a:noFill/>
                </a:ln>
                <a:solidFill>
                  <a:srgbClr val="221815"/>
                </a:solidFill>
                <a:effectLst/>
                <a:uLnTx/>
                <a:uFillTx/>
                <a:latin typeface="BIZ UDPゴシック"/>
                <a:ea typeface="+mn-ea"/>
                <a:cs typeface="BIZ UDPゴシック"/>
              </a:rPr>
              <a:t>動</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に</a:t>
            </a:r>
            <a:r>
              <a:rPr kumimoji="1" sz="1000" b="0" i="0" u="none" strike="noStrike" kern="1200" cap="none" spc="-20" normalizeH="0" baseline="0" noProof="0" dirty="0">
                <a:ln>
                  <a:noFill/>
                </a:ln>
                <a:solidFill>
                  <a:srgbClr val="221815"/>
                </a:solidFill>
                <a:effectLst/>
                <a:uLnTx/>
                <a:uFillTx/>
                <a:latin typeface="BIZ UDPゴシック"/>
                <a:ea typeface="+mn-ea"/>
                <a:cs typeface="BIZ UDPゴシック"/>
              </a:rPr>
              <a:t>対</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し</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一</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定の</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理</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解を示</a:t>
            </a:r>
            <a:r>
              <a:rPr kumimoji="1" sz="1000" b="0" i="0" u="none" strike="noStrike" kern="1200" cap="none" spc="-20" normalizeH="0" baseline="0" noProof="0" dirty="0">
                <a:ln>
                  <a:noFill/>
                </a:ln>
                <a:solidFill>
                  <a:srgbClr val="221815"/>
                </a:solidFill>
                <a:effectLst/>
                <a:uLnTx/>
                <a:uFillTx/>
                <a:latin typeface="BIZ UDPゴシック"/>
                <a:ea typeface="+mn-ea"/>
                <a:cs typeface="BIZ UDPゴシック"/>
              </a:rPr>
              <a:t>すよ</a:t>
            </a:r>
            <a:r>
              <a:rPr kumimoji="1" sz="1000" b="0" i="0" u="none" strike="noStrike" kern="1200" cap="none" spc="-30" normalizeH="0" baseline="0" noProof="0" dirty="0">
                <a:ln>
                  <a:noFill/>
                </a:ln>
                <a:solidFill>
                  <a:srgbClr val="221815"/>
                </a:solidFill>
                <a:effectLst/>
                <a:uLnTx/>
                <a:uFillTx/>
                <a:latin typeface="BIZ UDPゴシック"/>
                <a:ea typeface="+mn-ea"/>
                <a:cs typeface="BIZ UDPゴシック"/>
              </a:rPr>
              <a:t>う</a:t>
            </a:r>
            <a:r>
              <a:rPr kumimoji="1" sz="1000" b="0" i="0" u="none" strike="noStrike" kern="1200" cap="none" spc="-20" normalizeH="0" baseline="0" noProof="0" dirty="0">
                <a:ln>
                  <a:noFill/>
                </a:ln>
                <a:solidFill>
                  <a:srgbClr val="221815"/>
                </a:solidFill>
                <a:effectLst/>
                <a:uLnTx/>
                <a:uFillTx/>
                <a:latin typeface="BIZ UDPゴシック"/>
                <a:ea typeface="+mn-ea"/>
                <a:cs typeface="BIZ UDPゴシック"/>
              </a:rPr>
              <a:t>に</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な </a:t>
            </a:r>
            <a:r>
              <a:rPr kumimoji="1" sz="1000" b="0" i="0" u="none" strike="noStrike" kern="1200" cap="none" spc="-35" normalizeH="0" baseline="0" noProof="0" dirty="0">
                <a:ln>
                  <a:noFill/>
                </a:ln>
                <a:solidFill>
                  <a:srgbClr val="221815"/>
                </a:solidFill>
                <a:effectLst/>
                <a:uLnTx/>
                <a:uFillTx/>
                <a:latin typeface="BIZ UDPゴシック"/>
                <a:ea typeface="+mn-ea"/>
                <a:cs typeface="BIZ UDPゴシック"/>
              </a:rPr>
              <a:t>り</a:t>
            </a:r>
            <a:r>
              <a:rPr kumimoji="1" sz="1000" b="0" i="0" u="none" strike="noStrike" kern="1200" cap="none" spc="-30" normalizeH="0" baseline="0" noProof="0" dirty="0">
                <a:ln>
                  <a:noFill/>
                </a:ln>
                <a:solidFill>
                  <a:srgbClr val="221815"/>
                </a:solidFill>
                <a:effectLst/>
                <a:uLnTx/>
                <a:uFillTx/>
                <a:latin typeface="BIZ UDPゴシック"/>
                <a:ea typeface="+mn-ea"/>
                <a:cs typeface="BIZ UDPゴシック"/>
              </a:rPr>
              <a:t>ま</a:t>
            </a:r>
            <a:r>
              <a:rPr kumimoji="1" sz="1000" b="0" i="0" u="none" strike="noStrike" kern="1200" cap="none" spc="-20" normalizeH="0" baseline="0" noProof="0" dirty="0">
                <a:ln>
                  <a:noFill/>
                </a:ln>
                <a:solidFill>
                  <a:srgbClr val="221815"/>
                </a:solidFill>
                <a:effectLst/>
                <a:uLnTx/>
                <a:uFillTx/>
                <a:latin typeface="BIZ UDPゴシック"/>
                <a:ea typeface="+mn-ea"/>
                <a:cs typeface="BIZ UDPゴシック"/>
              </a:rPr>
              <a:t>し</a:t>
            </a:r>
            <a:r>
              <a:rPr kumimoji="1" sz="1000" b="0" i="0" u="none" strike="noStrike" kern="1200" cap="none" spc="-25" normalizeH="0" baseline="0" noProof="0" dirty="0">
                <a:ln>
                  <a:noFill/>
                </a:ln>
                <a:solidFill>
                  <a:srgbClr val="221815"/>
                </a:solidFill>
                <a:effectLst/>
                <a:uLnTx/>
                <a:uFillTx/>
                <a:latin typeface="BIZ UDPゴシック"/>
                <a:ea typeface="+mn-ea"/>
                <a:cs typeface="BIZ UDPゴシック"/>
              </a:rPr>
              <a:t>た</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endParaRPr kumimoji="1" sz="1000" b="0" i="0" u="none" strike="noStrike" kern="1200" cap="none" spc="0" normalizeH="0" baseline="0" noProof="0" dirty="0">
              <a:ln>
                <a:noFill/>
              </a:ln>
              <a:solidFill>
                <a:prstClr val="black"/>
              </a:solidFill>
              <a:effectLst/>
              <a:uLnTx/>
              <a:uFillTx/>
              <a:latin typeface="BIZ UDPゴシック"/>
              <a:ea typeface="+mn-ea"/>
              <a:cs typeface="BIZ UDPゴシック"/>
            </a:endParaRPr>
          </a:p>
        </p:txBody>
      </p:sp>
      <p:sp>
        <p:nvSpPr>
          <p:cNvPr id="9" name="object 9"/>
          <p:cNvSpPr/>
          <p:nvPr/>
        </p:nvSpPr>
        <p:spPr>
          <a:xfrm>
            <a:off x="3099599" y="2253604"/>
            <a:ext cx="325755" cy="278130"/>
          </a:xfrm>
          <a:custGeom>
            <a:avLst/>
            <a:gdLst/>
            <a:ahLst/>
            <a:cxnLst/>
            <a:rect l="l" t="t" r="r" b="b"/>
            <a:pathLst>
              <a:path w="325754" h="278130">
                <a:moveTo>
                  <a:pt x="0" y="0"/>
                </a:moveTo>
                <a:lnTo>
                  <a:pt x="8465" y="40767"/>
                </a:lnTo>
                <a:lnTo>
                  <a:pt x="42930" y="131867"/>
                </a:lnTo>
                <a:lnTo>
                  <a:pt x="116998" y="226496"/>
                </a:lnTo>
                <a:lnTo>
                  <a:pt x="244271" y="277850"/>
                </a:lnTo>
                <a:lnTo>
                  <a:pt x="278533" y="275190"/>
                </a:lnTo>
                <a:lnTo>
                  <a:pt x="295148" y="269905"/>
                </a:lnTo>
                <a:lnTo>
                  <a:pt x="298789" y="258035"/>
                </a:lnTo>
                <a:lnTo>
                  <a:pt x="294132" y="235623"/>
                </a:lnTo>
                <a:lnTo>
                  <a:pt x="298257" y="234548"/>
                </a:lnTo>
                <a:lnTo>
                  <a:pt x="307678" y="230468"/>
                </a:lnTo>
                <a:lnTo>
                  <a:pt x="317958" y="222094"/>
                </a:lnTo>
                <a:lnTo>
                  <a:pt x="324662" y="208140"/>
                </a:lnTo>
                <a:lnTo>
                  <a:pt x="325753" y="183572"/>
                </a:lnTo>
                <a:lnTo>
                  <a:pt x="318111" y="148983"/>
                </a:lnTo>
                <a:lnTo>
                  <a:pt x="295678" y="111528"/>
                </a:lnTo>
                <a:lnTo>
                  <a:pt x="252399" y="78359"/>
                </a:lnTo>
                <a:lnTo>
                  <a:pt x="195862" y="57320"/>
                </a:lnTo>
                <a:lnTo>
                  <a:pt x="140952" y="47393"/>
                </a:lnTo>
                <a:lnTo>
                  <a:pt x="92531" y="42518"/>
                </a:lnTo>
                <a:lnTo>
                  <a:pt x="55460" y="36639"/>
                </a:lnTo>
                <a:lnTo>
                  <a:pt x="32262" y="29773"/>
                </a:lnTo>
                <a:lnTo>
                  <a:pt x="18753" y="23668"/>
                </a:lnTo>
                <a:lnTo>
                  <a:pt x="9731" y="14888"/>
                </a:lnTo>
                <a:lnTo>
                  <a:pt x="0" y="0"/>
                </a:lnTo>
                <a:close/>
              </a:path>
            </a:pathLst>
          </a:custGeom>
          <a:solidFill>
            <a:srgbClr val="90C32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3099600" y="2253614"/>
            <a:ext cx="325736" cy="27783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3243218" y="2379475"/>
            <a:ext cx="202565" cy="250825"/>
          </a:xfrm>
          <a:custGeom>
            <a:avLst/>
            <a:gdLst/>
            <a:ahLst/>
            <a:cxnLst/>
            <a:rect l="l" t="t" r="r" b="b"/>
            <a:pathLst>
              <a:path w="202564" h="250825">
                <a:moveTo>
                  <a:pt x="0" y="0"/>
                </a:moveTo>
                <a:lnTo>
                  <a:pt x="55907" y="34724"/>
                </a:lnTo>
                <a:lnTo>
                  <a:pt x="89498" y="58483"/>
                </a:lnTo>
                <a:lnTo>
                  <a:pt x="143573" y="116967"/>
                </a:lnTo>
                <a:lnTo>
                  <a:pt x="171173" y="162525"/>
                </a:lnTo>
                <a:lnTo>
                  <a:pt x="184915" y="205746"/>
                </a:lnTo>
                <a:lnTo>
                  <a:pt x="190119" y="250672"/>
                </a:lnTo>
                <a:lnTo>
                  <a:pt x="201286" y="198086"/>
                </a:lnTo>
                <a:lnTo>
                  <a:pt x="191494" y="139739"/>
                </a:lnTo>
                <a:lnTo>
                  <a:pt x="166014" y="107048"/>
                </a:lnTo>
                <a:lnTo>
                  <a:pt x="121241" y="67481"/>
                </a:lnTo>
                <a:lnTo>
                  <a:pt x="66267" y="33221"/>
                </a:lnTo>
                <a:lnTo>
                  <a:pt x="19662" y="9112"/>
                </a:lnTo>
                <a:lnTo>
                  <a:pt x="0" y="0"/>
                </a:lnTo>
                <a:close/>
              </a:path>
            </a:pathLst>
          </a:custGeom>
          <a:solidFill>
            <a:srgbClr val="804C2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3439786" y="2416224"/>
            <a:ext cx="181610" cy="154940"/>
          </a:xfrm>
          <a:custGeom>
            <a:avLst/>
            <a:gdLst/>
            <a:ahLst/>
            <a:cxnLst/>
            <a:rect l="l" t="t" r="r" b="b"/>
            <a:pathLst>
              <a:path w="181610" h="154939">
                <a:moveTo>
                  <a:pt x="181337" y="0"/>
                </a:moveTo>
                <a:lnTo>
                  <a:pt x="129814" y="23663"/>
                </a:lnTo>
                <a:lnTo>
                  <a:pt x="102857" y="26381"/>
                </a:lnTo>
                <a:lnTo>
                  <a:pt x="72291" y="31913"/>
                </a:lnTo>
                <a:lnTo>
                  <a:pt x="40824" y="43637"/>
                </a:lnTo>
                <a:lnTo>
                  <a:pt x="16746" y="62087"/>
                </a:lnTo>
                <a:lnTo>
                  <a:pt x="4259" y="82930"/>
                </a:lnTo>
                <a:lnTo>
                  <a:pt x="0" y="102183"/>
                </a:lnTo>
                <a:lnTo>
                  <a:pt x="603" y="115862"/>
                </a:lnTo>
                <a:lnTo>
                  <a:pt x="3156" y="128600"/>
                </a:lnTo>
                <a:lnTo>
                  <a:pt x="17596" y="131152"/>
                </a:lnTo>
                <a:lnTo>
                  <a:pt x="15008" y="143628"/>
                </a:lnTo>
                <a:lnTo>
                  <a:pt x="17037" y="150236"/>
                </a:lnTo>
                <a:lnTo>
                  <a:pt x="26286" y="153178"/>
                </a:lnTo>
                <a:lnTo>
                  <a:pt x="45358" y="154660"/>
                </a:lnTo>
                <a:lnTo>
                  <a:pt x="116202" y="126074"/>
                </a:lnTo>
                <a:lnTo>
                  <a:pt x="157434" y="73401"/>
                </a:lnTo>
                <a:lnTo>
                  <a:pt x="176623" y="22692"/>
                </a:lnTo>
                <a:lnTo>
                  <a:pt x="181337" y="0"/>
                </a:lnTo>
                <a:close/>
              </a:path>
            </a:pathLst>
          </a:custGeom>
          <a:solidFill>
            <a:srgbClr val="90C32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3439794" y="2416238"/>
            <a:ext cx="181332" cy="154647"/>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3427777" y="2494345"/>
            <a:ext cx="102235" cy="131445"/>
          </a:xfrm>
          <a:custGeom>
            <a:avLst/>
            <a:gdLst/>
            <a:ahLst/>
            <a:cxnLst/>
            <a:rect l="l" t="t" r="r" b="b"/>
            <a:pathLst>
              <a:path w="102235" h="131444">
                <a:moveTo>
                  <a:pt x="101915" y="0"/>
                </a:moveTo>
                <a:lnTo>
                  <a:pt x="44640" y="29859"/>
                </a:lnTo>
                <a:lnTo>
                  <a:pt x="6520" y="67933"/>
                </a:lnTo>
                <a:lnTo>
                  <a:pt x="0" y="82322"/>
                </a:lnTo>
                <a:lnTo>
                  <a:pt x="168" y="100886"/>
                </a:lnTo>
                <a:lnTo>
                  <a:pt x="5561" y="131229"/>
                </a:lnTo>
                <a:lnTo>
                  <a:pt x="6033" y="123941"/>
                </a:lnTo>
                <a:lnTo>
                  <a:pt x="9153" y="105524"/>
                </a:lnTo>
                <a:lnTo>
                  <a:pt x="33539" y="55968"/>
                </a:lnTo>
                <a:lnTo>
                  <a:pt x="62860" y="25131"/>
                </a:lnTo>
                <a:lnTo>
                  <a:pt x="77966" y="14476"/>
                </a:lnTo>
                <a:lnTo>
                  <a:pt x="101915" y="0"/>
                </a:lnTo>
                <a:close/>
              </a:path>
            </a:pathLst>
          </a:custGeom>
          <a:solidFill>
            <a:srgbClr val="804C2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4798801" y="6256802"/>
            <a:ext cx="325755" cy="278130"/>
          </a:xfrm>
          <a:custGeom>
            <a:avLst/>
            <a:gdLst/>
            <a:ahLst/>
            <a:cxnLst/>
            <a:rect l="l" t="t" r="r" b="b"/>
            <a:pathLst>
              <a:path w="325754" h="278129">
                <a:moveTo>
                  <a:pt x="0" y="0"/>
                </a:moveTo>
                <a:lnTo>
                  <a:pt x="8465" y="40767"/>
                </a:lnTo>
                <a:lnTo>
                  <a:pt x="42929" y="131867"/>
                </a:lnTo>
                <a:lnTo>
                  <a:pt x="116993" y="226496"/>
                </a:lnTo>
                <a:lnTo>
                  <a:pt x="244259" y="277850"/>
                </a:lnTo>
                <a:lnTo>
                  <a:pt x="278528" y="275197"/>
                </a:lnTo>
                <a:lnTo>
                  <a:pt x="295146" y="269914"/>
                </a:lnTo>
                <a:lnTo>
                  <a:pt x="298789" y="258042"/>
                </a:lnTo>
                <a:lnTo>
                  <a:pt x="294132" y="235623"/>
                </a:lnTo>
                <a:lnTo>
                  <a:pt x="298257" y="234549"/>
                </a:lnTo>
                <a:lnTo>
                  <a:pt x="307676" y="230470"/>
                </a:lnTo>
                <a:lnTo>
                  <a:pt x="317952" y="222099"/>
                </a:lnTo>
                <a:lnTo>
                  <a:pt x="324650" y="208153"/>
                </a:lnTo>
                <a:lnTo>
                  <a:pt x="325748" y="183577"/>
                </a:lnTo>
                <a:lnTo>
                  <a:pt x="318109" y="148985"/>
                </a:lnTo>
                <a:lnTo>
                  <a:pt x="295678" y="111528"/>
                </a:lnTo>
                <a:lnTo>
                  <a:pt x="252399" y="78359"/>
                </a:lnTo>
                <a:lnTo>
                  <a:pt x="195857" y="57317"/>
                </a:lnTo>
                <a:lnTo>
                  <a:pt x="140947" y="47393"/>
                </a:lnTo>
                <a:lnTo>
                  <a:pt x="92529" y="42522"/>
                </a:lnTo>
                <a:lnTo>
                  <a:pt x="55460" y="36639"/>
                </a:lnTo>
                <a:lnTo>
                  <a:pt x="32262" y="29773"/>
                </a:lnTo>
                <a:lnTo>
                  <a:pt x="18753" y="23668"/>
                </a:lnTo>
                <a:lnTo>
                  <a:pt x="9731" y="14888"/>
                </a:lnTo>
                <a:lnTo>
                  <a:pt x="0" y="0"/>
                </a:lnTo>
                <a:close/>
              </a:path>
            </a:pathLst>
          </a:custGeom>
          <a:solidFill>
            <a:srgbClr val="90C32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4798797" y="6256820"/>
            <a:ext cx="325743" cy="277825"/>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4942420" y="6382673"/>
            <a:ext cx="202565" cy="250825"/>
          </a:xfrm>
          <a:custGeom>
            <a:avLst/>
            <a:gdLst/>
            <a:ahLst/>
            <a:cxnLst/>
            <a:rect l="l" t="t" r="r" b="b"/>
            <a:pathLst>
              <a:path w="202564" h="250825">
                <a:moveTo>
                  <a:pt x="0" y="0"/>
                </a:moveTo>
                <a:lnTo>
                  <a:pt x="55907" y="34724"/>
                </a:lnTo>
                <a:lnTo>
                  <a:pt x="89498" y="58483"/>
                </a:lnTo>
                <a:lnTo>
                  <a:pt x="143573" y="116967"/>
                </a:lnTo>
                <a:lnTo>
                  <a:pt x="171173" y="162525"/>
                </a:lnTo>
                <a:lnTo>
                  <a:pt x="184915" y="205746"/>
                </a:lnTo>
                <a:lnTo>
                  <a:pt x="190119" y="250672"/>
                </a:lnTo>
                <a:lnTo>
                  <a:pt x="201286" y="198086"/>
                </a:lnTo>
                <a:lnTo>
                  <a:pt x="191494" y="139739"/>
                </a:lnTo>
                <a:lnTo>
                  <a:pt x="166014" y="107048"/>
                </a:lnTo>
                <a:lnTo>
                  <a:pt x="121241" y="67481"/>
                </a:lnTo>
                <a:lnTo>
                  <a:pt x="66267" y="33221"/>
                </a:lnTo>
                <a:lnTo>
                  <a:pt x="19662" y="9112"/>
                </a:lnTo>
                <a:lnTo>
                  <a:pt x="0" y="0"/>
                </a:lnTo>
                <a:close/>
              </a:path>
            </a:pathLst>
          </a:custGeom>
          <a:solidFill>
            <a:srgbClr val="804C2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5138990" y="6419421"/>
            <a:ext cx="181610" cy="154940"/>
          </a:xfrm>
          <a:custGeom>
            <a:avLst/>
            <a:gdLst/>
            <a:ahLst/>
            <a:cxnLst/>
            <a:rect l="l" t="t" r="r" b="b"/>
            <a:pathLst>
              <a:path w="181610" h="154940">
                <a:moveTo>
                  <a:pt x="181330" y="0"/>
                </a:moveTo>
                <a:lnTo>
                  <a:pt x="129807" y="23668"/>
                </a:lnTo>
                <a:lnTo>
                  <a:pt x="102852" y="26384"/>
                </a:lnTo>
                <a:lnTo>
                  <a:pt x="72289" y="31919"/>
                </a:lnTo>
                <a:lnTo>
                  <a:pt x="40830" y="43649"/>
                </a:lnTo>
                <a:lnTo>
                  <a:pt x="16750" y="62092"/>
                </a:lnTo>
                <a:lnTo>
                  <a:pt x="4260" y="82932"/>
                </a:lnTo>
                <a:lnTo>
                  <a:pt x="0" y="102184"/>
                </a:lnTo>
                <a:lnTo>
                  <a:pt x="609" y="115862"/>
                </a:lnTo>
                <a:lnTo>
                  <a:pt x="3161" y="128600"/>
                </a:lnTo>
                <a:lnTo>
                  <a:pt x="17589" y="131152"/>
                </a:lnTo>
                <a:lnTo>
                  <a:pt x="15008" y="143628"/>
                </a:lnTo>
                <a:lnTo>
                  <a:pt x="17039" y="150236"/>
                </a:lnTo>
                <a:lnTo>
                  <a:pt x="26286" y="153178"/>
                </a:lnTo>
                <a:lnTo>
                  <a:pt x="45351" y="154660"/>
                </a:lnTo>
                <a:lnTo>
                  <a:pt x="116200" y="126080"/>
                </a:lnTo>
                <a:lnTo>
                  <a:pt x="157431" y="73406"/>
                </a:lnTo>
                <a:lnTo>
                  <a:pt x="176617" y="22694"/>
                </a:lnTo>
                <a:lnTo>
                  <a:pt x="181330" y="0"/>
                </a:lnTo>
                <a:close/>
              </a:path>
            </a:pathLst>
          </a:custGeom>
          <a:solidFill>
            <a:srgbClr val="90C32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5139001" y="6419418"/>
            <a:ext cx="181321" cy="154660"/>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5126975" y="6497543"/>
            <a:ext cx="102235" cy="131445"/>
          </a:xfrm>
          <a:custGeom>
            <a:avLst/>
            <a:gdLst/>
            <a:ahLst/>
            <a:cxnLst/>
            <a:rect l="l" t="t" r="r" b="b"/>
            <a:pathLst>
              <a:path w="102235" h="131445">
                <a:moveTo>
                  <a:pt x="101914" y="0"/>
                </a:moveTo>
                <a:lnTo>
                  <a:pt x="44644" y="29859"/>
                </a:lnTo>
                <a:lnTo>
                  <a:pt x="6523" y="67933"/>
                </a:lnTo>
                <a:lnTo>
                  <a:pt x="0" y="82322"/>
                </a:lnTo>
                <a:lnTo>
                  <a:pt x="167" y="100886"/>
                </a:lnTo>
                <a:lnTo>
                  <a:pt x="5559" y="131229"/>
                </a:lnTo>
                <a:lnTo>
                  <a:pt x="6034" y="123941"/>
                </a:lnTo>
                <a:lnTo>
                  <a:pt x="9156" y="105524"/>
                </a:lnTo>
                <a:lnTo>
                  <a:pt x="33537" y="55968"/>
                </a:lnTo>
                <a:lnTo>
                  <a:pt x="62868" y="25131"/>
                </a:lnTo>
                <a:lnTo>
                  <a:pt x="77971" y="14476"/>
                </a:lnTo>
                <a:lnTo>
                  <a:pt x="101914" y="0"/>
                </a:lnTo>
                <a:close/>
              </a:path>
            </a:pathLst>
          </a:custGeom>
          <a:solidFill>
            <a:srgbClr val="804C2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txBox="1"/>
          <p:nvPr/>
        </p:nvSpPr>
        <p:spPr>
          <a:xfrm>
            <a:off x="347296" y="10414316"/>
            <a:ext cx="107950" cy="15557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850" b="0" i="0" u="none" strike="noStrike" kern="1200" cap="none" spc="0" normalizeH="0" baseline="0" noProof="0" dirty="0">
                <a:ln>
                  <a:noFill/>
                </a:ln>
                <a:solidFill>
                  <a:srgbClr val="221815"/>
                </a:solidFill>
                <a:effectLst/>
                <a:uLnTx/>
                <a:uFillTx/>
                <a:latin typeface="BIZ UDPゴシック"/>
                <a:ea typeface="+mn-ea"/>
                <a:cs typeface="BIZ UDPゴシック"/>
              </a:rPr>
              <a:t>2</a:t>
            </a:r>
            <a:endParaRPr kumimoji="1" sz="850" b="0" i="0" u="none" strike="noStrike" kern="1200" cap="none" spc="0" normalizeH="0" baseline="0" noProof="0" dirty="0">
              <a:ln>
                <a:noFill/>
              </a:ln>
              <a:solidFill>
                <a:prstClr val="black"/>
              </a:solidFill>
              <a:effectLst/>
              <a:uLnTx/>
              <a:uFillTx/>
              <a:latin typeface="BIZ UDPゴシック"/>
              <a:ea typeface="+mn-ea"/>
              <a:cs typeface="BIZ UDPゴシック"/>
            </a:endParaRPr>
          </a:p>
        </p:txBody>
      </p:sp>
      <p:sp>
        <p:nvSpPr>
          <p:cNvPr id="22" name="object 22"/>
          <p:cNvSpPr/>
          <p:nvPr/>
        </p:nvSpPr>
        <p:spPr>
          <a:xfrm>
            <a:off x="234000" y="10162807"/>
            <a:ext cx="325755" cy="278130"/>
          </a:xfrm>
          <a:custGeom>
            <a:avLst/>
            <a:gdLst/>
            <a:ahLst/>
            <a:cxnLst/>
            <a:rect l="l" t="t" r="r" b="b"/>
            <a:pathLst>
              <a:path w="325755" h="278129">
                <a:moveTo>
                  <a:pt x="0" y="0"/>
                </a:moveTo>
                <a:lnTo>
                  <a:pt x="8465" y="40767"/>
                </a:lnTo>
                <a:lnTo>
                  <a:pt x="42930" y="131867"/>
                </a:lnTo>
                <a:lnTo>
                  <a:pt x="116998" y="226496"/>
                </a:lnTo>
                <a:lnTo>
                  <a:pt x="244271" y="277850"/>
                </a:lnTo>
                <a:lnTo>
                  <a:pt x="278533" y="275190"/>
                </a:lnTo>
                <a:lnTo>
                  <a:pt x="295148" y="269905"/>
                </a:lnTo>
                <a:lnTo>
                  <a:pt x="298789" y="258035"/>
                </a:lnTo>
                <a:lnTo>
                  <a:pt x="294132" y="235623"/>
                </a:lnTo>
                <a:lnTo>
                  <a:pt x="298257" y="234547"/>
                </a:lnTo>
                <a:lnTo>
                  <a:pt x="307678" y="230463"/>
                </a:lnTo>
                <a:lnTo>
                  <a:pt x="317958" y="222089"/>
                </a:lnTo>
                <a:lnTo>
                  <a:pt x="324662" y="208140"/>
                </a:lnTo>
                <a:lnTo>
                  <a:pt x="325753" y="183572"/>
                </a:lnTo>
                <a:lnTo>
                  <a:pt x="318111" y="148983"/>
                </a:lnTo>
                <a:lnTo>
                  <a:pt x="295678" y="111528"/>
                </a:lnTo>
                <a:lnTo>
                  <a:pt x="252399" y="78359"/>
                </a:lnTo>
                <a:lnTo>
                  <a:pt x="195862" y="57320"/>
                </a:lnTo>
                <a:lnTo>
                  <a:pt x="140952" y="47393"/>
                </a:lnTo>
                <a:lnTo>
                  <a:pt x="92531" y="42518"/>
                </a:lnTo>
                <a:lnTo>
                  <a:pt x="55460" y="36639"/>
                </a:lnTo>
                <a:lnTo>
                  <a:pt x="32262" y="29773"/>
                </a:lnTo>
                <a:lnTo>
                  <a:pt x="18753" y="23668"/>
                </a:lnTo>
                <a:lnTo>
                  <a:pt x="9731" y="14888"/>
                </a:lnTo>
                <a:lnTo>
                  <a:pt x="0" y="0"/>
                </a:lnTo>
                <a:close/>
              </a:path>
            </a:pathLst>
          </a:custGeom>
          <a:solidFill>
            <a:srgbClr val="90C32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233998" y="10162806"/>
            <a:ext cx="325744" cy="277850"/>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377620" y="10288679"/>
            <a:ext cx="202565" cy="250825"/>
          </a:xfrm>
          <a:custGeom>
            <a:avLst/>
            <a:gdLst/>
            <a:ahLst/>
            <a:cxnLst/>
            <a:rect l="l" t="t" r="r" b="b"/>
            <a:pathLst>
              <a:path w="202565" h="250825">
                <a:moveTo>
                  <a:pt x="0" y="0"/>
                </a:moveTo>
                <a:lnTo>
                  <a:pt x="55907" y="34717"/>
                </a:lnTo>
                <a:lnTo>
                  <a:pt x="89498" y="58473"/>
                </a:lnTo>
                <a:lnTo>
                  <a:pt x="143573" y="116967"/>
                </a:lnTo>
                <a:lnTo>
                  <a:pt x="171173" y="162518"/>
                </a:lnTo>
                <a:lnTo>
                  <a:pt x="184915" y="205735"/>
                </a:lnTo>
                <a:lnTo>
                  <a:pt x="190119" y="250659"/>
                </a:lnTo>
                <a:lnTo>
                  <a:pt x="201286" y="198073"/>
                </a:lnTo>
                <a:lnTo>
                  <a:pt x="191494" y="139731"/>
                </a:lnTo>
                <a:lnTo>
                  <a:pt x="166014" y="107048"/>
                </a:lnTo>
                <a:lnTo>
                  <a:pt x="121241" y="67481"/>
                </a:lnTo>
                <a:lnTo>
                  <a:pt x="66267" y="33221"/>
                </a:lnTo>
                <a:lnTo>
                  <a:pt x="19662" y="9112"/>
                </a:lnTo>
                <a:lnTo>
                  <a:pt x="0" y="0"/>
                </a:lnTo>
                <a:close/>
              </a:path>
            </a:pathLst>
          </a:custGeom>
          <a:solidFill>
            <a:srgbClr val="804C2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574187" y="10325427"/>
            <a:ext cx="181610" cy="154940"/>
          </a:xfrm>
          <a:custGeom>
            <a:avLst/>
            <a:gdLst/>
            <a:ahLst/>
            <a:cxnLst/>
            <a:rect l="l" t="t" r="r" b="b"/>
            <a:pathLst>
              <a:path w="181609" h="154940">
                <a:moveTo>
                  <a:pt x="181337" y="0"/>
                </a:moveTo>
                <a:lnTo>
                  <a:pt x="129814" y="23657"/>
                </a:lnTo>
                <a:lnTo>
                  <a:pt x="102857" y="26379"/>
                </a:lnTo>
                <a:lnTo>
                  <a:pt x="72291" y="31913"/>
                </a:lnTo>
                <a:lnTo>
                  <a:pt x="40824" y="43637"/>
                </a:lnTo>
                <a:lnTo>
                  <a:pt x="16746" y="62082"/>
                </a:lnTo>
                <a:lnTo>
                  <a:pt x="4259" y="82926"/>
                </a:lnTo>
                <a:lnTo>
                  <a:pt x="0" y="102182"/>
                </a:lnTo>
                <a:lnTo>
                  <a:pt x="603" y="115862"/>
                </a:lnTo>
                <a:lnTo>
                  <a:pt x="3156" y="128600"/>
                </a:lnTo>
                <a:lnTo>
                  <a:pt x="17596" y="131140"/>
                </a:lnTo>
                <a:lnTo>
                  <a:pt x="15008" y="143616"/>
                </a:lnTo>
                <a:lnTo>
                  <a:pt x="17037" y="150225"/>
                </a:lnTo>
                <a:lnTo>
                  <a:pt x="26286" y="153171"/>
                </a:lnTo>
                <a:lnTo>
                  <a:pt x="45358" y="154660"/>
                </a:lnTo>
                <a:lnTo>
                  <a:pt x="116202" y="126074"/>
                </a:lnTo>
                <a:lnTo>
                  <a:pt x="157434" y="73401"/>
                </a:lnTo>
                <a:lnTo>
                  <a:pt x="176623" y="22692"/>
                </a:lnTo>
                <a:lnTo>
                  <a:pt x="181337" y="0"/>
                </a:lnTo>
                <a:close/>
              </a:path>
            </a:pathLst>
          </a:custGeom>
          <a:solidFill>
            <a:srgbClr val="90C32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574196" y="10325417"/>
            <a:ext cx="181326" cy="154673"/>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562179" y="10403550"/>
            <a:ext cx="102235" cy="131445"/>
          </a:xfrm>
          <a:custGeom>
            <a:avLst/>
            <a:gdLst/>
            <a:ahLst/>
            <a:cxnLst/>
            <a:rect l="l" t="t" r="r" b="b"/>
            <a:pathLst>
              <a:path w="102234" h="131445">
                <a:moveTo>
                  <a:pt x="101915" y="0"/>
                </a:moveTo>
                <a:lnTo>
                  <a:pt x="44640" y="29853"/>
                </a:lnTo>
                <a:lnTo>
                  <a:pt x="6520" y="67928"/>
                </a:lnTo>
                <a:lnTo>
                  <a:pt x="0" y="82321"/>
                </a:lnTo>
                <a:lnTo>
                  <a:pt x="168" y="100886"/>
                </a:lnTo>
                <a:lnTo>
                  <a:pt x="5561" y="131229"/>
                </a:lnTo>
                <a:lnTo>
                  <a:pt x="6033" y="123941"/>
                </a:lnTo>
                <a:lnTo>
                  <a:pt x="9153" y="105522"/>
                </a:lnTo>
                <a:lnTo>
                  <a:pt x="33539" y="55956"/>
                </a:lnTo>
                <a:lnTo>
                  <a:pt x="62860" y="25120"/>
                </a:lnTo>
                <a:lnTo>
                  <a:pt x="77966" y="14468"/>
                </a:lnTo>
                <a:lnTo>
                  <a:pt x="101915" y="0"/>
                </a:lnTo>
                <a:close/>
              </a:path>
            </a:pathLst>
          </a:custGeom>
          <a:solidFill>
            <a:srgbClr val="804C2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17623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6427AC4-B09A-49D1-84A4-BB25C30247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21" y="8917"/>
            <a:ext cx="7556500" cy="10684483"/>
          </a:xfrm>
          <a:prstGeom prst="rect">
            <a:avLst/>
          </a:prstGeom>
        </p:spPr>
      </p:pic>
      <p:sp>
        <p:nvSpPr>
          <p:cNvPr id="2" name="object 2"/>
          <p:cNvSpPr txBox="1"/>
          <p:nvPr/>
        </p:nvSpPr>
        <p:spPr>
          <a:xfrm>
            <a:off x="2980925" y="4234103"/>
            <a:ext cx="1598295" cy="687705"/>
          </a:xfrm>
          <a:prstGeom prst="rect">
            <a:avLst/>
          </a:prstGeom>
        </p:spPr>
        <p:txBody>
          <a:bodyPr vert="horz" wrap="square" lIns="0" tIns="47625" rIns="0" bIns="0" rtlCol="0">
            <a:spAutoFit/>
          </a:bodyPr>
          <a:lstStyle/>
          <a:p>
            <a:pPr algn="ctr">
              <a:lnSpc>
                <a:spcPct val="100000"/>
              </a:lnSpc>
              <a:spcBef>
                <a:spcPts val="375"/>
              </a:spcBef>
            </a:pPr>
            <a:r>
              <a:rPr sz="2250" spc="15" dirty="0">
                <a:solidFill>
                  <a:srgbClr val="FF0000"/>
                </a:solidFill>
                <a:latin typeface="HGP創英角ｺﾞｼｯｸUB"/>
                <a:cs typeface="HGP創英角ｺﾞｼｯｸUB"/>
              </a:rPr>
              <a:t>◯◯ユニオン</a:t>
            </a:r>
            <a:endParaRPr sz="2250" dirty="0">
              <a:solidFill>
                <a:srgbClr val="FF0000"/>
              </a:solidFill>
              <a:latin typeface="HGP創英角ｺﾞｼｯｸUB"/>
              <a:cs typeface="HGP創英角ｺﾞｼｯｸUB"/>
            </a:endParaRPr>
          </a:p>
          <a:p>
            <a:pPr algn="ctr">
              <a:lnSpc>
                <a:spcPct val="100000"/>
              </a:lnSpc>
              <a:spcBef>
                <a:spcPts val="195"/>
              </a:spcBef>
            </a:pPr>
            <a:r>
              <a:rPr lang="ja-JP" altLang="en-US" sz="1700" spc="-5" dirty="0">
                <a:solidFill>
                  <a:srgbClr val="FF0000"/>
                </a:solidFill>
                <a:latin typeface="HGP創英角ｺﾞｼｯｸUB"/>
                <a:cs typeface="HGP創英角ｺﾞｼｯｸUB"/>
              </a:rPr>
              <a:t>○○</a:t>
            </a:r>
            <a:r>
              <a:rPr sz="1700" spc="-5" dirty="0" smtClean="0">
                <a:solidFill>
                  <a:srgbClr val="FF0000"/>
                </a:solidFill>
                <a:latin typeface="HGP創英角ｺﾞｼｯｸUB"/>
                <a:cs typeface="HGP創英角ｺﾞｼｯｸUB"/>
              </a:rPr>
              <a:t>連合</a:t>
            </a:r>
            <a:endParaRPr sz="1700" dirty="0">
              <a:solidFill>
                <a:srgbClr val="FF0000"/>
              </a:solidFill>
              <a:latin typeface="HGP創英角ｺﾞｼｯｸUB"/>
              <a:cs typeface="HGP創英角ｺﾞｼｯｸUB"/>
            </a:endParaRPr>
          </a:p>
        </p:txBody>
      </p:sp>
      <p:sp>
        <p:nvSpPr>
          <p:cNvPr id="3" name="テキスト ボックス 2"/>
          <p:cNvSpPr txBox="1"/>
          <p:nvPr/>
        </p:nvSpPr>
        <p:spPr>
          <a:xfrm>
            <a:off x="5302250" y="10071100"/>
            <a:ext cx="1981200" cy="415498"/>
          </a:xfrm>
          <a:prstGeom prst="rect">
            <a:avLst/>
          </a:prstGeom>
          <a:noFill/>
        </p:spPr>
        <p:txBody>
          <a:bodyPr wrap="square" rtlCol="0">
            <a:spAutoFit/>
          </a:bodyPr>
          <a:lstStyle/>
          <a:p>
            <a:r>
              <a:rPr kumimoji="1" lang="en-US" altLang="ja-JP" sz="1050" b="1" u="sng" dirty="0" smtClean="0">
                <a:solidFill>
                  <a:srgbClr val="FF0000"/>
                </a:solidFill>
              </a:rPr>
              <a:t>2019</a:t>
            </a:r>
            <a:r>
              <a:rPr kumimoji="1" lang="ja-JP" altLang="en-US" sz="1050" b="1" u="sng" dirty="0" smtClean="0">
                <a:solidFill>
                  <a:srgbClr val="FF0000"/>
                </a:solidFill>
              </a:rPr>
              <a:t>年</a:t>
            </a:r>
            <a:r>
              <a:rPr kumimoji="1" lang="en-US" altLang="ja-JP" sz="1050" b="1" u="sng" dirty="0" smtClean="0">
                <a:solidFill>
                  <a:srgbClr val="FF0000"/>
                </a:solidFill>
              </a:rPr>
              <a:t>11</a:t>
            </a:r>
            <a:r>
              <a:rPr kumimoji="1" lang="ja-JP" altLang="en-US" sz="1050" b="1" u="sng" dirty="0" smtClean="0">
                <a:solidFill>
                  <a:srgbClr val="FF0000"/>
                </a:solidFill>
              </a:rPr>
              <a:t>月　連合本部初版を</a:t>
            </a:r>
            <a:endParaRPr kumimoji="1" lang="en-US" altLang="ja-JP" sz="1050" b="1" u="sng" dirty="0" smtClean="0">
              <a:solidFill>
                <a:srgbClr val="FF0000"/>
              </a:solidFill>
            </a:endParaRPr>
          </a:p>
          <a:p>
            <a:r>
              <a:rPr lang="ja-JP" altLang="en-US" sz="1050" b="1" u="sng" dirty="0" smtClean="0">
                <a:solidFill>
                  <a:srgbClr val="FF0000"/>
                </a:solidFill>
              </a:rPr>
              <a:t>○○連合　○○ユニオンで調整</a:t>
            </a:r>
            <a:endParaRPr kumimoji="1" lang="ja-JP" altLang="en-US" sz="1050" b="1" u="sng" dirty="0">
              <a:solidFill>
                <a:srgbClr val="FF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a:extLst>
              <a:ext uri="{FF2B5EF4-FFF2-40B4-BE49-F238E27FC236}">
                <a16:creationId xmlns:a16="http://schemas.microsoft.com/office/drawing/2014/main" id="{5FC70ED4-710A-4F00-A1F3-8BB7D83E41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58"/>
            <a:ext cx="7556500" cy="10684483"/>
          </a:xfrm>
          <a:prstGeom prst="rect">
            <a:avLst/>
          </a:prstGeom>
        </p:spPr>
      </p:pic>
      <p:sp>
        <p:nvSpPr>
          <p:cNvPr id="2" name="object 2"/>
          <p:cNvSpPr txBox="1"/>
          <p:nvPr/>
        </p:nvSpPr>
        <p:spPr>
          <a:xfrm>
            <a:off x="345941" y="610809"/>
            <a:ext cx="5445760" cy="1105535"/>
          </a:xfrm>
          <a:prstGeom prst="rect">
            <a:avLst/>
          </a:prstGeom>
        </p:spPr>
        <p:txBody>
          <a:bodyPr vert="horz" wrap="square" lIns="0" tIns="11430" rIns="0" bIns="0" rtlCol="0">
            <a:spAutoFit/>
          </a:bodyPr>
          <a:lstStyle/>
          <a:p>
            <a:pPr marL="12700" marR="5080" lvl="0" indent="0" algn="just" defTabSz="914400" rtl="0" eaLnBrk="1" fontAlgn="auto" latinLnBrk="0" hangingPunct="1">
              <a:lnSpc>
                <a:spcPct val="128800"/>
              </a:lnSpc>
              <a:spcBef>
                <a:spcPts val="90"/>
              </a:spcBef>
              <a:spcAft>
                <a:spcPts val="0"/>
              </a:spcAft>
              <a:buClrTx/>
              <a:buSzTx/>
              <a:buFontTx/>
              <a:buNone/>
              <a:tabLst/>
              <a:defRPr/>
            </a:pPr>
            <a:r>
              <a:rPr kumimoji="1" sz="1100" b="1" i="0" u="none" strike="noStrike" kern="1200" cap="none" spc="15" normalizeH="0" baseline="0" noProof="0" dirty="0">
                <a:ln>
                  <a:noFill/>
                </a:ln>
                <a:solidFill>
                  <a:srgbClr val="221815"/>
                </a:solidFill>
                <a:effectLst/>
                <a:uLnTx/>
                <a:uFillTx/>
                <a:latin typeface="BIZ UDPゴシック"/>
                <a:ea typeface="+mn-ea"/>
                <a:cs typeface="BIZ UDPゴシック"/>
              </a:rPr>
              <a:t>あ</a:t>
            </a:r>
            <a:r>
              <a:rPr kumimoji="1" sz="1100" b="1" i="0" u="none" strike="noStrike" kern="1200" cap="none" spc="20" normalizeH="0" baseline="0" noProof="0" dirty="0">
                <a:ln>
                  <a:noFill/>
                </a:ln>
                <a:solidFill>
                  <a:srgbClr val="221815"/>
                </a:solidFill>
                <a:effectLst/>
                <a:uLnTx/>
                <a:uFillTx/>
                <a:latin typeface="BIZ UDPゴシック"/>
                <a:ea typeface="+mn-ea"/>
                <a:cs typeface="BIZ UDPゴシック"/>
              </a:rPr>
              <a:t>な</a:t>
            </a:r>
            <a:r>
              <a:rPr kumimoji="1" sz="1100" b="1" i="0" u="none" strike="noStrike" kern="1200" cap="none" spc="10" normalizeH="0" baseline="0" noProof="0" dirty="0">
                <a:ln>
                  <a:noFill/>
                </a:ln>
                <a:solidFill>
                  <a:srgbClr val="221815"/>
                </a:solidFill>
                <a:effectLst/>
                <a:uLnTx/>
                <a:uFillTx/>
                <a:latin typeface="BIZ UDPゴシック"/>
                <a:ea typeface="+mn-ea"/>
                <a:cs typeface="BIZ UDPゴシック"/>
              </a:rPr>
              <a:t>た</a:t>
            </a:r>
            <a:r>
              <a:rPr kumimoji="1" sz="1100" b="1" i="0" u="none" strike="noStrike" kern="1200" cap="none" spc="25" normalizeH="0" baseline="0" noProof="0" dirty="0">
                <a:ln>
                  <a:noFill/>
                </a:ln>
                <a:solidFill>
                  <a:srgbClr val="221815"/>
                </a:solidFill>
                <a:effectLst/>
                <a:uLnTx/>
                <a:uFillTx/>
                <a:latin typeface="BIZ UDPゴシック"/>
                <a:ea typeface="+mn-ea"/>
                <a:cs typeface="BIZ UDPゴシック"/>
              </a:rPr>
              <a:t>は会</a:t>
            </a:r>
            <a:r>
              <a:rPr kumimoji="1" sz="1100" b="1" i="0" u="none" strike="noStrike" kern="1200" cap="none" spc="20" normalizeH="0" baseline="0" noProof="0" dirty="0">
                <a:ln>
                  <a:noFill/>
                </a:ln>
                <a:solidFill>
                  <a:srgbClr val="221815"/>
                </a:solidFill>
                <a:effectLst/>
                <a:uLnTx/>
                <a:uFillTx/>
                <a:latin typeface="BIZ UDPゴシック"/>
                <a:ea typeface="+mn-ea"/>
                <a:cs typeface="BIZ UDPゴシック"/>
              </a:rPr>
              <a:t>社の</a:t>
            </a:r>
            <a:r>
              <a:rPr kumimoji="1" sz="1100" b="1" i="0" u="none" strike="noStrike" kern="1200" cap="none" spc="25" normalizeH="0" baseline="0" noProof="0" dirty="0">
                <a:ln>
                  <a:noFill/>
                </a:ln>
                <a:solidFill>
                  <a:srgbClr val="221815"/>
                </a:solidFill>
                <a:effectLst/>
                <a:uLnTx/>
                <a:uFillTx/>
                <a:latin typeface="BIZ UDPゴシック"/>
                <a:ea typeface="+mn-ea"/>
                <a:cs typeface="BIZ UDPゴシック"/>
              </a:rPr>
              <a:t>従業</a:t>
            </a:r>
            <a:r>
              <a:rPr kumimoji="1" sz="1100" b="1" i="0" u="none" strike="noStrike" kern="1200" cap="none" spc="20" normalizeH="0" baseline="0" noProof="0" dirty="0">
                <a:ln>
                  <a:noFill/>
                </a:ln>
                <a:solidFill>
                  <a:srgbClr val="221815"/>
                </a:solidFill>
                <a:effectLst/>
                <a:uLnTx/>
                <a:uFillTx/>
                <a:latin typeface="BIZ UDPゴシック"/>
                <a:ea typeface="+mn-ea"/>
                <a:cs typeface="BIZ UDPゴシック"/>
              </a:rPr>
              <a:t>員</a:t>
            </a:r>
            <a:r>
              <a:rPr kumimoji="1" sz="1100" b="1" i="0" u="none" strike="noStrike" kern="1200" cap="none" spc="15" normalizeH="0" baseline="0" noProof="0" dirty="0">
                <a:ln>
                  <a:noFill/>
                </a:ln>
                <a:solidFill>
                  <a:srgbClr val="221815"/>
                </a:solidFill>
                <a:effectLst/>
                <a:uLnTx/>
                <a:uFillTx/>
                <a:latin typeface="BIZ UDPゴシック"/>
                <a:ea typeface="+mn-ea"/>
                <a:cs typeface="BIZ UDPゴシック"/>
              </a:rPr>
              <a:t>であ</a:t>
            </a:r>
            <a:r>
              <a:rPr kumimoji="1" sz="1100" b="1" i="0" u="none" strike="noStrike" kern="1200" cap="none" spc="10" normalizeH="0" baseline="0" noProof="0" dirty="0">
                <a:ln>
                  <a:noFill/>
                </a:ln>
                <a:solidFill>
                  <a:srgbClr val="221815"/>
                </a:solidFill>
                <a:effectLst/>
                <a:uLnTx/>
                <a:uFillTx/>
                <a:latin typeface="BIZ UDPゴシック"/>
                <a:ea typeface="+mn-ea"/>
                <a:cs typeface="BIZ UDPゴシック"/>
              </a:rPr>
              <a:t>ると</a:t>
            </a:r>
            <a:r>
              <a:rPr kumimoji="1" sz="1100" b="1" i="0" u="none" strike="noStrike" kern="1200" cap="none" spc="15" normalizeH="0" baseline="0" noProof="0" dirty="0">
                <a:ln>
                  <a:noFill/>
                </a:ln>
                <a:solidFill>
                  <a:srgbClr val="221815"/>
                </a:solidFill>
                <a:effectLst/>
                <a:uLnTx/>
                <a:uFillTx/>
                <a:latin typeface="BIZ UDPゴシック"/>
                <a:ea typeface="+mn-ea"/>
                <a:cs typeface="BIZ UDPゴシック"/>
              </a:rPr>
              <a:t>同時</a:t>
            </a:r>
            <a:r>
              <a:rPr kumimoji="1" sz="1100" b="1" i="0" u="none" strike="noStrike" kern="1200" cap="none" spc="10" normalizeH="0" baseline="0" noProof="0" dirty="0">
                <a:ln>
                  <a:noFill/>
                </a:ln>
                <a:solidFill>
                  <a:srgbClr val="221815"/>
                </a:solidFill>
                <a:effectLst/>
                <a:uLnTx/>
                <a:uFillTx/>
                <a:latin typeface="BIZ UDPゴシック"/>
                <a:ea typeface="+mn-ea"/>
                <a:cs typeface="BIZ UDPゴシック"/>
              </a:rPr>
              <a:t>に</a:t>
            </a:r>
            <a:r>
              <a:rPr kumimoji="1" sz="1100" b="1" i="0" u="none" strike="noStrike" kern="1200" cap="none" spc="20" normalizeH="0" baseline="0" noProof="0" dirty="0">
                <a:ln>
                  <a:noFill/>
                </a:ln>
                <a:solidFill>
                  <a:srgbClr val="221815"/>
                </a:solidFill>
                <a:effectLst/>
                <a:uLnTx/>
                <a:uFillTx/>
                <a:latin typeface="BIZ UDPゴシック"/>
                <a:ea typeface="+mn-ea"/>
                <a:cs typeface="BIZ UDPゴシック"/>
              </a:rPr>
              <a:t>、</a:t>
            </a:r>
            <a:r>
              <a:rPr kumimoji="1" sz="1100" b="1" i="0" u="none" strike="noStrike" kern="1200" cap="none" spc="85" normalizeH="0" baseline="0" noProof="0" dirty="0">
                <a:ln>
                  <a:noFill/>
                </a:ln>
                <a:solidFill>
                  <a:srgbClr val="221815"/>
                </a:solidFill>
                <a:effectLst/>
                <a:uLnTx/>
                <a:uFillTx/>
                <a:latin typeface="BIZ UDPゴシック"/>
                <a:ea typeface="+mn-ea"/>
                <a:cs typeface="BIZ UDPゴシック"/>
              </a:rPr>
              <a:t> </a:t>
            </a:r>
            <a:r>
              <a:rPr kumimoji="1" sz="1100" b="1" i="0" u="none" strike="noStrike" kern="1200" cap="none" spc="20" normalizeH="0" baseline="0" noProof="0" dirty="0">
                <a:ln>
                  <a:noFill/>
                </a:ln>
                <a:solidFill>
                  <a:srgbClr val="221815"/>
                </a:solidFill>
                <a:effectLst/>
                <a:uLnTx/>
                <a:uFillTx/>
                <a:latin typeface="BIZ UDPゴシック"/>
                <a:ea typeface="+mn-ea"/>
                <a:cs typeface="BIZ UDPゴシック"/>
              </a:rPr>
              <a:t>労働</a:t>
            </a:r>
            <a:r>
              <a:rPr kumimoji="1" sz="1100" b="1" i="0" u="none" strike="noStrike" kern="1200" cap="none" spc="25" normalizeH="0" baseline="0" noProof="0" dirty="0">
                <a:ln>
                  <a:noFill/>
                </a:ln>
                <a:solidFill>
                  <a:srgbClr val="221815"/>
                </a:solidFill>
                <a:effectLst/>
                <a:uLnTx/>
                <a:uFillTx/>
                <a:latin typeface="BIZ UDPゴシック"/>
                <a:ea typeface="+mn-ea"/>
                <a:cs typeface="BIZ UDPゴシック"/>
              </a:rPr>
              <a:t>組</a:t>
            </a:r>
            <a:r>
              <a:rPr kumimoji="1" sz="1100" b="1" i="0" u="none" strike="noStrike" kern="1200" cap="none" spc="20" normalizeH="0" baseline="0" noProof="0" dirty="0">
                <a:ln>
                  <a:noFill/>
                </a:ln>
                <a:solidFill>
                  <a:srgbClr val="221815"/>
                </a:solidFill>
                <a:effectLst/>
                <a:uLnTx/>
                <a:uFillTx/>
                <a:latin typeface="BIZ UDPゴシック"/>
                <a:ea typeface="+mn-ea"/>
                <a:cs typeface="BIZ UDPゴシック"/>
              </a:rPr>
              <a:t>合の</a:t>
            </a:r>
            <a:r>
              <a:rPr kumimoji="1" sz="1100" b="1" i="0" u="none" strike="noStrike" kern="1200" cap="none" spc="25" normalizeH="0" baseline="0" noProof="0" dirty="0">
                <a:ln>
                  <a:noFill/>
                </a:ln>
                <a:solidFill>
                  <a:srgbClr val="221815"/>
                </a:solidFill>
                <a:effectLst/>
                <a:uLnTx/>
                <a:uFillTx/>
                <a:latin typeface="BIZ UDPゴシック"/>
                <a:ea typeface="+mn-ea"/>
                <a:cs typeface="BIZ UDPゴシック"/>
              </a:rPr>
              <a:t>組合</a:t>
            </a:r>
            <a:r>
              <a:rPr kumimoji="1" sz="1100" b="1" i="0" u="none" strike="noStrike" kern="1200" cap="none" spc="15" normalizeH="0" baseline="0" noProof="0" dirty="0">
                <a:ln>
                  <a:noFill/>
                </a:ln>
                <a:solidFill>
                  <a:srgbClr val="221815"/>
                </a:solidFill>
                <a:effectLst/>
                <a:uLnTx/>
                <a:uFillTx/>
                <a:latin typeface="BIZ UDPゴシック"/>
                <a:ea typeface="+mn-ea"/>
                <a:cs typeface="BIZ UDPゴシック"/>
              </a:rPr>
              <a:t>員と</a:t>
            </a:r>
            <a:r>
              <a:rPr kumimoji="1" sz="1100" b="1" i="0" u="none" strike="noStrike" kern="1200" cap="none" spc="10" normalizeH="0" baseline="0" noProof="0" dirty="0">
                <a:ln>
                  <a:noFill/>
                </a:ln>
                <a:solidFill>
                  <a:srgbClr val="221815"/>
                </a:solidFill>
                <a:effectLst/>
                <a:uLnTx/>
                <a:uFillTx/>
                <a:latin typeface="BIZ UDPゴシック"/>
                <a:ea typeface="+mn-ea"/>
                <a:cs typeface="BIZ UDPゴシック"/>
              </a:rPr>
              <a:t>な</a:t>
            </a:r>
            <a:r>
              <a:rPr kumimoji="1" sz="1100" b="1" i="0" u="none" strike="noStrike" kern="1200" cap="none" spc="5" normalizeH="0" baseline="0" noProof="0" dirty="0">
                <a:ln>
                  <a:noFill/>
                </a:ln>
                <a:solidFill>
                  <a:srgbClr val="221815"/>
                </a:solidFill>
                <a:effectLst/>
                <a:uLnTx/>
                <a:uFillTx/>
                <a:latin typeface="BIZ UDPゴシック"/>
                <a:ea typeface="+mn-ea"/>
                <a:cs typeface="BIZ UDPゴシック"/>
              </a:rPr>
              <a:t>り</a:t>
            </a:r>
            <a:r>
              <a:rPr kumimoji="1" sz="1100" b="1" i="0" u="none" strike="noStrike" kern="1200" cap="none" spc="10" normalizeH="0" baseline="0" noProof="0" dirty="0">
                <a:ln>
                  <a:noFill/>
                </a:ln>
                <a:solidFill>
                  <a:srgbClr val="221815"/>
                </a:solidFill>
                <a:effectLst/>
                <a:uLnTx/>
                <a:uFillTx/>
                <a:latin typeface="BIZ UDPゴシック"/>
                <a:ea typeface="+mn-ea"/>
                <a:cs typeface="BIZ UDPゴシック"/>
              </a:rPr>
              <a:t>ま</a:t>
            </a:r>
            <a:r>
              <a:rPr kumimoji="1" sz="1100" b="1" i="0" u="none" strike="noStrike" kern="1200" cap="none" spc="15" normalizeH="0" baseline="0" noProof="0" dirty="0">
                <a:ln>
                  <a:noFill/>
                </a:ln>
                <a:solidFill>
                  <a:srgbClr val="221815"/>
                </a:solidFill>
                <a:effectLst/>
                <a:uLnTx/>
                <a:uFillTx/>
                <a:latin typeface="BIZ UDPゴシック"/>
                <a:ea typeface="+mn-ea"/>
                <a:cs typeface="BIZ UDPゴシック"/>
              </a:rPr>
              <a:t>した</a:t>
            </a:r>
            <a:r>
              <a:rPr kumimoji="1" sz="1100" b="1" i="0" u="none" strike="noStrike" kern="1200" cap="none" spc="165" normalizeH="0" baseline="0" noProof="0" dirty="0">
                <a:ln>
                  <a:noFill/>
                </a:ln>
                <a:solidFill>
                  <a:srgbClr val="221815"/>
                </a:solidFill>
                <a:effectLst/>
                <a:uLnTx/>
                <a:uFillTx/>
                <a:latin typeface="BIZ UDPゴシック"/>
                <a:ea typeface="+mn-ea"/>
                <a:cs typeface="BIZ UDPゴシック"/>
              </a:rPr>
              <a:t>。</a:t>
            </a:r>
            <a:r>
              <a:rPr kumimoji="1" sz="1100" b="1" i="0" u="none" strike="noStrike" kern="1200" cap="none" spc="0" normalizeH="0" baseline="0" noProof="0" dirty="0">
                <a:ln>
                  <a:noFill/>
                </a:ln>
                <a:solidFill>
                  <a:srgbClr val="221815"/>
                </a:solidFill>
                <a:effectLst/>
                <a:uLnTx/>
                <a:uFillTx/>
                <a:latin typeface="BIZ UDPゴシック"/>
                <a:ea typeface="+mn-ea"/>
                <a:cs typeface="BIZ UDPゴシック"/>
              </a:rPr>
              <a:t>「</a:t>
            </a:r>
            <a:r>
              <a:rPr kumimoji="1" sz="1100" b="1" i="0" u="none" strike="noStrike" kern="1200" cap="none" spc="20" normalizeH="0" baseline="0" noProof="0" dirty="0">
                <a:ln>
                  <a:noFill/>
                </a:ln>
                <a:solidFill>
                  <a:srgbClr val="221815"/>
                </a:solidFill>
                <a:effectLst/>
                <a:uLnTx/>
                <a:uFillTx/>
                <a:latin typeface="BIZ UDPゴシック"/>
                <a:ea typeface="+mn-ea"/>
                <a:cs typeface="BIZ UDPゴシック"/>
              </a:rPr>
              <a:t>労働</a:t>
            </a:r>
            <a:r>
              <a:rPr kumimoji="1" sz="1100" b="1" i="0" u="none" strike="noStrike" kern="1200" cap="none" spc="25" normalizeH="0" baseline="0" noProof="0" dirty="0">
                <a:ln>
                  <a:noFill/>
                </a:ln>
                <a:solidFill>
                  <a:srgbClr val="221815"/>
                </a:solidFill>
                <a:effectLst/>
                <a:uLnTx/>
                <a:uFillTx/>
                <a:latin typeface="BIZ UDPゴシック"/>
                <a:ea typeface="+mn-ea"/>
                <a:cs typeface="BIZ UDPゴシック"/>
              </a:rPr>
              <a:t>組</a:t>
            </a:r>
            <a:r>
              <a:rPr kumimoji="1" sz="1100" b="1" i="0" u="none" strike="noStrike" kern="1200" cap="none" spc="15" normalizeH="0" baseline="0" noProof="0" dirty="0">
                <a:ln>
                  <a:noFill/>
                </a:ln>
                <a:solidFill>
                  <a:srgbClr val="221815"/>
                </a:solidFill>
                <a:effectLst/>
                <a:uLnTx/>
                <a:uFillTx/>
                <a:latin typeface="BIZ UDPゴシック"/>
                <a:ea typeface="+mn-ea"/>
                <a:cs typeface="BIZ UDPゴシック"/>
              </a:rPr>
              <a:t>合</a:t>
            </a:r>
            <a:r>
              <a:rPr kumimoji="1" sz="1100" b="1" i="0" u="none" strike="noStrike" kern="1200" cap="none" spc="30" normalizeH="0" baseline="0" noProof="0" dirty="0">
                <a:ln>
                  <a:noFill/>
                </a:ln>
                <a:solidFill>
                  <a:srgbClr val="221815"/>
                </a:solidFill>
                <a:effectLst/>
                <a:uLnTx/>
                <a:uFillTx/>
                <a:latin typeface="BIZ UDPゴシック"/>
                <a:ea typeface="+mn-ea"/>
                <a:cs typeface="BIZ UDPゴシック"/>
              </a:rPr>
              <a:t>は </a:t>
            </a:r>
            <a:r>
              <a:rPr kumimoji="1" sz="1100" b="1" i="0" u="none" strike="noStrike" kern="1200" cap="none" spc="20" normalizeH="0" baseline="0" noProof="0" dirty="0">
                <a:ln>
                  <a:noFill/>
                </a:ln>
                <a:solidFill>
                  <a:srgbClr val="221815"/>
                </a:solidFill>
                <a:effectLst/>
                <a:uLnTx/>
                <a:uFillTx/>
                <a:latin typeface="BIZ UDPゴシック"/>
                <a:ea typeface="+mn-ea"/>
                <a:cs typeface="BIZ UDPゴシック"/>
              </a:rPr>
              <a:t>何</a:t>
            </a:r>
            <a:r>
              <a:rPr kumimoji="1" sz="1100" b="1" i="0" u="none" strike="noStrike" kern="1200" cap="none" spc="15" normalizeH="0" baseline="0" noProof="0" dirty="0">
                <a:ln>
                  <a:noFill/>
                </a:ln>
                <a:solidFill>
                  <a:srgbClr val="221815"/>
                </a:solidFill>
                <a:effectLst/>
                <a:uLnTx/>
                <a:uFillTx/>
                <a:latin typeface="BIZ UDPゴシック"/>
                <a:ea typeface="+mn-ea"/>
                <a:cs typeface="BIZ UDPゴシック"/>
              </a:rPr>
              <a:t>をする</a:t>
            </a:r>
            <a:r>
              <a:rPr kumimoji="1" sz="1100" b="1" i="0" u="none" strike="noStrike" kern="1200" cap="none" spc="20" normalizeH="0" baseline="0" noProof="0" dirty="0">
                <a:ln>
                  <a:noFill/>
                </a:ln>
                <a:solidFill>
                  <a:srgbClr val="221815"/>
                </a:solidFill>
                <a:effectLst/>
                <a:uLnTx/>
                <a:uFillTx/>
                <a:latin typeface="BIZ UDPゴシック"/>
                <a:ea typeface="+mn-ea"/>
                <a:cs typeface="BIZ UDPゴシック"/>
              </a:rPr>
              <a:t>んだ</a:t>
            </a:r>
            <a:r>
              <a:rPr kumimoji="1" sz="1100" b="1" i="0" u="none" strike="noStrike" kern="1200" cap="none" spc="10" normalizeH="0" baseline="0" noProof="0" dirty="0">
                <a:ln>
                  <a:noFill/>
                </a:ln>
                <a:solidFill>
                  <a:srgbClr val="221815"/>
                </a:solidFill>
                <a:effectLst/>
                <a:uLnTx/>
                <a:uFillTx/>
                <a:latin typeface="BIZ UDPゴシック"/>
                <a:ea typeface="+mn-ea"/>
                <a:cs typeface="BIZ UDPゴシック"/>
              </a:rPr>
              <a:t>ろ</a:t>
            </a:r>
            <a:r>
              <a:rPr kumimoji="1" sz="1100" b="1" i="0" u="none" strike="noStrike" kern="1200" cap="none" spc="130" normalizeH="0" baseline="0" noProof="0" dirty="0">
                <a:ln>
                  <a:noFill/>
                </a:ln>
                <a:solidFill>
                  <a:srgbClr val="221815"/>
                </a:solidFill>
                <a:effectLst/>
                <a:uLnTx/>
                <a:uFillTx/>
                <a:latin typeface="BIZ UDPゴシック"/>
                <a:ea typeface="+mn-ea"/>
                <a:cs typeface="BIZ UDPゴシック"/>
              </a:rPr>
              <a:t>う</a:t>
            </a:r>
            <a:r>
              <a:rPr kumimoji="1" sz="1100" b="1" i="0" u="none" strike="noStrike" kern="1200" cap="none" spc="0" normalizeH="0" baseline="0" noProof="0" dirty="0">
                <a:ln>
                  <a:noFill/>
                </a:ln>
                <a:solidFill>
                  <a:srgbClr val="221815"/>
                </a:solidFill>
                <a:effectLst/>
                <a:uLnTx/>
                <a:uFillTx/>
                <a:latin typeface="BIZ UDPゴシック"/>
                <a:ea typeface="+mn-ea"/>
                <a:cs typeface="BIZ UDPゴシック"/>
              </a:rPr>
              <a:t>？</a:t>
            </a:r>
            <a:r>
              <a:rPr kumimoji="1" sz="1100" b="1" i="0" u="none" strike="noStrike" kern="1200" cap="none" spc="-10" normalizeH="0" baseline="0" noProof="0" dirty="0">
                <a:ln>
                  <a:noFill/>
                </a:ln>
                <a:solidFill>
                  <a:srgbClr val="221815"/>
                </a:solidFill>
                <a:effectLst/>
                <a:uLnTx/>
                <a:uFillTx/>
                <a:latin typeface="BIZ UDPゴシック"/>
                <a:ea typeface="+mn-ea"/>
                <a:cs typeface="BIZ UDPゴシック"/>
              </a:rPr>
              <a:t>」</a:t>
            </a:r>
            <a:r>
              <a:rPr kumimoji="1" sz="1100" b="1" i="0" u="none" strike="noStrike" kern="1200" cap="none" spc="5" normalizeH="0" baseline="0" noProof="0" dirty="0">
                <a:ln>
                  <a:noFill/>
                </a:ln>
                <a:solidFill>
                  <a:srgbClr val="221815"/>
                </a:solidFill>
                <a:effectLst/>
                <a:uLnTx/>
                <a:uFillTx/>
                <a:latin typeface="BIZ UDPゴシック"/>
                <a:ea typeface="+mn-ea"/>
                <a:cs typeface="BIZ UDPゴシック"/>
              </a:rPr>
              <a:t>と</a:t>
            </a:r>
            <a:r>
              <a:rPr kumimoji="1" sz="1100" b="1" i="0" u="none" strike="noStrike" kern="1200" cap="none" spc="10" normalizeH="0" baseline="0" noProof="0" dirty="0">
                <a:ln>
                  <a:noFill/>
                </a:ln>
                <a:solidFill>
                  <a:srgbClr val="221815"/>
                </a:solidFill>
                <a:effectLst/>
                <a:uLnTx/>
                <a:uFillTx/>
                <a:latin typeface="BIZ UDPゴシック"/>
                <a:ea typeface="+mn-ea"/>
                <a:cs typeface="BIZ UDPゴシック"/>
              </a:rPr>
              <a:t>い</a:t>
            </a:r>
            <a:r>
              <a:rPr kumimoji="1" sz="1100" b="1" i="0" u="none" strike="noStrike" kern="1200" cap="none" spc="5" normalizeH="0" baseline="0" noProof="0" dirty="0">
                <a:ln>
                  <a:noFill/>
                </a:ln>
                <a:solidFill>
                  <a:srgbClr val="221815"/>
                </a:solidFill>
                <a:effectLst/>
                <a:uLnTx/>
                <a:uFillTx/>
                <a:latin typeface="BIZ UDPゴシック"/>
                <a:ea typeface="+mn-ea"/>
                <a:cs typeface="BIZ UDPゴシック"/>
              </a:rPr>
              <a:t>う</a:t>
            </a:r>
            <a:r>
              <a:rPr kumimoji="1" sz="1100" b="1" i="0" u="none" strike="noStrike" kern="1200" cap="none" spc="20" normalizeH="0" baseline="0" noProof="0" dirty="0">
                <a:ln>
                  <a:noFill/>
                </a:ln>
                <a:solidFill>
                  <a:srgbClr val="221815"/>
                </a:solidFill>
                <a:effectLst/>
                <a:uLnTx/>
                <a:uFillTx/>
                <a:latin typeface="BIZ UDPゴシック"/>
                <a:ea typeface="+mn-ea"/>
                <a:cs typeface="BIZ UDPゴシック"/>
              </a:rPr>
              <a:t>み</a:t>
            </a:r>
            <a:r>
              <a:rPr kumimoji="1" sz="1100" b="1" i="0" u="none" strike="noStrike" kern="1200" cap="none" spc="15" normalizeH="0" baseline="0" noProof="0" dirty="0">
                <a:ln>
                  <a:noFill/>
                </a:ln>
                <a:solidFill>
                  <a:srgbClr val="221815"/>
                </a:solidFill>
                <a:effectLst/>
                <a:uLnTx/>
                <a:uFillTx/>
                <a:latin typeface="BIZ UDPゴシック"/>
                <a:ea typeface="+mn-ea"/>
                <a:cs typeface="BIZ UDPゴシック"/>
              </a:rPr>
              <a:t>な</a:t>
            </a:r>
            <a:r>
              <a:rPr kumimoji="1" sz="1100" b="1" i="0" u="none" strike="noStrike" kern="1200" cap="none" spc="20" normalizeH="0" baseline="0" noProof="0" dirty="0">
                <a:ln>
                  <a:noFill/>
                </a:ln>
                <a:solidFill>
                  <a:srgbClr val="221815"/>
                </a:solidFill>
                <a:effectLst/>
                <a:uLnTx/>
                <a:uFillTx/>
                <a:latin typeface="BIZ UDPゴシック"/>
                <a:ea typeface="+mn-ea"/>
                <a:cs typeface="BIZ UDPゴシック"/>
              </a:rPr>
              <a:t>さんの疑</a:t>
            </a:r>
            <a:r>
              <a:rPr kumimoji="1" sz="1100" b="1" i="0" u="none" strike="noStrike" kern="1200" cap="none" spc="10" normalizeH="0" baseline="0" noProof="0" dirty="0">
                <a:ln>
                  <a:noFill/>
                </a:ln>
                <a:solidFill>
                  <a:srgbClr val="221815"/>
                </a:solidFill>
                <a:effectLst/>
                <a:uLnTx/>
                <a:uFillTx/>
                <a:latin typeface="BIZ UDPゴシック"/>
                <a:ea typeface="+mn-ea"/>
                <a:cs typeface="BIZ UDPゴシック"/>
              </a:rPr>
              <a:t>問</a:t>
            </a:r>
            <a:r>
              <a:rPr kumimoji="1" sz="1100" b="1" i="0" u="none" strike="noStrike" kern="1200" cap="none" spc="15" normalizeH="0" baseline="0" noProof="0" dirty="0">
                <a:ln>
                  <a:noFill/>
                </a:ln>
                <a:solidFill>
                  <a:srgbClr val="221815"/>
                </a:solidFill>
                <a:effectLst/>
                <a:uLnTx/>
                <a:uFillTx/>
                <a:latin typeface="BIZ UDPゴシック"/>
                <a:ea typeface="+mn-ea"/>
                <a:cs typeface="BIZ UDPゴシック"/>
              </a:rPr>
              <a:t>に</a:t>
            </a:r>
            <a:r>
              <a:rPr kumimoji="1" sz="1100" b="1" i="0" u="none" strike="noStrike" kern="1200" cap="none" spc="25" normalizeH="0" baseline="0" noProof="0" dirty="0">
                <a:ln>
                  <a:noFill/>
                </a:ln>
                <a:solidFill>
                  <a:srgbClr val="221815"/>
                </a:solidFill>
                <a:effectLst/>
                <a:uLnTx/>
                <a:uFillTx/>
                <a:latin typeface="BIZ UDPゴシック"/>
                <a:ea typeface="+mn-ea"/>
                <a:cs typeface="BIZ UDPゴシック"/>
              </a:rPr>
              <a:t>答</a:t>
            </a:r>
            <a:r>
              <a:rPr kumimoji="1" sz="1100" b="1" i="0" u="none" strike="noStrike" kern="1200" cap="none" spc="15" normalizeH="0" baseline="0" noProof="0" dirty="0">
                <a:ln>
                  <a:noFill/>
                </a:ln>
                <a:solidFill>
                  <a:srgbClr val="221815"/>
                </a:solidFill>
                <a:effectLst/>
                <a:uLnTx/>
                <a:uFillTx/>
                <a:latin typeface="BIZ UDPゴシック"/>
                <a:ea typeface="+mn-ea"/>
                <a:cs typeface="BIZ UDPゴシック"/>
              </a:rPr>
              <a:t>える</a:t>
            </a:r>
            <a:r>
              <a:rPr kumimoji="1" sz="1100" b="1" i="0" u="none" strike="noStrike" kern="1200" cap="none" spc="20" normalizeH="0" baseline="0" noProof="0" dirty="0">
                <a:ln>
                  <a:noFill/>
                </a:ln>
                <a:solidFill>
                  <a:srgbClr val="221815"/>
                </a:solidFill>
                <a:effectLst/>
                <a:uLnTx/>
                <a:uFillTx/>
                <a:latin typeface="BIZ UDPゴシック"/>
                <a:ea typeface="+mn-ea"/>
                <a:cs typeface="BIZ UDPゴシック"/>
              </a:rPr>
              <a:t>のが</a:t>
            </a:r>
            <a:r>
              <a:rPr kumimoji="1" sz="1100" b="1" i="0" u="none" strike="noStrike" kern="1200" cap="none" spc="-120" normalizeH="0" baseline="0" noProof="0" dirty="0">
                <a:ln>
                  <a:noFill/>
                </a:ln>
                <a:solidFill>
                  <a:srgbClr val="221815"/>
                </a:solidFill>
                <a:effectLst/>
                <a:uLnTx/>
                <a:uFillTx/>
                <a:latin typeface="BIZ UDPゴシック"/>
                <a:ea typeface="+mn-ea"/>
                <a:cs typeface="BIZ UDPゴシック"/>
              </a:rPr>
              <a:t>、</a:t>
            </a:r>
            <a:r>
              <a:rPr kumimoji="1" sz="1100" b="1" i="0" u="none" strike="noStrike" kern="1200" cap="none" spc="15" normalizeH="0" baseline="0" noProof="0" dirty="0">
                <a:ln>
                  <a:noFill/>
                </a:ln>
                <a:solidFill>
                  <a:srgbClr val="221815"/>
                </a:solidFill>
                <a:effectLst/>
                <a:uLnTx/>
                <a:uFillTx/>
                <a:latin typeface="BIZ UDPゴシック"/>
                <a:ea typeface="+mn-ea"/>
                <a:cs typeface="BIZ UDPゴシック"/>
              </a:rPr>
              <a:t>こ</a:t>
            </a:r>
            <a:r>
              <a:rPr kumimoji="1" sz="1100" b="1" i="0" u="none" strike="noStrike" kern="1200" cap="none" spc="20" normalizeH="0" baseline="0" noProof="0" dirty="0">
                <a:ln>
                  <a:noFill/>
                </a:ln>
                <a:solidFill>
                  <a:srgbClr val="221815"/>
                </a:solidFill>
                <a:effectLst/>
                <a:uLnTx/>
                <a:uFillTx/>
                <a:latin typeface="BIZ UDPゴシック"/>
                <a:ea typeface="+mn-ea"/>
                <a:cs typeface="BIZ UDPゴシック"/>
              </a:rPr>
              <a:t>の</a:t>
            </a:r>
            <a:r>
              <a:rPr kumimoji="1" sz="1100" b="1" i="0" u="none" strike="noStrike" kern="1200" cap="none" spc="15" normalizeH="0" baseline="0" noProof="0" dirty="0">
                <a:ln>
                  <a:noFill/>
                </a:ln>
                <a:solidFill>
                  <a:srgbClr val="221815"/>
                </a:solidFill>
                <a:effectLst/>
                <a:uLnTx/>
                <a:uFillTx/>
                <a:latin typeface="BIZ UDPゴシック"/>
                <a:ea typeface="+mn-ea"/>
                <a:cs typeface="BIZ UDPゴシック"/>
              </a:rPr>
              <a:t>ハ</a:t>
            </a:r>
            <a:r>
              <a:rPr kumimoji="1" sz="1100" b="1" i="0" u="none" strike="noStrike" kern="1200" cap="none" spc="5" normalizeH="0" baseline="0" noProof="0" dirty="0">
                <a:ln>
                  <a:noFill/>
                </a:ln>
                <a:solidFill>
                  <a:srgbClr val="221815"/>
                </a:solidFill>
                <a:effectLst/>
                <a:uLnTx/>
                <a:uFillTx/>
                <a:latin typeface="BIZ UDPゴシック"/>
                <a:ea typeface="+mn-ea"/>
                <a:cs typeface="BIZ UDPゴシック"/>
              </a:rPr>
              <a:t>ン</a:t>
            </a:r>
            <a:r>
              <a:rPr kumimoji="1" sz="1100" b="1" i="0" u="none" strike="noStrike" kern="1200" cap="none" spc="10" normalizeH="0" baseline="0" noProof="0" dirty="0">
                <a:ln>
                  <a:noFill/>
                </a:ln>
                <a:solidFill>
                  <a:srgbClr val="221815"/>
                </a:solidFill>
                <a:effectLst/>
                <a:uLnTx/>
                <a:uFillTx/>
                <a:latin typeface="BIZ UDPゴシック"/>
                <a:ea typeface="+mn-ea"/>
                <a:cs typeface="BIZ UDPゴシック"/>
              </a:rPr>
              <a:t>ド</a:t>
            </a:r>
            <a:r>
              <a:rPr kumimoji="1" sz="1100" b="1" i="0" u="none" strike="noStrike" kern="1200" cap="none" spc="20" normalizeH="0" baseline="0" noProof="0" dirty="0">
                <a:ln>
                  <a:noFill/>
                </a:ln>
                <a:solidFill>
                  <a:srgbClr val="221815"/>
                </a:solidFill>
                <a:effectLst/>
                <a:uLnTx/>
                <a:uFillTx/>
                <a:latin typeface="BIZ UDPゴシック"/>
                <a:ea typeface="+mn-ea"/>
                <a:cs typeface="BIZ UDPゴシック"/>
              </a:rPr>
              <a:t>ブ</a:t>
            </a:r>
            <a:r>
              <a:rPr kumimoji="1" sz="1100" b="1" i="0" u="none" strike="noStrike" kern="1200" cap="none" spc="10" normalizeH="0" baseline="0" noProof="0" dirty="0">
                <a:ln>
                  <a:noFill/>
                </a:ln>
                <a:solidFill>
                  <a:srgbClr val="221815"/>
                </a:solidFill>
                <a:effectLst/>
                <a:uLnTx/>
                <a:uFillTx/>
                <a:latin typeface="BIZ UDPゴシック"/>
                <a:ea typeface="+mn-ea"/>
                <a:cs typeface="BIZ UDPゴシック"/>
              </a:rPr>
              <a:t>ッ</a:t>
            </a:r>
            <a:r>
              <a:rPr kumimoji="1" sz="1100" b="1" i="0" u="none" strike="noStrike" kern="1200" cap="none" spc="15" normalizeH="0" baseline="0" noProof="0" dirty="0">
                <a:ln>
                  <a:noFill/>
                </a:ln>
                <a:solidFill>
                  <a:srgbClr val="221815"/>
                </a:solidFill>
                <a:effectLst/>
                <a:uLnTx/>
                <a:uFillTx/>
                <a:latin typeface="BIZ UDPゴシック"/>
                <a:ea typeface="+mn-ea"/>
                <a:cs typeface="BIZ UDPゴシック"/>
              </a:rPr>
              <a:t>ク</a:t>
            </a:r>
            <a:r>
              <a:rPr kumimoji="1" sz="1100" b="1" i="0" u="none" strike="noStrike" kern="1200" cap="none" spc="20" normalizeH="0" baseline="0" noProof="0" dirty="0">
                <a:ln>
                  <a:noFill/>
                </a:ln>
                <a:solidFill>
                  <a:srgbClr val="221815"/>
                </a:solidFill>
                <a:effectLst/>
                <a:uLnTx/>
                <a:uFillTx/>
                <a:latin typeface="BIZ UDPゴシック"/>
                <a:ea typeface="+mn-ea"/>
                <a:cs typeface="BIZ UDPゴシック"/>
              </a:rPr>
              <a:t>で</a:t>
            </a:r>
            <a:r>
              <a:rPr kumimoji="1" sz="1100" b="1" i="0" u="none" strike="noStrike" kern="1200" cap="none" spc="15" normalizeH="0" baseline="0" noProof="0" dirty="0">
                <a:ln>
                  <a:noFill/>
                </a:ln>
                <a:solidFill>
                  <a:srgbClr val="221815"/>
                </a:solidFill>
                <a:effectLst/>
                <a:uLnTx/>
                <a:uFillTx/>
                <a:latin typeface="BIZ UDPゴシック"/>
                <a:ea typeface="+mn-ea"/>
                <a:cs typeface="BIZ UDPゴシック"/>
              </a:rPr>
              <a:t>す</a:t>
            </a:r>
            <a:r>
              <a:rPr kumimoji="1" sz="1100" b="1" i="0" u="none" strike="noStrike" kern="1200" cap="none" spc="-114" normalizeH="0" baseline="0" noProof="0" dirty="0">
                <a:ln>
                  <a:noFill/>
                </a:ln>
                <a:solidFill>
                  <a:srgbClr val="221815"/>
                </a:solidFill>
                <a:effectLst/>
                <a:uLnTx/>
                <a:uFillTx/>
                <a:latin typeface="BIZ UDPゴシック"/>
                <a:ea typeface="+mn-ea"/>
                <a:cs typeface="BIZ UDPゴシック"/>
              </a:rPr>
              <a:t>。</a:t>
            </a:r>
            <a:r>
              <a:rPr kumimoji="1" sz="1100" b="1" i="0" u="none" strike="noStrike" kern="1200" cap="none" spc="15" normalizeH="0" baseline="0" noProof="0" dirty="0">
                <a:ln>
                  <a:noFill/>
                </a:ln>
                <a:solidFill>
                  <a:srgbClr val="221815"/>
                </a:solidFill>
                <a:effectLst/>
                <a:uLnTx/>
                <a:uFillTx/>
                <a:latin typeface="BIZ UDPゴシック"/>
                <a:ea typeface="+mn-ea"/>
                <a:cs typeface="BIZ UDPゴシック"/>
              </a:rPr>
              <a:t>で</a:t>
            </a:r>
            <a:r>
              <a:rPr kumimoji="1" sz="1100" b="1" i="0" u="none" strike="noStrike" kern="1200" cap="none" spc="10" normalizeH="0" baseline="0" noProof="0" dirty="0">
                <a:ln>
                  <a:noFill/>
                </a:ln>
                <a:solidFill>
                  <a:srgbClr val="221815"/>
                </a:solidFill>
                <a:effectLst/>
                <a:uLnTx/>
                <a:uFillTx/>
                <a:latin typeface="BIZ UDPゴシック"/>
                <a:ea typeface="+mn-ea"/>
                <a:cs typeface="BIZ UDPゴシック"/>
              </a:rPr>
              <a:t>も</a:t>
            </a:r>
            <a:r>
              <a:rPr kumimoji="1" sz="1100" b="1" i="0" u="none" strike="noStrike" kern="1200" cap="none" spc="20" normalizeH="0" baseline="0" noProof="0" dirty="0">
                <a:ln>
                  <a:noFill/>
                </a:ln>
                <a:solidFill>
                  <a:srgbClr val="221815"/>
                </a:solidFill>
                <a:effectLst/>
                <a:uLnTx/>
                <a:uFillTx/>
                <a:latin typeface="BIZ UDPゴシック"/>
                <a:ea typeface="+mn-ea"/>
                <a:cs typeface="BIZ UDPゴシック"/>
              </a:rPr>
              <a:t>、 </a:t>
            </a:r>
            <a:r>
              <a:rPr kumimoji="1" sz="1100" b="1" i="0" u="none" strike="noStrike" kern="1200" cap="none" spc="15" normalizeH="0" baseline="0" noProof="0" dirty="0">
                <a:ln>
                  <a:noFill/>
                </a:ln>
                <a:solidFill>
                  <a:srgbClr val="221815"/>
                </a:solidFill>
                <a:effectLst/>
                <a:uLnTx/>
                <a:uFillTx/>
                <a:latin typeface="BIZ UDPゴシック"/>
                <a:ea typeface="+mn-ea"/>
                <a:cs typeface="BIZ UDPゴシック"/>
              </a:rPr>
              <a:t>こ</a:t>
            </a:r>
            <a:r>
              <a:rPr kumimoji="1" sz="1100" b="1" i="0" u="none" strike="noStrike" kern="1200" cap="none" spc="20" normalizeH="0" baseline="0" noProof="0" dirty="0">
                <a:ln>
                  <a:noFill/>
                </a:ln>
                <a:solidFill>
                  <a:srgbClr val="221815"/>
                </a:solidFill>
                <a:effectLst/>
                <a:uLnTx/>
                <a:uFillTx/>
                <a:latin typeface="BIZ UDPゴシック"/>
                <a:ea typeface="+mn-ea"/>
                <a:cs typeface="BIZ UDPゴシック"/>
              </a:rPr>
              <a:t>の</a:t>
            </a:r>
            <a:r>
              <a:rPr kumimoji="1" sz="1100" b="1" i="0" u="none" strike="noStrike" kern="1200" cap="none" spc="15" normalizeH="0" baseline="0" noProof="0" dirty="0">
                <a:ln>
                  <a:noFill/>
                </a:ln>
                <a:solidFill>
                  <a:srgbClr val="221815"/>
                </a:solidFill>
                <a:effectLst/>
                <a:uLnTx/>
                <a:uFillTx/>
                <a:latin typeface="BIZ UDPゴシック"/>
                <a:ea typeface="+mn-ea"/>
                <a:cs typeface="BIZ UDPゴシック"/>
              </a:rPr>
              <a:t>ハ</a:t>
            </a:r>
            <a:r>
              <a:rPr kumimoji="1" sz="1100" b="1" i="0" u="none" strike="noStrike" kern="1200" cap="none" spc="10" normalizeH="0" baseline="0" noProof="0" dirty="0">
                <a:ln>
                  <a:noFill/>
                </a:ln>
                <a:solidFill>
                  <a:srgbClr val="221815"/>
                </a:solidFill>
                <a:effectLst/>
                <a:uLnTx/>
                <a:uFillTx/>
                <a:latin typeface="BIZ UDPゴシック"/>
                <a:ea typeface="+mn-ea"/>
                <a:cs typeface="BIZ UDPゴシック"/>
              </a:rPr>
              <a:t>ン</a:t>
            </a:r>
            <a:r>
              <a:rPr kumimoji="1" sz="1100" b="1" i="0" u="none" strike="noStrike" kern="1200" cap="none" spc="15" normalizeH="0" baseline="0" noProof="0" dirty="0">
                <a:ln>
                  <a:noFill/>
                </a:ln>
                <a:solidFill>
                  <a:srgbClr val="221815"/>
                </a:solidFill>
                <a:effectLst/>
                <a:uLnTx/>
                <a:uFillTx/>
                <a:latin typeface="BIZ UDPゴシック"/>
                <a:ea typeface="+mn-ea"/>
                <a:cs typeface="BIZ UDPゴシック"/>
              </a:rPr>
              <a:t>ド</a:t>
            </a:r>
            <a:r>
              <a:rPr kumimoji="1" sz="1100" b="1" i="0" u="none" strike="noStrike" kern="1200" cap="none" spc="25" normalizeH="0" baseline="0" noProof="0" dirty="0">
                <a:ln>
                  <a:noFill/>
                </a:ln>
                <a:solidFill>
                  <a:srgbClr val="221815"/>
                </a:solidFill>
                <a:effectLst/>
                <a:uLnTx/>
                <a:uFillTx/>
                <a:latin typeface="BIZ UDPゴシック"/>
                <a:ea typeface="+mn-ea"/>
                <a:cs typeface="BIZ UDPゴシック"/>
              </a:rPr>
              <a:t>ブ</a:t>
            </a:r>
            <a:r>
              <a:rPr kumimoji="1" sz="1100" b="1" i="0" u="none" strike="noStrike" kern="1200" cap="none" spc="10" normalizeH="0" baseline="0" noProof="0" dirty="0">
                <a:ln>
                  <a:noFill/>
                </a:ln>
                <a:solidFill>
                  <a:srgbClr val="221815"/>
                </a:solidFill>
                <a:effectLst/>
                <a:uLnTx/>
                <a:uFillTx/>
                <a:latin typeface="BIZ UDPゴシック"/>
                <a:ea typeface="+mn-ea"/>
                <a:cs typeface="BIZ UDPゴシック"/>
              </a:rPr>
              <a:t>ッ</a:t>
            </a:r>
            <a:r>
              <a:rPr kumimoji="1" sz="1100" b="1" i="0" u="none" strike="noStrike" kern="1200" cap="none" spc="15" normalizeH="0" baseline="0" noProof="0" dirty="0">
                <a:ln>
                  <a:noFill/>
                </a:ln>
                <a:solidFill>
                  <a:srgbClr val="221815"/>
                </a:solidFill>
                <a:effectLst/>
                <a:uLnTx/>
                <a:uFillTx/>
                <a:latin typeface="BIZ UDPゴシック"/>
                <a:ea typeface="+mn-ea"/>
                <a:cs typeface="BIZ UDPゴシック"/>
              </a:rPr>
              <a:t>クの</a:t>
            </a:r>
            <a:r>
              <a:rPr kumimoji="1" sz="1100" b="1" i="0" u="none" strike="noStrike" kern="1200" cap="none" spc="20" normalizeH="0" baseline="0" noProof="0" dirty="0">
                <a:ln>
                  <a:noFill/>
                </a:ln>
                <a:solidFill>
                  <a:srgbClr val="221815"/>
                </a:solidFill>
                <a:effectLst/>
                <a:uLnTx/>
                <a:uFillTx/>
                <a:latin typeface="BIZ UDPゴシック"/>
                <a:ea typeface="+mn-ea"/>
                <a:cs typeface="BIZ UDPゴシック"/>
              </a:rPr>
              <a:t>内</a:t>
            </a:r>
            <a:r>
              <a:rPr kumimoji="1" sz="1100" b="1" i="0" u="none" strike="noStrike" kern="1200" cap="none" spc="25" normalizeH="0" baseline="0" noProof="0" dirty="0">
                <a:ln>
                  <a:noFill/>
                </a:ln>
                <a:solidFill>
                  <a:srgbClr val="221815"/>
                </a:solidFill>
                <a:effectLst/>
                <a:uLnTx/>
                <a:uFillTx/>
                <a:latin typeface="BIZ UDPゴシック"/>
                <a:ea typeface="+mn-ea"/>
                <a:cs typeface="BIZ UDPゴシック"/>
              </a:rPr>
              <a:t>容の全</a:t>
            </a:r>
            <a:r>
              <a:rPr kumimoji="1" sz="1100" b="1" i="0" u="none" strike="noStrike" kern="1200" cap="none" spc="15" normalizeH="0" baseline="0" noProof="0" dirty="0">
                <a:ln>
                  <a:noFill/>
                </a:ln>
                <a:solidFill>
                  <a:srgbClr val="221815"/>
                </a:solidFill>
                <a:effectLst/>
                <a:uLnTx/>
                <a:uFillTx/>
                <a:latin typeface="BIZ UDPゴシック"/>
                <a:ea typeface="+mn-ea"/>
                <a:cs typeface="BIZ UDPゴシック"/>
              </a:rPr>
              <a:t>て</a:t>
            </a:r>
            <a:r>
              <a:rPr kumimoji="1" sz="1100" b="1" i="0" u="none" strike="noStrike" kern="1200" cap="none" spc="20" normalizeH="0" baseline="0" noProof="0" dirty="0">
                <a:ln>
                  <a:noFill/>
                </a:ln>
                <a:solidFill>
                  <a:srgbClr val="221815"/>
                </a:solidFill>
                <a:effectLst/>
                <a:uLnTx/>
                <a:uFillTx/>
                <a:latin typeface="BIZ UDPゴシック"/>
                <a:ea typeface="+mn-ea"/>
                <a:cs typeface="BIZ UDPゴシック"/>
              </a:rPr>
              <a:t>を</a:t>
            </a:r>
            <a:r>
              <a:rPr kumimoji="1" sz="1100" b="1" i="0" u="none" strike="noStrike" kern="1200" cap="none" spc="25" normalizeH="0" baseline="0" noProof="0" dirty="0">
                <a:ln>
                  <a:noFill/>
                </a:ln>
                <a:solidFill>
                  <a:srgbClr val="221815"/>
                </a:solidFill>
                <a:effectLst/>
                <a:uLnTx/>
                <a:uFillTx/>
                <a:latin typeface="BIZ UDPゴシック"/>
                <a:ea typeface="+mn-ea"/>
                <a:cs typeface="BIZ UDPゴシック"/>
              </a:rPr>
              <a:t>覚</a:t>
            </a:r>
            <a:r>
              <a:rPr kumimoji="1" sz="1100" b="1" i="0" u="none" strike="noStrike" kern="1200" cap="none" spc="20" normalizeH="0" baseline="0" noProof="0" dirty="0">
                <a:ln>
                  <a:noFill/>
                </a:ln>
                <a:solidFill>
                  <a:srgbClr val="221815"/>
                </a:solidFill>
                <a:effectLst/>
                <a:uLnTx/>
                <a:uFillTx/>
                <a:latin typeface="BIZ UDPゴシック"/>
                <a:ea typeface="+mn-ea"/>
                <a:cs typeface="BIZ UDPゴシック"/>
              </a:rPr>
              <a:t>え</a:t>
            </a:r>
            <a:r>
              <a:rPr kumimoji="1" sz="1100" b="1" i="0" u="none" strike="noStrike" kern="1200" cap="none" spc="15" normalizeH="0" baseline="0" noProof="0" dirty="0">
                <a:ln>
                  <a:noFill/>
                </a:ln>
                <a:solidFill>
                  <a:srgbClr val="221815"/>
                </a:solidFill>
                <a:effectLst/>
                <a:uLnTx/>
                <a:uFillTx/>
                <a:latin typeface="BIZ UDPゴシック"/>
                <a:ea typeface="+mn-ea"/>
                <a:cs typeface="BIZ UDPゴシック"/>
              </a:rPr>
              <a:t>る</a:t>
            </a:r>
            <a:r>
              <a:rPr kumimoji="1" sz="1100" b="1" i="0" u="none" strike="noStrike" kern="1200" cap="none" spc="25" normalizeH="0" baseline="0" noProof="0" dirty="0">
                <a:ln>
                  <a:noFill/>
                </a:ln>
                <a:solidFill>
                  <a:srgbClr val="221815"/>
                </a:solidFill>
                <a:effectLst/>
                <a:uLnTx/>
                <a:uFillTx/>
                <a:latin typeface="BIZ UDPゴシック"/>
                <a:ea typeface="+mn-ea"/>
                <a:cs typeface="BIZ UDPゴシック"/>
              </a:rPr>
              <a:t>必</a:t>
            </a:r>
            <a:r>
              <a:rPr kumimoji="1" sz="1100" b="1" i="0" u="none" strike="noStrike" kern="1200" cap="none" spc="15" normalizeH="0" baseline="0" noProof="0" dirty="0">
                <a:ln>
                  <a:noFill/>
                </a:ln>
                <a:solidFill>
                  <a:srgbClr val="221815"/>
                </a:solidFill>
                <a:effectLst/>
                <a:uLnTx/>
                <a:uFillTx/>
                <a:latin typeface="BIZ UDPゴシック"/>
                <a:ea typeface="+mn-ea"/>
                <a:cs typeface="BIZ UDPゴシック"/>
              </a:rPr>
              <a:t>要</a:t>
            </a:r>
            <a:r>
              <a:rPr kumimoji="1" sz="1100" b="1" i="0" u="none" strike="noStrike" kern="1200" cap="none" spc="20" normalizeH="0" baseline="0" noProof="0" dirty="0">
                <a:ln>
                  <a:noFill/>
                </a:ln>
                <a:solidFill>
                  <a:srgbClr val="221815"/>
                </a:solidFill>
                <a:effectLst/>
                <a:uLnTx/>
                <a:uFillTx/>
                <a:latin typeface="BIZ UDPゴシック"/>
                <a:ea typeface="+mn-ea"/>
                <a:cs typeface="BIZ UDPゴシック"/>
              </a:rPr>
              <a:t>は</a:t>
            </a:r>
            <a:r>
              <a:rPr kumimoji="1" sz="1100" b="1" i="0" u="none" strike="noStrike" kern="1200" cap="none" spc="10" normalizeH="0" baseline="0" noProof="0" dirty="0">
                <a:ln>
                  <a:noFill/>
                </a:ln>
                <a:solidFill>
                  <a:srgbClr val="221815"/>
                </a:solidFill>
                <a:effectLst/>
                <a:uLnTx/>
                <a:uFillTx/>
                <a:latin typeface="BIZ UDPゴシック"/>
                <a:ea typeface="+mn-ea"/>
                <a:cs typeface="BIZ UDPゴシック"/>
              </a:rPr>
              <a:t>あ</a:t>
            </a:r>
            <a:r>
              <a:rPr kumimoji="1" sz="1100" b="1" i="0" u="none" strike="noStrike" kern="1200" cap="none" spc="5" normalizeH="0" baseline="0" noProof="0" dirty="0">
                <a:ln>
                  <a:noFill/>
                </a:ln>
                <a:solidFill>
                  <a:srgbClr val="221815"/>
                </a:solidFill>
                <a:effectLst/>
                <a:uLnTx/>
                <a:uFillTx/>
                <a:latin typeface="BIZ UDPゴシック"/>
                <a:ea typeface="+mn-ea"/>
                <a:cs typeface="BIZ UDPゴシック"/>
              </a:rPr>
              <a:t>り</a:t>
            </a:r>
            <a:r>
              <a:rPr kumimoji="1" sz="1100" b="1" i="0" u="none" strike="noStrike" kern="1200" cap="none" spc="20" normalizeH="0" baseline="0" noProof="0" dirty="0">
                <a:ln>
                  <a:noFill/>
                </a:ln>
                <a:solidFill>
                  <a:srgbClr val="221815"/>
                </a:solidFill>
                <a:effectLst/>
                <a:uLnTx/>
                <a:uFillTx/>
                <a:latin typeface="BIZ UDPゴシック"/>
                <a:ea typeface="+mn-ea"/>
                <a:cs typeface="BIZ UDPゴシック"/>
              </a:rPr>
              <a:t>ま</a:t>
            </a:r>
            <a:r>
              <a:rPr kumimoji="1" sz="1100" b="1" i="0" u="none" strike="noStrike" kern="1200" cap="none" spc="25" normalizeH="0" baseline="0" noProof="0" dirty="0">
                <a:ln>
                  <a:noFill/>
                </a:ln>
                <a:solidFill>
                  <a:srgbClr val="221815"/>
                </a:solidFill>
                <a:effectLst/>
                <a:uLnTx/>
                <a:uFillTx/>
                <a:latin typeface="BIZ UDPゴシック"/>
                <a:ea typeface="+mn-ea"/>
                <a:cs typeface="BIZ UDPゴシック"/>
              </a:rPr>
              <a:t>せ</a:t>
            </a:r>
            <a:r>
              <a:rPr kumimoji="1" sz="1100" b="1" i="0" u="none" strike="noStrike" kern="1200" cap="none" spc="15" normalizeH="0" baseline="0" noProof="0" dirty="0">
                <a:ln>
                  <a:noFill/>
                </a:ln>
                <a:solidFill>
                  <a:srgbClr val="221815"/>
                </a:solidFill>
                <a:effectLst/>
                <a:uLnTx/>
                <a:uFillTx/>
                <a:latin typeface="BIZ UDPゴシック"/>
                <a:ea typeface="+mn-ea"/>
                <a:cs typeface="BIZ UDPゴシック"/>
              </a:rPr>
              <a:t>ん</a:t>
            </a:r>
            <a:r>
              <a:rPr kumimoji="1" sz="1100" b="1" i="0" u="none" strike="noStrike" kern="1200" cap="none" spc="175" normalizeH="0" baseline="0" noProof="0" dirty="0">
                <a:ln>
                  <a:noFill/>
                </a:ln>
                <a:solidFill>
                  <a:srgbClr val="221815"/>
                </a:solidFill>
                <a:effectLst/>
                <a:uLnTx/>
                <a:uFillTx/>
                <a:latin typeface="BIZ UDPゴシック"/>
                <a:ea typeface="+mn-ea"/>
                <a:cs typeface="BIZ UDPゴシック"/>
              </a:rPr>
              <a:t>。</a:t>
            </a:r>
            <a:r>
              <a:rPr kumimoji="1" sz="1100" b="1" i="0" u="none" strike="noStrike" kern="1200" cap="none" spc="25" normalizeH="0" baseline="0" noProof="0" dirty="0">
                <a:ln>
                  <a:noFill/>
                </a:ln>
                <a:solidFill>
                  <a:srgbClr val="221815"/>
                </a:solidFill>
                <a:effectLst/>
                <a:uLnTx/>
                <a:uFillTx/>
                <a:latin typeface="BIZ UDPゴシック"/>
                <a:ea typeface="+mn-ea"/>
                <a:cs typeface="BIZ UDPゴシック"/>
              </a:rPr>
              <a:t>労働組合の基</a:t>
            </a:r>
            <a:r>
              <a:rPr kumimoji="1" sz="1100" b="1" i="0" u="none" strike="noStrike" kern="1200" cap="none" spc="20" normalizeH="0" baseline="0" noProof="0" dirty="0">
                <a:ln>
                  <a:noFill/>
                </a:ln>
                <a:solidFill>
                  <a:srgbClr val="221815"/>
                </a:solidFill>
                <a:effectLst/>
                <a:uLnTx/>
                <a:uFillTx/>
                <a:latin typeface="BIZ UDPゴシック"/>
                <a:ea typeface="+mn-ea"/>
                <a:cs typeface="BIZ UDPゴシック"/>
              </a:rPr>
              <a:t>本的</a:t>
            </a:r>
            <a:r>
              <a:rPr kumimoji="1" sz="1100" b="1" i="0" u="none" strike="noStrike" kern="1200" cap="none" spc="25" normalizeH="0" baseline="0" noProof="0" dirty="0">
                <a:ln>
                  <a:noFill/>
                </a:ln>
                <a:solidFill>
                  <a:srgbClr val="221815"/>
                </a:solidFill>
                <a:effectLst/>
                <a:uLnTx/>
                <a:uFillTx/>
                <a:latin typeface="BIZ UDPゴシック"/>
                <a:ea typeface="+mn-ea"/>
                <a:cs typeface="BIZ UDPゴシック"/>
              </a:rPr>
              <a:t>な考</a:t>
            </a:r>
            <a:r>
              <a:rPr kumimoji="1" sz="1100" b="1" i="0" u="none" strike="noStrike" kern="1200" cap="none" spc="20" normalizeH="0" baseline="0" noProof="0" dirty="0">
                <a:ln>
                  <a:noFill/>
                </a:ln>
                <a:solidFill>
                  <a:srgbClr val="221815"/>
                </a:solidFill>
                <a:effectLst/>
                <a:uLnTx/>
                <a:uFillTx/>
                <a:latin typeface="BIZ UDPゴシック"/>
                <a:ea typeface="+mn-ea"/>
                <a:cs typeface="BIZ UDPゴシック"/>
              </a:rPr>
              <a:t>え</a:t>
            </a:r>
            <a:r>
              <a:rPr kumimoji="1" sz="1100" b="1" i="0" u="none" strike="noStrike" kern="1200" cap="none" spc="30" normalizeH="0" baseline="0" noProof="0" dirty="0">
                <a:ln>
                  <a:noFill/>
                </a:ln>
                <a:solidFill>
                  <a:srgbClr val="221815"/>
                </a:solidFill>
                <a:effectLst/>
                <a:uLnTx/>
                <a:uFillTx/>
                <a:latin typeface="BIZ UDPゴシック"/>
                <a:ea typeface="+mn-ea"/>
                <a:cs typeface="BIZ UDPゴシック"/>
              </a:rPr>
              <a:t>方 </a:t>
            </a:r>
            <a:r>
              <a:rPr kumimoji="1" sz="1100" b="1" i="0" u="none" strike="noStrike" kern="1200" cap="none" spc="15" normalizeH="0" baseline="0" noProof="0" dirty="0">
                <a:ln>
                  <a:noFill/>
                </a:ln>
                <a:solidFill>
                  <a:srgbClr val="221815"/>
                </a:solidFill>
                <a:effectLst/>
                <a:uLnTx/>
                <a:uFillTx/>
                <a:latin typeface="BIZ UDPゴシック"/>
                <a:ea typeface="+mn-ea"/>
                <a:cs typeface="BIZ UDPゴシック"/>
              </a:rPr>
              <a:t>を</a:t>
            </a:r>
            <a:r>
              <a:rPr kumimoji="1" sz="1100" b="1" i="0" u="none" strike="noStrike" kern="1200" cap="none" spc="25" normalizeH="0" baseline="0" noProof="0" dirty="0">
                <a:ln>
                  <a:noFill/>
                </a:ln>
                <a:solidFill>
                  <a:srgbClr val="221815"/>
                </a:solidFill>
                <a:effectLst/>
                <a:uLnTx/>
                <a:uFillTx/>
                <a:latin typeface="BIZ UDPゴシック"/>
                <a:ea typeface="+mn-ea"/>
                <a:cs typeface="BIZ UDPゴシック"/>
              </a:rPr>
              <a:t>覚</a:t>
            </a:r>
            <a:r>
              <a:rPr kumimoji="1" sz="1100" b="1" i="0" u="none" strike="noStrike" kern="1200" cap="none" spc="15" normalizeH="0" baseline="0" noProof="0" dirty="0">
                <a:ln>
                  <a:noFill/>
                </a:ln>
                <a:solidFill>
                  <a:srgbClr val="221815"/>
                </a:solidFill>
                <a:effectLst/>
                <a:uLnTx/>
                <a:uFillTx/>
                <a:latin typeface="BIZ UDPゴシック"/>
                <a:ea typeface="+mn-ea"/>
                <a:cs typeface="BIZ UDPゴシック"/>
              </a:rPr>
              <a:t>え</a:t>
            </a:r>
            <a:r>
              <a:rPr kumimoji="1" sz="1100" b="1" i="0" u="none" strike="noStrike" kern="1200" cap="none" spc="10" normalizeH="0" baseline="0" noProof="0" dirty="0">
                <a:ln>
                  <a:noFill/>
                </a:ln>
                <a:solidFill>
                  <a:srgbClr val="221815"/>
                </a:solidFill>
                <a:effectLst/>
                <a:uLnTx/>
                <a:uFillTx/>
                <a:latin typeface="BIZ UDPゴシック"/>
                <a:ea typeface="+mn-ea"/>
                <a:cs typeface="BIZ UDPゴシック"/>
              </a:rPr>
              <a:t>て</a:t>
            </a:r>
            <a:r>
              <a:rPr kumimoji="1" sz="1100" b="1" i="0" u="none" strike="noStrike" kern="1200" cap="none" spc="15" normalizeH="0" baseline="0" noProof="0" dirty="0">
                <a:ln>
                  <a:noFill/>
                </a:ln>
                <a:solidFill>
                  <a:srgbClr val="221815"/>
                </a:solidFill>
                <a:effectLst/>
                <a:uLnTx/>
                <a:uFillTx/>
                <a:latin typeface="BIZ UDPゴシック"/>
                <a:ea typeface="+mn-ea"/>
                <a:cs typeface="BIZ UDPゴシック"/>
              </a:rPr>
              <a:t>おけ</a:t>
            </a:r>
            <a:r>
              <a:rPr kumimoji="1" sz="1100" b="1" i="0" u="none" strike="noStrike" kern="1200" cap="none" spc="25" normalizeH="0" baseline="0" noProof="0" dirty="0">
                <a:ln>
                  <a:noFill/>
                </a:ln>
                <a:solidFill>
                  <a:srgbClr val="221815"/>
                </a:solidFill>
                <a:effectLst/>
                <a:uLnTx/>
                <a:uFillTx/>
                <a:latin typeface="BIZ UDPゴシック"/>
                <a:ea typeface="+mn-ea"/>
                <a:cs typeface="BIZ UDPゴシック"/>
              </a:rPr>
              <a:t>ば</a:t>
            </a:r>
            <a:r>
              <a:rPr kumimoji="1" sz="1100" b="1" i="0" u="none" strike="noStrike" kern="1200" cap="none" spc="15" normalizeH="0" baseline="0" noProof="0" dirty="0">
                <a:ln>
                  <a:noFill/>
                </a:ln>
                <a:solidFill>
                  <a:srgbClr val="221815"/>
                </a:solidFill>
                <a:effectLst/>
                <a:uLnTx/>
                <a:uFillTx/>
                <a:latin typeface="BIZ UDPゴシック"/>
                <a:ea typeface="+mn-ea"/>
                <a:cs typeface="BIZ UDPゴシック"/>
              </a:rPr>
              <a:t>ＯＫ</a:t>
            </a:r>
            <a:r>
              <a:rPr kumimoji="1" sz="1100" b="1" i="0" u="none" strike="noStrike" kern="1200" cap="none" spc="20" normalizeH="0" baseline="0" noProof="0" dirty="0">
                <a:ln>
                  <a:noFill/>
                </a:ln>
                <a:solidFill>
                  <a:srgbClr val="221815"/>
                </a:solidFill>
                <a:effectLst/>
                <a:uLnTx/>
                <a:uFillTx/>
                <a:latin typeface="BIZ UDPゴシック"/>
                <a:ea typeface="+mn-ea"/>
                <a:cs typeface="BIZ UDPゴシック"/>
              </a:rPr>
              <a:t>で</a:t>
            </a:r>
            <a:r>
              <a:rPr kumimoji="1" sz="1100" b="1" i="0" u="none" strike="noStrike" kern="1200" cap="none" spc="15" normalizeH="0" baseline="0" noProof="0" dirty="0">
                <a:ln>
                  <a:noFill/>
                </a:ln>
                <a:solidFill>
                  <a:srgbClr val="221815"/>
                </a:solidFill>
                <a:effectLst/>
                <a:uLnTx/>
                <a:uFillTx/>
                <a:latin typeface="BIZ UDPゴシック"/>
                <a:ea typeface="+mn-ea"/>
                <a:cs typeface="BIZ UDPゴシック"/>
              </a:rPr>
              <a:t>す</a:t>
            </a:r>
            <a:r>
              <a:rPr kumimoji="1" sz="1100" b="1" i="0" u="none" strike="noStrike" kern="1200" cap="none" spc="170" normalizeH="0" baseline="0" noProof="0" dirty="0">
                <a:ln>
                  <a:noFill/>
                </a:ln>
                <a:solidFill>
                  <a:srgbClr val="221815"/>
                </a:solidFill>
                <a:effectLst/>
                <a:uLnTx/>
                <a:uFillTx/>
                <a:latin typeface="BIZ UDPゴシック"/>
                <a:ea typeface="+mn-ea"/>
                <a:cs typeface="BIZ UDPゴシック"/>
              </a:rPr>
              <a:t>。</a:t>
            </a:r>
            <a:r>
              <a:rPr kumimoji="1" sz="1100" b="1" i="0" u="none" strike="noStrike" kern="1200" cap="none" spc="10" normalizeH="0" baseline="0" noProof="0" dirty="0">
                <a:ln>
                  <a:noFill/>
                </a:ln>
                <a:solidFill>
                  <a:srgbClr val="221815"/>
                </a:solidFill>
                <a:effectLst/>
                <a:uLnTx/>
                <a:uFillTx/>
                <a:latin typeface="BIZ UDPゴシック"/>
                <a:ea typeface="+mn-ea"/>
                <a:cs typeface="BIZ UDPゴシック"/>
              </a:rPr>
              <a:t>そして</a:t>
            </a:r>
            <a:r>
              <a:rPr kumimoji="1" sz="1100" b="1" i="0" u="none" strike="noStrike" kern="1200" cap="none" spc="20" normalizeH="0" baseline="0" noProof="0" dirty="0">
                <a:ln>
                  <a:noFill/>
                </a:ln>
                <a:solidFill>
                  <a:srgbClr val="221815"/>
                </a:solidFill>
                <a:effectLst/>
                <a:uLnTx/>
                <a:uFillTx/>
                <a:latin typeface="BIZ UDPゴシック"/>
                <a:ea typeface="+mn-ea"/>
                <a:cs typeface="BIZ UDPゴシック"/>
              </a:rPr>
              <a:t>、</a:t>
            </a:r>
            <a:r>
              <a:rPr kumimoji="1" sz="1100" b="1" i="0" u="none" strike="noStrike" kern="1200" cap="none" spc="35" normalizeH="0" baseline="0" noProof="0" dirty="0">
                <a:ln>
                  <a:noFill/>
                </a:ln>
                <a:solidFill>
                  <a:srgbClr val="221815"/>
                </a:solidFill>
                <a:effectLst/>
                <a:uLnTx/>
                <a:uFillTx/>
                <a:latin typeface="BIZ UDPゴシック"/>
                <a:ea typeface="+mn-ea"/>
                <a:cs typeface="BIZ UDPゴシック"/>
              </a:rPr>
              <a:t> </a:t>
            </a:r>
            <a:r>
              <a:rPr kumimoji="1" sz="1100" b="1" i="0" u="none" strike="noStrike" kern="1200" cap="none" spc="5" normalizeH="0" baseline="0" noProof="0" dirty="0">
                <a:ln>
                  <a:noFill/>
                </a:ln>
                <a:solidFill>
                  <a:srgbClr val="221815"/>
                </a:solidFill>
                <a:effectLst/>
                <a:uLnTx/>
                <a:uFillTx/>
                <a:latin typeface="BIZ UDPゴシック"/>
                <a:ea typeface="+mn-ea"/>
                <a:cs typeface="BIZ UDPゴシック"/>
              </a:rPr>
              <a:t>日</a:t>
            </a:r>
            <a:r>
              <a:rPr kumimoji="1" sz="1100" b="1" i="0" u="none" strike="noStrike" kern="1200" cap="none" spc="20" normalizeH="0" baseline="0" noProof="0" dirty="0">
                <a:ln>
                  <a:noFill/>
                </a:ln>
                <a:solidFill>
                  <a:srgbClr val="221815"/>
                </a:solidFill>
                <a:effectLst/>
                <a:uLnTx/>
                <a:uFillTx/>
                <a:latin typeface="BIZ UDPゴシック"/>
                <a:ea typeface="+mn-ea"/>
                <a:cs typeface="BIZ UDPゴシック"/>
              </a:rPr>
              <a:t>ご</a:t>
            </a:r>
            <a:r>
              <a:rPr kumimoji="1" sz="1100" b="1" i="0" u="none" strike="noStrike" kern="1200" cap="none" spc="15" normalizeH="0" baseline="0" noProof="0" dirty="0">
                <a:ln>
                  <a:noFill/>
                </a:ln>
                <a:solidFill>
                  <a:srgbClr val="221815"/>
                </a:solidFill>
                <a:effectLst/>
                <a:uLnTx/>
                <a:uFillTx/>
                <a:latin typeface="BIZ UDPゴシック"/>
                <a:ea typeface="+mn-ea"/>
                <a:cs typeface="BIZ UDPゴシック"/>
              </a:rPr>
              <a:t>ろ</a:t>
            </a:r>
            <a:r>
              <a:rPr kumimoji="1" sz="1100" b="1" i="0" u="none" strike="noStrike" kern="1200" cap="none" spc="20" normalizeH="0" baseline="0" noProof="0" dirty="0">
                <a:ln>
                  <a:noFill/>
                </a:ln>
                <a:solidFill>
                  <a:srgbClr val="221815"/>
                </a:solidFill>
                <a:effectLst/>
                <a:uLnTx/>
                <a:uFillTx/>
                <a:latin typeface="BIZ UDPゴシック"/>
                <a:ea typeface="+mn-ea"/>
                <a:cs typeface="BIZ UDPゴシック"/>
              </a:rPr>
              <a:t>の</a:t>
            </a:r>
            <a:r>
              <a:rPr kumimoji="1" sz="1100" b="1" i="0" u="none" strike="noStrike" kern="1200" cap="none" spc="25" normalizeH="0" baseline="0" noProof="0" dirty="0">
                <a:ln>
                  <a:noFill/>
                </a:ln>
                <a:solidFill>
                  <a:srgbClr val="221815"/>
                </a:solidFill>
                <a:effectLst/>
                <a:uLnTx/>
                <a:uFillTx/>
                <a:latin typeface="BIZ UDPゴシック"/>
                <a:ea typeface="+mn-ea"/>
                <a:cs typeface="BIZ UDPゴシック"/>
              </a:rPr>
              <a:t>組合活</a:t>
            </a:r>
            <a:r>
              <a:rPr kumimoji="1" sz="1100" b="1" i="0" u="none" strike="noStrike" kern="1200" cap="none" spc="15" normalizeH="0" baseline="0" noProof="0" dirty="0">
                <a:ln>
                  <a:noFill/>
                </a:ln>
                <a:solidFill>
                  <a:srgbClr val="221815"/>
                </a:solidFill>
                <a:effectLst/>
                <a:uLnTx/>
                <a:uFillTx/>
                <a:latin typeface="BIZ UDPゴシック"/>
                <a:ea typeface="+mn-ea"/>
                <a:cs typeface="BIZ UDPゴシック"/>
              </a:rPr>
              <a:t>動</a:t>
            </a:r>
            <a:r>
              <a:rPr kumimoji="1" sz="1100" b="1" i="0" u="none" strike="noStrike" kern="1200" cap="none" spc="10" normalizeH="0" baseline="0" noProof="0" dirty="0">
                <a:ln>
                  <a:noFill/>
                </a:ln>
                <a:solidFill>
                  <a:srgbClr val="221815"/>
                </a:solidFill>
                <a:effectLst/>
                <a:uLnTx/>
                <a:uFillTx/>
                <a:latin typeface="BIZ UDPゴシック"/>
                <a:ea typeface="+mn-ea"/>
                <a:cs typeface="BIZ UDPゴシック"/>
              </a:rPr>
              <a:t>に</a:t>
            </a:r>
            <a:r>
              <a:rPr kumimoji="1" sz="1100" b="1" i="0" u="none" strike="noStrike" kern="1200" cap="none" spc="15" normalizeH="0" baseline="0" noProof="0" dirty="0">
                <a:ln>
                  <a:noFill/>
                </a:ln>
                <a:solidFill>
                  <a:srgbClr val="221815"/>
                </a:solidFill>
                <a:effectLst/>
                <a:uLnTx/>
                <a:uFillTx/>
                <a:latin typeface="BIZ UDPゴシック"/>
                <a:ea typeface="+mn-ea"/>
                <a:cs typeface="BIZ UDPゴシック"/>
              </a:rPr>
              <a:t>おいて</a:t>
            </a:r>
            <a:r>
              <a:rPr kumimoji="1" sz="1100" b="1" i="0" u="none" strike="noStrike" kern="1200" cap="none" spc="20" normalizeH="0" baseline="0" noProof="0" dirty="0">
                <a:ln>
                  <a:noFill/>
                </a:ln>
                <a:solidFill>
                  <a:srgbClr val="221815"/>
                </a:solidFill>
                <a:effectLst/>
                <a:uLnTx/>
                <a:uFillTx/>
                <a:latin typeface="BIZ UDPゴシック"/>
                <a:ea typeface="+mn-ea"/>
                <a:cs typeface="BIZ UDPゴシック"/>
              </a:rPr>
              <a:t>何か疑</a:t>
            </a:r>
            <a:r>
              <a:rPr kumimoji="1" sz="1100" b="1" i="0" u="none" strike="noStrike" kern="1200" cap="none" spc="15" normalizeH="0" baseline="0" noProof="0" dirty="0">
                <a:ln>
                  <a:noFill/>
                </a:ln>
                <a:solidFill>
                  <a:srgbClr val="221815"/>
                </a:solidFill>
                <a:effectLst/>
                <a:uLnTx/>
                <a:uFillTx/>
                <a:latin typeface="BIZ UDPゴシック"/>
                <a:ea typeface="+mn-ea"/>
                <a:cs typeface="BIZ UDPゴシック"/>
              </a:rPr>
              <a:t>問</a:t>
            </a:r>
            <a:r>
              <a:rPr kumimoji="1" sz="1100" b="1" i="0" u="none" strike="noStrike" kern="1200" cap="none" spc="20" normalizeH="0" baseline="0" noProof="0" dirty="0">
                <a:ln>
                  <a:noFill/>
                </a:ln>
                <a:solidFill>
                  <a:srgbClr val="221815"/>
                </a:solidFill>
                <a:effectLst/>
                <a:uLnTx/>
                <a:uFillTx/>
                <a:latin typeface="BIZ UDPゴシック"/>
                <a:ea typeface="+mn-ea"/>
                <a:cs typeface="BIZ UDPゴシック"/>
              </a:rPr>
              <a:t>が</a:t>
            </a:r>
            <a:r>
              <a:rPr kumimoji="1" sz="1100" b="1" i="0" u="none" strike="noStrike" kern="1200" cap="none" spc="15" normalizeH="0" baseline="0" noProof="0" dirty="0">
                <a:ln>
                  <a:noFill/>
                </a:ln>
                <a:solidFill>
                  <a:srgbClr val="221815"/>
                </a:solidFill>
                <a:effectLst/>
                <a:uLnTx/>
                <a:uFillTx/>
                <a:latin typeface="BIZ UDPゴシック"/>
                <a:ea typeface="+mn-ea"/>
                <a:cs typeface="BIZ UDPゴシック"/>
              </a:rPr>
              <a:t>出</a:t>
            </a:r>
            <a:r>
              <a:rPr kumimoji="1" sz="1100" b="1" i="0" u="none" strike="noStrike" kern="1200" cap="none" spc="10" normalizeH="0" baseline="0" noProof="0" dirty="0">
                <a:ln>
                  <a:noFill/>
                </a:ln>
                <a:solidFill>
                  <a:srgbClr val="221815"/>
                </a:solidFill>
                <a:effectLst/>
                <a:uLnTx/>
                <a:uFillTx/>
                <a:latin typeface="BIZ UDPゴシック"/>
                <a:ea typeface="+mn-ea"/>
                <a:cs typeface="BIZ UDPゴシック"/>
              </a:rPr>
              <a:t>たと</a:t>
            </a:r>
            <a:r>
              <a:rPr kumimoji="1" sz="1100" b="1" i="0" u="none" strike="noStrike" kern="1200" cap="none" spc="5" normalizeH="0" baseline="0" noProof="0" dirty="0">
                <a:ln>
                  <a:noFill/>
                </a:ln>
                <a:solidFill>
                  <a:srgbClr val="221815"/>
                </a:solidFill>
                <a:effectLst/>
                <a:uLnTx/>
                <a:uFillTx/>
                <a:latin typeface="BIZ UDPゴシック"/>
                <a:ea typeface="+mn-ea"/>
                <a:cs typeface="BIZ UDPゴシック"/>
              </a:rPr>
              <a:t>き</a:t>
            </a:r>
            <a:r>
              <a:rPr kumimoji="1" sz="1100" b="1" i="0" u="none" strike="noStrike" kern="1200" cap="none" spc="15" normalizeH="0" baseline="0" noProof="0" dirty="0">
                <a:ln>
                  <a:noFill/>
                </a:ln>
                <a:solidFill>
                  <a:srgbClr val="221815"/>
                </a:solidFill>
                <a:effectLst/>
                <a:uLnTx/>
                <a:uFillTx/>
                <a:latin typeface="BIZ UDPゴシック"/>
                <a:ea typeface="+mn-ea"/>
                <a:cs typeface="BIZ UDPゴシック"/>
              </a:rPr>
              <a:t>に</a:t>
            </a:r>
            <a:r>
              <a:rPr kumimoji="1" sz="1100" b="1" i="0" u="none" strike="noStrike" kern="1200" cap="none" spc="30" normalizeH="0" baseline="0" noProof="0" dirty="0">
                <a:ln>
                  <a:noFill/>
                </a:ln>
                <a:solidFill>
                  <a:srgbClr val="221815"/>
                </a:solidFill>
                <a:effectLst/>
                <a:uLnTx/>
                <a:uFillTx/>
                <a:latin typeface="BIZ UDPゴシック"/>
                <a:ea typeface="+mn-ea"/>
                <a:cs typeface="BIZ UDPゴシック"/>
              </a:rPr>
              <a:t>都 </a:t>
            </a:r>
            <a:r>
              <a:rPr kumimoji="1" sz="1100" b="1" i="0" u="none" strike="noStrike" kern="1200" cap="none" spc="15" normalizeH="0" baseline="0" noProof="0" dirty="0">
                <a:ln>
                  <a:noFill/>
                </a:ln>
                <a:solidFill>
                  <a:srgbClr val="221815"/>
                </a:solidFill>
                <a:effectLst/>
                <a:uLnTx/>
                <a:uFillTx/>
                <a:latin typeface="BIZ UDPゴシック"/>
                <a:ea typeface="+mn-ea"/>
                <a:cs typeface="BIZ UDPゴシック"/>
              </a:rPr>
              <a:t>度こ</a:t>
            </a:r>
            <a:r>
              <a:rPr kumimoji="1" sz="1100" b="1" i="0" u="none" strike="noStrike" kern="1200" cap="none" spc="20" normalizeH="0" baseline="0" noProof="0" dirty="0">
                <a:ln>
                  <a:noFill/>
                </a:ln>
                <a:solidFill>
                  <a:srgbClr val="221815"/>
                </a:solidFill>
                <a:effectLst/>
                <a:uLnTx/>
                <a:uFillTx/>
                <a:latin typeface="BIZ UDPゴシック"/>
                <a:ea typeface="+mn-ea"/>
                <a:cs typeface="BIZ UDPゴシック"/>
              </a:rPr>
              <a:t>の</a:t>
            </a:r>
            <a:r>
              <a:rPr kumimoji="1" sz="1100" b="1" i="0" u="none" strike="noStrike" kern="1200" cap="none" spc="15" normalizeH="0" baseline="0" noProof="0" dirty="0">
                <a:ln>
                  <a:noFill/>
                </a:ln>
                <a:solidFill>
                  <a:srgbClr val="221815"/>
                </a:solidFill>
                <a:effectLst/>
                <a:uLnTx/>
                <a:uFillTx/>
                <a:latin typeface="BIZ UDPゴシック"/>
                <a:ea typeface="+mn-ea"/>
                <a:cs typeface="BIZ UDPゴシック"/>
              </a:rPr>
              <a:t>ハ</a:t>
            </a:r>
            <a:r>
              <a:rPr kumimoji="1" sz="1100" b="1" i="0" u="none" strike="noStrike" kern="1200" cap="none" spc="5" normalizeH="0" baseline="0" noProof="0" dirty="0">
                <a:ln>
                  <a:noFill/>
                </a:ln>
                <a:solidFill>
                  <a:srgbClr val="221815"/>
                </a:solidFill>
                <a:effectLst/>
                <a:uLnTx/>
                <a:uFillTx/>
                <a:latin typeface="BIZ UDPゴシック"/>
                <a:ea typeface="+mn-ea"/>
                <a:cs typeface="BIZ UDPゴシック"/>
              </a:rPr>
              <a:t>ン</a:t>
            </a:r>
            <a:r>
              <a:rPr kumimoji="1" sz="1100" b="1" i="0" u="none" strike="noStrike" kern="1200" cap="none" spc="10" normalizeH="0" baseline="0" noProof="0" dirty="0">
                <a:ln>
                  <a:noFill/>
                </a:ln>
                <a:solidFill>
                  <a:srgbClr val="221815"/>
                </a:solidFill>
                <a:effectLst/>
                <a:uLnTx/>
                <a:uFillTx/>
                <a:latin typeface="BIZ UDPゴシック"/>
                <a:ea typeface="+mn-ea"/>
                <a:cs typeface="BIZ UDPゴシック"/>
              </a:rPr>
              <a:t>ド</a:t>
            </a:r>
            <a:r>
              <a:rPr kumimoji="1" sz="1100" b="1" i="0" u="none" strike="noStrike" kern="1200" cap="none" spc="20" normalizeH="0" baseline="0" noProof="0" dirty="0">
                <a:ln>
                  <a:noFill/>
                </a:ln>
                <a:solidFill>
                  <a:srgbClr val="221815"/>
                </a:solidFill>
                <a:effectLst/>
                <a:uLnTx/>
                <a:uFillTx/>
                <a:latin typeface="BIZ UDPゴシック"/>
                <a:ea typeface="+mn-ea"/>
                <a:cs typeface="BIZ UDPゴシック"/>
              </a:rPr>
              <a:t>ブ</a:t>
            </a:r>
            <a:r>
              <a:rPr kumimoji="1" sz="1100" b="1" i="0" u="none" strike="noStrike" kern="1200" cap="none" spc="10" normalizeH="0" baseline="0" noProof="0" dirty="0">
                <a:ln>
                  <a:noFill/>
                </a:ln>
                <a:solidFill>
                  <a:srgbClr val="221815"/>
                </a:solidFill>
                <a:effectLst/>
                <a:uLnTx/>
                <a:uFillTx/>
                <a:latin typeface="BIZ UDPゴシック"/>
                <a:ea typeface="+mn-ea"/>
                <a:cs typeface="BIZ UDPゴシック"/>
              </a:rPr>
              <a:t>ック</a:t>
            </a:r>
            <a:r>
              <a:rPr kumimoji="1" sz="1100" b="1" i="0" u="none" strike="noStrike" kern="1200" cap="none" spc="20" normalizeH="0" baseline="0" noProof="0" dirty="0">
                <a:ln>
                  <a:noFill/>
                </a:ln>
                <a:solidFill>
                  <a:srgbClr val="221815"/>
                </a:solidFill>
                <a:effectLst/>
                <a:uLnTx/>
                <a:uFillTx/>
                <a:latin typeface="BIZ UDPゴシック"/>
                <a:ea typeface="+mn-ea"/>
                <a:cs typeface="BIZ UDPゴシック"/>
              </a:rPr>
              <a:t>を</a:t>
            </a:r>
            <a:r>
              <a:rPr kumimoji="1" sz="1100" b="1" i="0" u="none" strike="noStrike" kern="1200" cap="none" spc="25" normalizeH="0" baseline="0" noProof="0" dirty="0">
                <a:ln>
                  <a:noFill/>
                </a:ln>
                <a:solidFill>
                  <a:srgbClr val="221815"/>
                </a:solidFill>
                <a:effectLst/>
                <a:uLnTx/>
                <a:uFillTx/>
                <a:latin typeface="BIZ UDPゴシック"/>
                <a:ea typeface="+mn-ea"/>
                <a:cs typeface="BIZ UDPゴシック"/>
              </a:rPr>
              <a:t>参</a:t>
            </a:r>
            <a:r>
              <a:rPr kumimoji="1" sz="1100" b="1" i="0" u="none" strike="noStrike" kern="1200" cap="none" spc="15" normalizeH="0" baseline="0" noProof="0" dirty="0">
                <a:ln>
                  <a:noFill/>
                </a:ln>
                <a:solidFill>
                  <a:srgbClr val="221815"/>
                </a:solidFill>
                <a:effectLst/>
                <a:uLnTx/>
                <a:uFillTx/>
                <a:latin typeface="BIZ UDPゴシック"/>
                <a:ea typeface="+mn-ea"/>
                <a:cs typeface="BIZ UDPゴシック"/>
              </a:rPr>
              <a:t>照</a:t>
            </a:r>
            <a:r>
              <a:rPr kumimoji="1" sz="1100" b="1" i="0" u="none" strike="noStrike" kern="1200" cap="none" spc="10" normalizeH="0" baseline="0" noProof="0" dirty="0">
                <a:ln>
                  <a:noFill/>
                </a:ln>
                <a:solidFill>
                  <a:srgbClr val="221815"/>
                </a:solidFill>
                <a:effectLst/>
                <a:uLnTx/>
                <a:uFillTx/>
                <a:latin typeface="BIZ UDPゴシック"/>
                <a:ea typeface="+mn-ea"/>
                <a:cs typeface="BIZ UDPゴシック"/>
              </a:rPr>
              <a:t>して</a:t>
            </a:r>
            <a:r>
              <a:rPr kumimoji="1" sz="1100" b="1" i="0" u="none" strike="noStrike" kern="1200" cap="none" spc="15" normalizeH="0" baseline="0" noProof="0" dirty="0">
                <a:ln>
                  <a:noFill/>
                </a:ln>
                <a:solidFill>
                  <a:srgbClr val="221815"/>
                </a:solidFill>
                <a:effectLst/>
                <a:uLnTx/>
                <a:uFillTx/>
                <a:latin typeface="BIZ UDPゴシック"/>
                <a:ea typeface="+mn-ea"/>
                <a:cs typeface="BIZ UDPゴシック"/>
              </a:rPr>
              <a:t>いただ</a:t>
            </a:r>
            <a:r>
              <a:rPr kumimoji="1" sz="1100" b="1" i="0" u="none" strike="noStrike" kern="1200" cap="none" spc="20" normalizeH="0" baseline="0" noProof="0" dirty="0">
                <a:ln>
                  <a:noFill/>
                </a:ln>
                <a:solidFill>
                  <a:srgbClr val="221815"/>
                </a:solidFill>
                <a:effectLst/>
                <a:uLnTx/>
                <a:uFillTx/>
                <a:latin typeface="BIZ UDPゴシック"/>
                <a:ea typeface="+mn-ea"/>
                <a:cs typeface="BIZ UDPゴシック"/>
              </a:rPr>
              <a:t>け</a:t>
            </a:r>
            <a:r>
              <a:rPr kumimoji="1" sz="1100" b="1" i="0" u="none" strike="noStrike" kern="1200" cap="none" spc="15" normalizeH="0" baseline="0" noProof="0" dirty="0">
                <a:ln>
                  <a:noFill/>
                </a:ln>
                <a:solidFill>
                  <a:srgbClr val="221815"/>
                </a:solidFill>
                <a:effectLst/>
                <a:uLnTx/>
                <a:uFillTx/>
                <a:latin typeface="BIZ UDPゴシック"/>
                <a:ea typeface="+mn-ea"/>
                <a:cs typeface="BIZ UDPゴシック"/>
              </a:rPr>
              <a:t>ればと思</a:t>
            </a:r>
            <a:r>
              <a:rPr kumimoji="1" sz="1100" b="1" i="0" u="none" strike="noStrike" kern="1200" cap="none" spc="10" normalizeH="0" baseline="0" noProof="0" dirty="0">
                <a:ln>
                  <a:noFill/>
                </a:ln>
                <a:solidFill>
                  <a:srgbClr val="221815"/>
                </a:solidFill>
                <a:effectLst/>
                <a:uLnTx/>
                <a:uFillTx/>
                <a:latin typeface="BIZ UDPゴシック"/>
                <a:ea typeface="+mn-ea"/>
                <a:cs typeface="BIZ UDPゴシック"/>
              </a:rPr>
              <a:t>い</a:t>
            </a:r>
            <a:r>
              <a:rPr kumimoji="1" sz="1100" b="1" i="0" u="none" strike="noStrike" kern="1200" cap="none" spc="15" normalizeH="0" baseline="0" noProof="0" dirty="0">
                <a:ln>
                  <a:noFill/>
                </a:ln>
                <a:solidFill>
                  <a:srgbClr val="221815"/>
                </a:solidFill>
                <a:effectLst/>
                <a:uLnTx/>
                <a:uFillTx/>
                <a:latin typeface="BIZ UDPゴシック"/>
                <a:ea typeface="+mn-ea"/>
                <a:cs typeface="BIZ UDPゴシック"/>
              </a:rPr>
              <a:t>ます</a:t>
            </a:r>
            <a:r>
              <a:rPr kumimoji="1" sz="1100" b="1" i="0" u="none" strike="noStrike" kern="1200" cap="none" spc="20" normalizeH="0" baseline="0" noProof="0" dirty="0">
                <a:ln>
                  <a:noFill/>
                </a:ln>
                <a:solidFill>
                  <a:srgbClr val="221815"/>
                </a:solidFill>
                <a:effectLst/>
                <a:uLnTx/>
                <a:uFillTx/>
                <a:latin typeface="BIZ UDPゴシック"/>
                <a:ea typeface="+mn-ea"/>
                <a:cs typeface="BIZ UDPゴシック"/>
              </a:rPr>
              <a:t>。</a:t>
            </a:r>
            <a:endParaRPr kumimoji="1" sz="1100" b="0" i="0" u="none" strike="noStrike" kern="1200" cap="none" spc="0" normalizeH="0" baseline="0" noProof="0" dirty="0">
              <a:ln>
                <a:noFill/>
              </a:ln>
              <a:solidFill>
                <a:prstClr val="black"/>
              </a:solidFill>
              <a:effectLst/>
              <a:uLnTx/>
              <a:uFillTx/>
              <a:latin typeface="BIZ UDPゴシック"/>
              <a:ea typeface="+mn-ea"/>
              <a:cs typeface="BIZ UDPゴシック"/>
            </a:endParaRPr>
          </a:p>
        </p:txBody>
      </p:sp>
      <p:sp>
        <p:nvSpPr>
          <p:cNvPr id="3" name="object 3"/>
          <p:cNvSpPr/>
          <p:nvPr/>
        </p:nvSpPr>
        <p:spPr>
          <a:xfrm>
            <a:off x="360006" y="2350298"/>
            <a:ext cx="3960495" cy="3949700"/>
          </a:xfrm>
          <a:custGeom>
            <a:avLst/>
            <a:gdLst/>
            <a:ahLst/>
            <a:cxnLst/>
            <a:rect l="l" t="t" r="r" b="b"/>
            <a:pathLst>
              <a:path w="3960495" h="3949700">
                <a:moveTo>
                  <a:pt x="2217583" y="3937000"/>
                </a:moveTo>
                <a:lnTo>
                  <a:pt x="1742404" y="3937000"/>
                </a:lnTo>
                <a:lnTo>
                  <a:pt x="1789306" y="3949700"/>
                </a:lnTo>
                <a:lnTo>
                  <a:pt x="2170680" y="3949700"/>
                </a:lnTo>
                <a:lnTo>
                  <a:pt x="2217583" y="3937000"/>
                </a:lnTo>
                <a:close/>
              </a:path>
              <a:path w="3960495" h="3949700">
                <a:moveTo>
                  <a:pt x="2310375" y="3924300"/>
                </a:moveTo>
                <a:lnTo>
                  <a:pt x="1649611" y="3924300"/>
                </a:lnTo>
                <a:lnTo>
                  <a:pt x="1695834" y="3937000"/>
                </a:lnTo>
                <a:lnTo>
                  <a:pt x="2264152" y="3937000"/>
                </a:lnTo>
                <a:lnTo>
                  <a:pt x="2310375" y="3924300"/>
                </a:lnTo>
                <a:close/>
              </a:path>
              <a:path w="3960495" h="3949700">
                <a:moveTo>
                  <a:pt x="2401730" y="38100"/>
                </a:moveTo>
                <a:lnTo>
                  <a:pt x="1558257" y="38100"/>
                </a:lnTo>
                <a:lnTo>
                  <a:pt x="1293857" y="114300"/>
                </a:lnTo>
                <a:lnTo>
                  <a:pt x="1251335" y="139700"/>
                </a:lnTo>
                <a:lnTo>
                  <a:pt x="1167734" y="165100"/>
                </a:lnTo>
                <a:lnTo>
                  <a:pt x="1126680" y="190500"/>
                </a:lnTo>
                <a:lnTo>
                  <a:pt x="1086140" y="203200"/>
                </a:lnTo>
                <a:lnTo>
                  <a:pt x="1046129" y="228600"/>
                </a:lnTo>
                <a:lnTo>
                  <a:pt x="967742" y="279400"/>
                </a:lnTo>
                <a:lnTo>
                  <a:pt x="929393" y="292100"/>
                </a:lnTo>
                <a:lnTo>
                  <a:pt x="891623" y="317500"/>
                </a:lnTo>
                <a:lnTo>
                  <a:pt x="854446" y="342900"/>
                </a:lnTo>
                <a:lnTo>
                  <a:pt x="817875" y="368300"/>
                </a:lnTo>
                <a:lnTo>
                  <a:pt x="781922" y="393700"/>
                </a:lnTo>
                <a:lnTo>
                  <a:pt x="746601" y="431800"/>
                </a:lnTo>
                <a:lnTo>
                  <a:pt x="711925" y="457200"/>
                </a:lnTo>
                <a:lnTo>
                  <a:pt x="677907" y="482600"/>
                </a:lnTo>
                <a:lnTo>
                  <a:pt x="644558" y="508000"/>
                </a:lnTo>
                <a:lnTo>
                  <a:pt x="611894" y="546100"/>
                </a:lnTo>
                <a:lnTo>
                  <a:pt x="579926" y="571500"/>
                </a:lnTo>
                <a:lnTo>
                  <a:pt x="548667" y="609600"/>
                </a:lnTo>
                <a:lnTo>
                  <a:pt x="518131" y="635000"/>
                </a:lnTo>
                <a:lnTo>
                  <a:pt x="488331" y="673100"/>
                </a:lnTo>
                <a:lnTo>
                  <a:pt x="459278" y="711200"/>
                </a:lnTo>
                <a:lnTo>
                  <a:pt x="430987" y="736600"/>
                </a:lnTo>
                <a:lnTo>
                  <a:pt x="403470" y="774700"/>
                </a:lnTo>
                <a:lnTo>
                  <a:pt x="376741" y="812800"/>
                </a:lnTo>
                <a:lnTo>
                  <a:pt x="350812" y="850900"/>
                </a:lnTo>
                <a:lnTo>
                  <a:pt x="325696" y="889000"/>
                </a:lnTo>
                <a:lnTo>
                  <a:pt x="301406" y="927100"/>
                </a:lnTo>
                <a:lnTo>
                  <a:pt x="277955" y="965200"/>
                </a:lnTo>
                <a:lnTo>
                  <a:pt x="255356" y="1003300"/>
                </a:lnTo>
                <a:lnTo>
                  <a:pt x="233622" y="1041400"/>
                </a:lnTo>
                <a:lnTo>
                  <a:pt x="212767" y="1079500"/>
                </a:lnTo>
                <a:lnTo>
                  <a:pt x="192802" y="1117600"/>
                </a:lnTo>
                <a:lnTo>
                  <a:pt x="173741" y="1168400"/>
                </a:lnTo>
                <a:lnTo>
                  <a:pt x="155597" y="1206500"/>
                </a:lnTo>
                <a:lnTo>
                  <a:pt x="138383" y="1244600"/>
                </a:lnTo>
                <a:lnTo>
                  <a:pt x="122112" y="1295400"/>
                </a:lnTo>
                <a:lnTo>
                  <a:pt x="106796" y="1333500"/>
                </a:lnTo>
                <a:lnTo>
                  <a:pt x="92450" y="1371600"/>
                </a:lnTo>
                <a:lnTo>
                  <a:pt x="79085" y="1422400"/>
                </a:lnTo>
                <a:lnTo>
                  <a:pt x="66715" y="1460500"/>
                </a:lnTo>
                <a:lnTo>
                  <a:pt x="55352" y="1511300"/>
                </a:lnTo>
                <a:lnTo>
                  <a:pt x="45010" y="1549400"/>
                </a:lnTo>
                <a:lnTo>
                  <a:pt x="35702" y="1600200"/>
                </a:lnTo>
                <a:lnTo>
                  <a:pt x="27440" y="1651000"/>
                </a:lnTo>
                <a:lnTo>
                  <a:pt x="20238" y="1689100"/>
                </a:lnTo>
                <a:lnTo>
                  <a:pt x="14108" y="1739900"/>
                </a:lnTo>
                <a:lnTo>
                  <a:pt x="9063" y="1790700"/>
                </a:lnTo>
                <a:lnTo>
                  <a:pt x="5117" y="1828800"/>
                </a:lnTo>
                <a:lnTo>
                  <a:pt x="2283" y="1879600"/>
                </a:lnTo>
                <a:lnTo>
                  <a:pt x="572" y="1930400"/>
                </a:lnTo>
                <a:lnTo>
                  <a:pt x="0" y="1981200"/>
                </a:lnTo>
                <a:lnTo>
                  <a:pt x="572" y="2019300"/>
                </a:lnTo>
                <a:lnTo>
                  <a:pt x="2283" y="2070100"/>
                </a:lnTo>
                <a:lnTo>
                  <a:pt x="5117" y="2120900"/>
                </a:lnTo>
                <a:lnTo>
                  <a:pt x="9063" y="2171700"/>
                </a:lnTo>
                <a:lnTo>
                  <a:pt x="14108" y="2209800"/>
                </a:lnTo>
                <a:lnTo>
                  <a:pt x="20238" y="2260600"/>
                </a:lnTo>
                <a:lnTo>
                  <a:pt x="27440" y="2311400"/>
                </a:lnTo>
                <a:lnTo>
                  <a:pt x="35702" y="2349500"/>
                </a:lnTo>
                <a:lnTo>
                  <a:pt x="45010" y="2400300"/>
                </a:lnTo>
                <a:lnTo>
                  <a:pt x="55352" y="2438400"/>
                </a:lnTo>
                <a:lnTo>
                  <a:pt x="66715" y="2489200"/>
                </a:lnTo>
                <a:lnTo>
                  <a:pt x="79085" y="2527300"/>
                </a:lnTo>
                <a:lnTo>
                  <a:pt x="92450" y="2578100"/>
                </a:lnTo>
                <a:lnTo>
                  <a:pt x="106796" y="2616200"/>
                </a:lnTo>
                <a:lnTo>
                  <a:pt x="122112" y="2667000"/>
                </a:lnTo>
                <a:lnTo>
                  <a:pt x="138383" y="2705100"/>
                </a:lnTo>
                <a:lnTo>
                  <a:pt x="155597" y="2743200"/>
                </a:lnTo>
                <a:lnTo>
                  <a:pt x="173741" y="2794000"/>
                </a:lnTo>
                <a:lnTo>
                  <a:pt x="192802" y="2832100"/>
                </a:lnTo>
                <a:lnTo>
                  <a:pt x="212767" y="2870200"/>
                </a:lnTo>
                <a:lnTo>
                  <a:pt x="233622" y="2908300"/>
                </a:lnTo>
                <a:lnTo>
                  <a:pt x="255356" y="2946400"/>
                </a:lnTo>
                <a:lnTo>
                  <a:pt x="277955" y="2984500"/>
                </a:lnTo>
                <a:lnTo>
                  <a:pt x="301406" y="3022600"/>
                </a:lnTo>
                <a:lnTo>
                  <a:pt x="325696" y="3060700"/>
                </a:lnTo>
                <a:lnTo>
                  <a:pt x="350812" y="3098800"/>
                </a:lnTo>
                <a:lnTo>
                  <a:pt x="376741" y="3136900"/>
                </a:lnTo>
                <a:lnTo>
                  <a:pt x="403470" y="3175000"/>
                </a:lnTo>
                <a:lnTo>
                  <a:pt x="430987" y="3213100"/>
                </a:lnTo>
                <a:lnTo>
                  <a:pt x="459278" y="3238500"/>
                </a:lnTo>
                <a:lnTo>
                  <a:pt x="488331" y="3276600"/>
                </a:lnTo>
                <a:lnTo>
                  <a:pt x="518131" y="3314700"/>
                </a:lnTo>
                <a:lnTo>
                  <a:pt x="548667" y="3340100"/>
                </a:lnTo>
                <a:lnTo>
                  <a:pt x="579926" y="3378200"/>
                </a:lnTo>
                <a:lnTo>
                  <a:pt x="611894" y="3403600"/>
                </a:lnTo>
                <a:lnTo>
                  <a:pt x="644558" y="3441700"/>
                </a:lnTo>
                <a:lnTo>
                  <a:pt x="677907" y="3467100"/>
                </a:lnTo>
                <a:lnTo>
                  <a:pt x="711925" y="3492500"/>
                </a:lnTo>
                <a:lnTo>
                  <a:pt x="746601" y="3530600"/>
                </a:lnTo>
                <a:lnTo>
                  <a:pt x="781922" y="3556000"/>
                </a:lnTo>
                <a:lnTo>
                  <a:pt x="817875" y="3581400"/>
                </a:lnTo>
                <a:lnTo>
                  <a:pt x="854446" y="3606800"/>
                </a:lnTo>
                <a:lnTo>
                  <a:pt x="891623" y="3632200"/>
                </a:lnTo>
                <a:lnTo>
                  <a:pt x="929393" y="3657600"/>
                </a:lnTo>
                <a:lnTo>
                  <a:pt x="967742" y="3683000"/>
                </a:lnTo>
                <a:lnTo>
                  <a:pt x="1006659" y="3695700"/>
                </a:lnTo>
                <a:lnTo>
                  <a:pt x="1086140" y="3746500"/>
                </a:lnTo>
                <a:lnTo>
                  <a:pt x="1126680" y="3759200"/>
                </a:lnTo>
                <a:lnTo>
                  <a:pt x="1167734" y="3784600"/>
                </a:lnTo>
                <a:lnTo>
                  <a:pt x="1209290" y="3797300"/>
                </a:lnTo>
                <a:lnTo>
                  <a:pt x="1251335" y="3822700"/>
                </a:lnTo>
                <a:lnTo>
                  <a:pt x="1293857" y="3835400"/>
                </a:lnTo>
                <a:lnTo>
                  <a:pt x="1603748" y="3924300"/>
                </a:lnTo>
                <a:lnTo>
                  <a:pt x="2356239" y="3924300"/>
                </a:lnTo>
                <a:lnTo>
                  <a:pt x="2666131" y="3835400"/>
                </a:lnTo>
                <a:lnTo>
                  <a:pt x="2708653" y="3822700"/>
                </a:lnTo>
                <a:lnTo>
                  <a:pt x="2750698" y="3797300"/>
                </a:lnTo>
                <a:lnTo>
                  <a:pt x="2792254" y="3784600"/>
                </a:lnTo>
                <a:lnTo>
                  <a:pt x="2833309" y="3759200"/>
                </a:lnTo>
                <a:lnTo>
                  <a:pt x="2873848" y="3746500"/>
                </a:lnTo>
                <a:lnTo>
                  <a:pt x="2953330" y="3695700"/>
                </a:lnTo>
                <a:lnTo>
                  <a:pt x="2992247" y="3683000"/>
                </a:lnTo>
                <a:lnTo>
                  <a:pt x="3030597" y="3657600"/>
                </a:lnTo>
                <a:lnTo>
                  <a:pt x="3068367" y="3632200"/>
                </a:lnTo>
                <a:lnTo>
                  <a:pt x="3105544" y="3606800"/>
                </a:lnTo>
                <a:lnTo>
                  <a:pt x="3142116" y="3581400"/>
                </a:lnTo>
                <a:lnTo>
                  <a:pt x="3178068" y="3556000"/>
                </a:lnTo>
                <a:lnTo>
                  <a:pt x="3213390" y="3530600"/>
                </a:lnTo>
                <a:lnTo>
                  <a:pt x="3248066" y="3492500"/>
                </a:lnTo>
                <a:lnTo>
                  <a:pt x="3282085" y="3467100"/>
                </a:lnTo>
                <a:lnTo>
                  <a:pt x="3315433" y="3441700"/>
                </a:lnTo>
                <a:lnTo>
                  <a:pt x="3348098" y="3403600"/>
                </a:lnTo>
                <a:lnTo>
                  <a:pt x="3380066" y="3378200"/>
                </a:lnTo>
                <a:lnTo>
                  <a:pt x="3411325" y="3340100"/>
                </a:lnTo>
                <a:lnTo>
                  <a:pt x="3441862" y="3314700"/>
                </a:lnTo>
                <a:lnTo>
                  <a:pt x="3471663" y="3276600"/>
                </a:lnTo>
                <a:lnTo>
                  <a:pt x="3500715" y="3238500"/>
                </a:lnTo>
                <a:lnTo>
                  <a:pt x="3529007" y="3213100"/>
                </a:lnTo>
                <a:lnTo>
                  <a:pt x="3556524" y="3175000"/>
                </a:lnTo>
                <a:lnTo>
                  <a:pt x="3583253" y="3136900"/>
                </a:lnTo>
                <a:lnTo>
                  <a:pt x="3609183" y="3098800"/>
                </a:lnTo>
                <a:lnTo>
                  <a:pt x="3634299" y="3060700"/>
                </a:lnTo>
                <a:lnTo>
                  <a:pt x="3658589" y="3022600"/>
                </a:lnTo>
                <a:lnTo>
                  <a:pt x="3682041" y="2984500"/>
                </a:lnTo>
                <a:lnTo>
                  <a:pt x="3704640" y="2946400"/>
                </a:lnTo>
                <a:lnTo>
                  <a:pt x="3726374" y="2908300"/>
                </a:lnTo>
                <a:lnTo>
                  <a:pt x="3747229" y="2870200"/>
                </a:lnTo>
                <a:lnTo>
                  <a:pt x="3767194" y="2832100"/>
                </a:lnTo>
                <a:lnTo>
                  <a:pt x="3786255" y="2794000"/>
                </a:lnTo>
                <a:lnTo>
                  <a:pt x="3804400" y="2743200"/>
                </a:lnTo>
                <a:lnTo>
                  <a:pt x="3821614" y="2705100"/>
                </a:lnTo>
                <a:lnTo>
                  <a:pt x="3837885" y="2667000"/>
                </a:lnTo>
                <a:lnTo>
                  <a:pt x="3853201" y="2616200"/>
                </a:lnTo>
                <a:lnTo>
                  <a:pt x="3867548" y="2578100"/>
                </a:lnTo>
                <a:lnTo>
                  <a:pt x="3880913" y="2527300"/>
                </a:lnTo>
                <a:lnTo>
                  <a:pt x="3893283" y="2489200"/>
                </a:lnTo>
                <a:lnTo>
                  <a:pt x="3904646" y="2438400"/>
                </a:lnTo>
                <a:lnTo>
                  <a:pt x="3914988" y="2400300"/>
                </a:lnTo>
                <a:lnTo>
                  <a:pt x="3924296" y="2349500"/>
                </a:lnTo>
                <a:lnTo>
                  <a:pt x="3932558" y="2311400"/>
                </a:lnTo>
                <a:lnTo>
                  <a:pt x="3939761" y="2260600"/>
                </a:lnTo>
                <a:lnTo>
                  <a:pt x="3945891" y="2209800"/>
                </a:lnTo>
                <a:lnTo>
                  <a:pt x="3950935" y="2171700"/>
                </a:lnTo>
                <a:lnTo>
                  <a:pt x="3954881" y="2120900"/>
                </a:lnTo>
                <a:lnTo>
                  <a:pt x="3957716" y="2070100"/>
                </a:lnTo>
                <a:lnTo>
                  <a:pt x="3959426" y="2019300"/>
                </a:lnTo>
                <a:lnTo>
                  <a:pt x="3959999" y="1981200"/>
                </a:lnTo>
                <a:lnTo>
                  <a:pt x="3959426" y="1930400"/>
                </a:lnTo>
                <a:lnTo>
                  <a:pt x="3957716" y="1879600"/>
                </a:lnTo>
                <a:lnTo>
                  <a:pt x="3954881" y="1828800"/>
                </a:lnTo>
                <a:lnTo>
                  <a:pt x="3950935" y="1790700"/>
                </a:lnTo>
                <a:lnTo>
                  <a:pt x="3945891" y="1739900"/>
                </a:lnTo>
                <a:lnTo>
                  <a:pt x="3939761" y="1689100"/>
                </a:lnTo>
                <a:lnTo>
                  <a:pt x="3932558" y="1651000"/>
                </a:lnTo>
                <a:lnTo>
                  <a:pt x="3924296" y="1600200"/>
                </a:lnTo>
                <a:lnTo>
                  <a:pt x="3914988" y="1549400"/>
                </a:lnTo>
                <a:lnTo>
                  <a:pt x="3904646" y="1511300"/>
                </a:lnTo>
                <a:lnTo>
                  <a:pt x="3893283" y="1460500"/>
                </a:lnTo>
                <a:lnTo>
                  <a:pt x="3880913" y="1422400"/>
                </a:lnTo>
                <a:lnTo>
                  <a:pt x="3867548" y="1371600"/>
                </a:lnTo>
                <a:lnTo>
                  <a:pt x="3853201" y="1333500"/>
                </a:lnTo>
                <a:lnTo>
                  <a:pt x="3837885" y="1295400"/>
                </a:lnTo>
                <a:lnTo>
                  <a:pt x="3821614" y="1244600"/>
                </a:lnTo>
                <a:lnTo>
                  <a:pt x="3804400" y="1206500"/>
                </a:lnTo>
                <a:lnTo>
                  <a:pt x="3786255" y="1168400"/>
                </a:lnTo>
                <a:lnTo>
                  <a:pt x="3767194" y="1117600"/>
                </a:lnTo>
                <a:lnTo>
                  <a:pt x="3747229" y="1079500"/>
                </a:lnTo>
                <a:lnTo>
                  <a:pt x="3726374" y="1041400"/>
                </a:lnTo>
                <a:lnTo>
                  <a:pt x="3704640" y="1003300"/>
                </a:lnTo>
                <a:lnTo>
                  <a:pt x="3682041" y="965200"/>
                </a:lnTo>
                <a:lnTo>
                  <a:pt x="3658589" y="927100"/>
                </a:lnTo>
                <a:lnTo>
                  <a:pt x="3634299" y="889000"/>
                </a:lnTo>
                <a:lnTo>
                  <a:pt x="3609183" y="850900"/>
                </a:lnTo>
                <a:lnTo>
                  <a:pt x="3583253" y="812800"/>
                </a:lnTo>
                <a:lnTo>
                  <a:pt x="3556524" y="774700"/>
                </a:lnTo>
                <a:lnTo>
                  <a:pt x="3529007" y="736600"/>
                </a:lnTo>
                <a:lnTo>
                  <a:pt x="3500715" y="711200"/>
                </a:lnTo>
                <a:lnTo>
                  <a:pt x="3471663" y="673100"/>
                </a:lnTo>
                <a:lnTo>
                  <a:pt x="3441862" y="635000"/>
                </a:lnTo>
                <a:lnTo>
                  <a:pt x="3411325" y="609600"/>
                </a:lnTo>
                <a:lnTo>
                  <a:pt x="3380066" y="571500"/>
                </a:lnTo>
                <a:lnTo>
                  <a:pt x="3348098" y="546100"/>
                </a:lnTo>
                <a:lnTo>
                  <a:pt x="3315433" y="508000"/>
                </a:lnTo>
                <a:lnTo>
                  <a:pt x="3282085" y="482600"/>
                </a:lnTo>
                <a:lnTo>
                  <a:pt x="3248066" y="457200"/>
                </a:lnTo>
                <a:lnTo>
                  <a:pt x="3213390" y="431800"/>
                </a:lnTo>
                <a:lnTo>
                  <a:pt x="3178068" y="393700"/>
                </a:lnTo>
                <a:lnTo>
                  <a:pt x="3142116" y="368300"/>
                </a:lnTo>
                <a:lnTo>
                  <a:pt x="3105544" y="342900"/>
                </a:lnTo>
                <a:lnTo>
                  <a:pt x="3068367" y="317500"/>
                </a:lnTo>
                <a:lnTo>
                  <a:pt x="3030597" y="292100"/>
                </a:lnTo>
                <a:lnTo>
                  <a:pt x="2992247" y="279400"/>
                </a:lnTo>
                <a:lnTo>
                  <a:pt x="2913860" y="228600"/>
                </a:lnTo>
                <a:lnTo>
                  <a:pt x="2873848" y="203200"/>
                </a:lnTo>
                <a:lnTo>
                  <a:pt x="2833309" y="190500"/>
                </a:lnTo>
                <a:lnTo>
                  <a:pt x="2792254" y="165100"/>
                </a:lnTo>
                <a:lnTo>
                  <a:pt x="2708653" y="139700"/>
                </a:lnTo>
                <a:lnTo>
                  <a:pt x="2666131" y="114300"/>
                </a:lnTo>
                <a:lnTo>
                  <a:pt x="2401730" y="38100"/>
                </a:lnTo>
                <a:close/>
              </a:path>
              <a:path w="3960495" h="3949700">
                <a:moveTo>
                  <a:pt x="2264152" y="12700"/>
                </a:moveTo>
                <a:lnTo>
                  <a:pt x="1695834" y="12700"/>
                </a:lnTo>
                <a:lnTo>
                  <a:pt x="1603748" y="38100"/>
                </a:lnTo>
                <a:lnTo>
                  <a:pt x="2356239" y="38100"/>
                </a:lnTo>
                <a:lnTo>
                  <a:pt x="2264152" y="12700"/>
                </a:lnTo>
                <a:close/>
              </a:path>
              <a:path w="3960495" h="3949700">
                <a:moveTo>
                  <a:pt x="2170680" y="0"/>
                </a:moveTo>
                <a:lnTo>
                  <a:pt x="1789306" y="0"/>
                </a:lnTo>
                <a:lnTo>
                  <a:pt x="1742404" y="12700"/>
                </a:lnTo>
                <a:lnTo>
                  <a:pt x="2217583" y="12700"/>
                </a:lnTo>
                <a:lnTo>
                  <a:pt x="2170680" y="0"/>
                </a:lnTo>
                <a:close/>
              </a:path>
            </a:pathLst>
          </a:custGeom>
          <a:solidFill>
            <a:srgbClr val="FFFFFF">
              <a:alpha val="89999"/>
            </a:srgbClr>
          </a:solidFill>
          <a:effectLst>
            <a:softEdge rad="31750"/>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2052008" y="6382301"/>
            <a:ext cx="3960495" cy="3949700"/>
          </a:xfrm>
          <a:custGeom>
            <a:avLst/>
            <a:gdLst/>
            <a:ahLst/>
            <a:cxnLst/>
            <a:rect l="l" t="t" r="r" b="b"/>
            <a:pathLst>
              <a:path w="3960495" h="3949700">
                <a:moveTo>
                  <a:pt x="2217583" y="3937000"/>
                </a:moveTo>
                <a:lnTo>
                  <a:pt x="1742404" y="3937000"/>
                </a:lnTo>
                <a:lnTo>
                  <a:pt x="1789306" y="3949700"/>
                </a:lnTo>
                <a:lnTo>
                  <a:pt x="2170680" y="3949700"/>
                </a:lnTo>
                <a:lnTo>
                  <a:pt x="2217583" y="3937000"/>
                </a:lnTo>
                <a:close/>
              </a:path>
              <a:path w="3960495" h="3949700">
                <a:moveTo>
                  <a:pt x="2310375" y="3924300"/>
                </a:moveTo>
                <a:lnTo>
                  <a:pt x="1649611" y="3924300"/>
                </a:lnTo>
                <a:lnTo>
                  <a:pt x="1695834" y="3937000"/>
                </a:lnTo>
                <a:lnTo>
                  <a:pt x="2264152" y="3937000"/>
                </a:lnTo>
                <a:lnTo>
                  <a:pt x="2310375" y="3924300"/>
                </a:lnTo>
                <a:close/>
              </a:path>
              <a:path w="3960495" h="3949700">
                <a:moveTo>
                  <a:pt x="2401730" y="38100"/>
                </a:moveTo>
                <a:lnTo>
                  <a:pt x="1558257" y="38100"/>
                </a:lnTo>
                <a:lnTo>
                  <a:pt x="1293857" y="114300"/>
                </a:lnTo>
                <a:lnTo>
                  <a:pt x="1251335" y="139700"/>
                </a:lnTo>
                <a:lnTo>
                  <a:pt x="1167734" y="165100"/>
                </a:lnTo>
                <a:lnTo>
                  <a:pt x="1126680" y="190500"/>
                </a:lnTo>
                <a:lnTo>
                  <a:pt x="1086140" y="203200"/>
                </a:lnTo>
                <a:lnTo>
                  <a:pt x="1046129" y="228600"/>
                </a:lnTo>
                <a:lnTo>
                  <a:pt x="967742" y="279400"/>
                </a:lnTo>
                <a:lnTo>
                  <a:pt x="929393" y="292100"/>
                </a:lnTo>
                <a:lnTo>
                  <a:pt x="891623" y="317500"/>
                </a:lnTo>
                <a:lnTo>
                  <a:pt x="854446" y="342900"/>
                </a:lnTo>
                <a:lnTo>
                  <a:pt x="817875" y="368300"/>
                </a:lnTo>
                <a:lnTo>
                  <a:pt x="781922" y="393700"/>
                </a:lnTo>
                <a:lnTo>
                  <a:pt x="746601" y="431800"/>
                </a:lnTo>
                <a:lnTo>
                  <a:pt x="711925" y="457200"/>
                </a:lnTo>
                <a:lnTo>
                  <a:pt x="677907" y="482600"/>
                </a:lnTo>
                <a:lnTo>
                  <a:pt x="644558" y="508000"/>
                </a:lnTo>
                <a:lnTo>
                  <a:pt x="611894" y="546100"/>
                </a:lnTo>
                <a:lnTo>
                  <a:pt x="579926" y="571500"/>
                </a:lnTo>
                <a:lnTo>
                  <a:pt x="548667" y="609600"/>
                </a:lnTo>
                <a:lnTo>
                  <a:pt x="518131" y="635000"/>
                </a:lnTo>
                <a:lnTo>
                  <a:pt x="488331" y="673100"/>
                </a:lnTo>
                <a:lnTo>
                  <a:pt x="459278" y="711200"/>
                </a:lnTo>
                <a:lnTo>
                  <a:pt x="430987" y="736600"/>
                </a:lnTo>
                <a:lnTo>
                  <a:pt x="403470" y="774700"/>
                </a:lnTo>
                <a:lnTo>
                  <a:pt x="376741" y="812800"/>
                </a:lnTo>
                <a:lnTo>
                  <a:pt x="350812" y="850900"/>
                </a:lnTo>
                <a:lnTo>
                  <a:pt x="325696" y="889000"/>
                </a:lnTo>
                <a:lnTo>
                  <a:pt x="301406" y="927100"/>
                </a:lnTo>
                <a:lnTo>
                  <a:pt x="277955" y="965200"/>
                </a:lnTo>
                <a:lnTo>
                  <a:pt x="255356" y="1003300"/>
                </a:lnTo>
                <a:lnTo>
                  <a:pt x="233622" y="1041400"/>
                </a:lnTo>
                <a:lnTo>
                  <a:pt x="212767" y="1079500"/>
                </a:lnTo>
                <a:lnTo>
                  <a:pt x="192802" y="1117600"/>
                </a:lnTo>
                <a:lnTo>
                  <a:pt x="173741" y="1168400"/>
                </a:lnTo>
                <a:lnTo>
                  <a:pt x="155597" y="1206500"/>
                </a:lnTo>
                <a:lnTo>
                  <a:pt x="138383" y="1244600"/>
                </a:lnTo>
                <a:lnTo>
                  <a:pt x="122112" y="1295400"/>
                </a:lnTo>
                <a:lnTo>
                  <a:pt x="106796" y="1333500"/>
                </a:lnTo>
                <a:lnTo>
                  <a:pt x="92450" y="1371600"/>
                </a:lnTo>
                <a:lnTo>
                  <a:pt x="79085" y="1422400"/>
                </a:lnTo>
                <a:lnTo>
                  <a:pt x="66715" y="1460500"/>
                </a:lnTo>
                <a:lnTo>
                  <a:pt x="55352" y="1511300"/>
                </a:lnTo>
                <a:lnTo>
                  <a:pt x="45010" y="1549400"/>
                </a:lnTo>
                <a:lnTo>
                  <a:pt x="35702" y="1600200"/>
                </a:lnTo>
                <a:lnTo>
                  <a:pt x="27440" y="1651000"/>
                </a:lnTo>
                <a:lnTo>
                  <a:pt x="20238" y="1689100"/>
                </a:lnTo>
                <a:lnTo>
                  <a:pt x="14108" y="1739900"/>
                </a:lnTo>
                <a:lnTo>
                  <a:pt x="9063" y="1790700"/>
                </a:lnTo>
                <a:lnTo>
                  <a:pt x="5117" y="1828800"/>
                </a:lnTo>
                <a:lnTo>
                  <a:pt x="2283" y="1879600"/>
                </a:lnTo>
                <a:lnTo>
                  <a:pt x="572" y="1930400"/>
                </a:lnTo>
                <a:lnTo>
                  <a:pt x="0" y="1981200"/>
                </a:lnTo>
                <a:lnTo>
                  <a:pt x="572" y="2019300"/>
                </a:lnTo>
                <a:lnTo>
                  <a:pt x="2283" y="2070100"/>
                </a:lnTo>
                <a:lnTo>
                  <a:pt x="5117" y="2120900"/>
                </a:lnTo>
                <a:lnTo>
                  <a:pt x="9063" y="2171700"/>
                </a:lnTo>
                <a:lnTo>
                  <a:pt x="14108" y="2209800"/>
                </a:lnTo>
                <a:lnTo>
                  <a:pt x="20238" y="2260600"/>
                </a:lnTo>
                <a:lnTo>
                  <a:pt x="27440" y="2311400"/>
                </a:lnTo>
                <a:lnTo>
                  <a:pt x="35702" y="2349500"/>
                </a:lnTo>
                <a:lnTo>
                  <a:pt x="45010" y="2400300"/>
                </a:lnTo>
                <a:lnTo>
                  <a:pt x="55352" y="2438400"/>
                </a:lnTo>
                <a:lnTo>
                  <a:pt x="66715" y="2489200"/>
                </a:lnTo>
                <a:lnTo>
                  <a:pt x="79085" y="2527300"/>
                </a:lnTo>
                <a:lnTo>
                  <a:pt x="92450" y="2578100"/>
                </a:lnTo>
                <a:lnTo>
                  <a:pt x="106796" y="2616200"/>
                </a:lnTo>
                <a:lnTo>
                  <a:pt x="122112" y="2667000"/>
                </a:lnTo>
                <a:lnTo>
                  <a:pt x="138383" y="2705100"/>
                </a:lnTo>
                <a:lnTo>
                  <a:pt x="155597" y="2743200"/>
                </a:lnTo>
                <a:lnTo>
                  <a:pt x="173741" y="2794000"/>
                </a:lnTo>
                <a:lnTo>
                  <a:pt x="192802" y="2832100"/>
                </a:lnTo>
                <a:lnTo>
                  <a:pt x="212767" y="2870200"/>
                </a:lnTo>
                <a:lnTo>
                  <a:pt x="233622" y="2908300"/>
                </a:lnTo>
                <a:lnTo>
                  <a:pt x="255356" y="2946400"/>
                </a:lnTo>
                <a:lnTo>
                  <a:pt x="277955" y="2984500"/>
                </a:lnTo>
                <a:lnTo>
                  <a:pt x="301406" y="3022600"/>
                </a:lnTo>
                <a:lnTo>
                  <a:pt x="325696" y="3060700"/>
                </a:lnTo>
                <a:lnTo>
                  <a:pt x="350812" y="3098800"/>
                </a:lnTo>
                <a:lnTo>
                  <a:pt x="376741" y="3136900"/>
                </a:lnTo>
                <a:lnTo>
                  <a:pt x="403470" y="3175000"/>
                </a:lnTo>
                <a:lnTo>
                  <a:pt x="430987" y="3213100"/>
                </a:lnTo>
                <a:lnTo>
                  <a:pt x="459278" y="3238500"/>
                </a:lnTo>
                <a:lnTo>
                  <a:pt x="488331" y="3276600"/>
                </a:lnTo>
                <a:lnTo>
                  <a:pt x="518131" y="3314700"/>
                </a:lnTo>
                <a:lnTo>
                  <a:pt x="548667" y="3340100"/>
                </a:lnTo>
                <a:lnTo>
                  <a:pt x="579926" y="3378200"/>
                </a:lnTo>
                <a:lnTo>
                  <a:pt x="611894" y="3403600"/>
                </a:lnTo>
                <a:lnTo>
                  <a:pt x="644558" y="3441700"/>
                </a:lnTo>
                <a:lnTo>
                  <a:pt x="677907" y="3467100"/>
                </a:lnTo>
                <a:lnTo>
                  <a:pt x="711925" y="3492500"/>
                </a:lnTo>
                <a:lnTo>
                  <a:pt x="746601" y="3530600"/>
                </a:lnTo>
                <a:lnTo>
                  <a:pt x="781922" y="3556000"/>
                </a:lnTo>
                <a:lnTo>
                  <a:pt x="817875" y="3581400"/>
                </a:lnTo>
                <a:lnTo>
                  <a:pt x="854446" y="3606800"/>
                </a:lnTo>
                <a:lnTo>
                  <a:pt x="891623" y="3632200"/>
                </a:lnTo>
                <a:lnTo>
                  <a:pt x="929393" y="3657600"/>
                </a:lnTo>
                <a:lnTo>
                  <a:pt x="967742" y="3683000"/>
                </a:lnTo>
                <a:lnTo>
                  <a:pt x="1006659" y="3695700"/>
                </a:lnTo>
                <a:lnTo>
                  <a:pt x="1086140" y="3746500"/>
                </a:lnTo>
                <a:lnTo>
                  <a:pt x="1126680" y="3759200"/>
                </a:lnTo>
                <a:lnTo>
                  <a:pt x="1167734" y="3784600"/>
                </a:lnTo>
                <a:lnTo>
                  <a:pt x="1209290" y="3797300"/>
                </a:lnTo>
                <a:lnTo>
                  <a:pt x="1251335" y="3822700"/>
                </a:lnTo>
                <a:lnTo>
                  <a:pt x="1293857" y="3835400"/>
                </a:lnTo>
                <a:lnTo>
                  <a:pt x="1603748" y="3924300"/>
                </a:lnTo>
                <a:lnTo>
                  <a:pt x="2356239" y="3924300"/>
                </a:lnTo>
                <a:lnTo>
                  <a:pt x="2666131" y="3835400"/>
                </a:lnTo>
                <a:lnTo>
                  <a:pt x="2708653" y="3822700"/>
                </a:lnTo>
                <a:lnTo>
                  <a:pt x="2750698" y="3797300"/>
                </a:lnTo>
                <a:lnTo>
                  <a:pt x="2792254" y="3784600"/>
                </a:lnTo>
                <a:lnTo>
                  <a:pt x="2833309" y="3759200"/>
                </a:lnTo>
                <a:lnTo>
                  <a:pt x="2873848" y="3746500"/>
                </a:lnTo>
                <a:lnTo>
                  <a:pt x="2953330" y="3695700"/>
                </a:lnTo>
                <a:lnTo>
                  <a:pt x="2992247" y="3683000"/>
                </a:lnTo>
                <a:lnTo>
                  <a:pt x="3030597" y="3657600"/>
                </a:lnTo>
                <a:lnTo>
                  <a:pt x="3068367" y="3632200"/>
                </a:lnTo>
                <a:lnTo>
                  <a:pt x="3105544" y="3606800"/>
                </a:lnTo>
                <a:lnTo>
                  <a:pt x="3142116" y="3581400"/>
                </a:lnTo>
                <a:lnTo>
                  <a:pt x="3178068" y="3556000"/>
                </a:lnTo>
                <a:lnTo>
                  <a:pt x="3213390" y="3530600"/>
                </a:lnTo>
                <a:lnTo>
                  <a:pt x="3248066" y="3492500"/>
                </a:lnTo>
                <a:lnTo>
                  <a:pt x="3282085" y="3467100"/>
                </a:lnTo>
                <a:lnTo>
                  <a:pt x="3315433" y="3441700"/>
                </a:lnTo>
                <a:lnTo>
                  <a:pt x="3348098" y="3403600"/>
                </a:lnTo>
                <a:lnTo>
                  <a:pt x="3380066" y="3378200"/>
                </a:lnTo>
                <a:lnTo>
                  <a:pt x="3411325" y="3340100"/>
                </a:lnTo>
                <a:lnTo>
                  <a:pt x="3441862" y="3314700"/>
                </a:lnTo>
                <a:lnTo>
                  <a:pt x="3471663" y="3276600"/>
                </a:lnTo>
                <a:lnTo>
                  <a:pt x="3500715" y="3238500"/>
                </a:lnTo>
                <a:lnTo>
                  <a:pt x="3529007" y="3213100"/>
                </a:lnTo>
                <a:lnTo>
                  <a:pt x="3556524" y="3175000"/>
                </a:lnTo>
                <a:lnTo>
                  <a:pt x="3583253" y="3136900"/>
                </a:lnTo>
                <a:lnTo>
                  <a:pt x="3609183" y="3098800"/>
                </a:lnTo>
                <a:lnTo>
                  <a:pt x="3634299" y="3060700"/>
                </a:lnTo>
                <a:lnTo>
                  <a:pt x="3658589" y="3022600"/>
                </a:lnTo>
                <a:lnTo>
                  <a:pt x="3682041" y="2984500"/>
                </a:lnTo>
                <a:lnTo>
                  <a:pt x="3704640" y="2946400"/>
                </a:lnTo>
                <a:lnTo>
                  <a:pt x="3726374" y="2908300"/>
                </a:lnTo>
                <a:lnTo>
                  <a:pt x="3747229" y="2870200"/>
                </a:lnTo>
                <a:lnTo>
                  <a:pt x="3767194" y="2832100"/>
                </a:lnTo>
                <a:lnTo>
                  <a:pt x="3786255" y="2794000"/>
                </a:lnTo>
                <a:lnTo>
                  <a:pt x="3804400" y="2743200"/>
                </a:lnTo>
                <a:lnTo>
                  <a:pt x="3821614" y="2705100"/>
                </a:lnTo>
                <a:lnTo>
                  <a:pt x="3837885" y="2667000"/>
                </a:lnTo>
                <a:lnTo>
                  <a:pt x="3853201" y="2616200"/>
                </a:lnTo>
                <a:lnTo>
                  <a:pt x="3867548" y="2578100"/>
                </a:lnTo>
                <a:lnTo>
                  <a:pt x="3880913" y="2527300"/>
                </a:lnTo>
                <a:lnTo>
                  <a:pt x="3893283" y="2489200"/>
                </a:lnTo>
                <a:lnTo>
                  <a:pt x="3904646" y="2438400"/>
                </a:lnTo>
                <a:lnTo>
                  <a:pt x="3914988" y="2400300"/>
                </a:lnTo>
                <a:lnTo>
                  <a:pt x="3924296" y="2349500"/>
                </a:lnTo>
                <a:lnTo>
                  <a:pt x="3932558" y="2311400"/>
                </a:lnTo>
                <a:lnTo>
                  <a:pt x="3939761" y="2260600"/>
                </a:lnTo>
                <a:lnTo>
                  <a:pt x="3945891" y="2209800"/>
                </a:lnTo>
                <a:lnTo>
                  <a:pt x="3950935" y="2171700"/>
                </a:lnTo>
                <a:lnTo>
                  <a:pt x="3954881" y="2120900"/>
                </a:lnTo>
                <a:lnTo>
                  <a:pt x="3957716" y="2070100"/>
                </a:lnTo>
                <a:lnTo>
                  <a:pt x="3959426" y="2019300"/>
                </a:lnTo>
                <a:lnTo>
                  <a:pt x="3959999" y="1981200"/>
                </a:lnTo>
                <a:lnTo>
                  <a:pt x="3959426" y="1930400"/>
                </a:lnTo>
                <a:lnTo>
                  <a:pt x="3957716" y="1879600"/>
                </a:lnTo>
                <a:lnTo>
                  <a:pt x="3954881" y="1828800"/>
                </a:lnTo>
                <a:lnTo>
                  <a:pt x="3950935" y="1790700"/>
                </a:lnTo>
                <a:lnTo>
                  <a:pt x="3945891" y="1739900"/>
                </a:lnTo>
                <a:lnTo>
                  <a:pt x="3939761" y="1689100"/>
                </a:lnTo>
                <a:lnTo>
                  <a:pt x="3932558" y="1651000"/>
                </a:lnTo>
                <a:lnTo>
                  <a:pt x="3924296" y="1600200"/>
                </a:lnTo>
                <a:lnTo>
                  <a:pt x="3914988" y="1549400"/>
                </a:lnTo>
                <a:lnTo>
                  <a:pt x="3904646" y="1511300"/>
                </a:lnTo>
                <a:lnTo>
                  <a:pt x="3893283" y="1460500"/>
                </a:lnTo>
                <a:lnTo>
                  <a:pt x="3880913" y="1422400"/>
                </a:lnTo>
                <a:lnTo>
                  <a:pt x="3867548" y="1371600"/>
                </a:lnTo>
                <a:lnTo>
                  <a:pt x="3853201" y="1333500"/>
                </a:lnTo>
                <a:lnTo>
                  <a:pt x="3837885" y="1295400"/>
                </a:lnTo>
                <a:lnTo>
                  <a:pt x="3821614" y="1244600"/>
                </a:lnTo>
                <a:lnTo>
                  <a:pt x="3804400" y="1206500"/>
                </a:lnTo>
                <a:lnTo>
                  <a:pt x="3786255" y="1168400"/>
                </a:lnTo>
                <a:lnTo>
                  <a:pt x="3767194" y="1117600"/>
                </a:lnTo>
                <a:lnTo>
                  <a:pt x="3747229" y="1079500"/>
                </a:lnTo>
                <a:lnTo>
                  <a:pt x="3726374" y="1041400"/>
                </a:lnTo>
                <a:lnTo>
                  <a:pt x="3704640" y="1003300"/>
                </a:lnTo>
                <a:lnTo>
                  <a:pt x="3682041" y="965200"/>
                </a:lnTo>
                <a:lnTo>
                  <a:pt x="3658589" y="927100"/>
                </a:lnTo>
                <a:lnTo>
                  <a:pt x="3634299" y="889000"/>
                </a:lnTo>
                <a:lnTo>
                  <a:pt x="3609183" y="850900"/>
                </a:lnTo>
                <a:lnTo>
                  <a:pt x="3583253" y="812800"/>
                </a:lnTo>
                <a:lnTo>
                  <a:pt x="3556524" y="774700"/>
                </a:lnTo>
                <a:lnTo>
                  <a:pt x="3529007" y="736600"/>
                </a:lnTo>
                <a:lnTo>
                  <a:pt x="3500715" y="711200"/>
                </a:lnTo>
                <a:lnTo>
                  <a:pt x="3471663" y="673100"/>
                </a:lnTo>
                <a:lnTo>
                  <a:pt x="3441862" y="635000"/>
                </a:lnTo>
                <a:lnTo>
                  <a:pt x="3411325" y="609600"/>
                </a:lnTo>
                <a:lnTo>
                  <a:pt x="3380066" y="571500"/>
                </a:lnTo>
                <a:lnTo>
                  <a:pt x="3348098" y="546100"/>
                </a:lnTo>
                <a:lnTo>
                  <a:pt x="3315433" y="508000"/>
                </a:lnTo>
                <a:lnTo>
                  <a:pt x="3282085" y="482600"/>
                </a:lnTo>
                <a:lnTo>
                  <a:pt x="3248066" y="457200"/>
                </a:lnTo>
                <a:lnTo>
                  <a:pt x="3213390" y="431800"/>
                </a:lnTo>
                <a:lnTo>
                  <a:pt x="3178068" y="393700"/>
                </a:lnTo>
                <a:lnTo>
                  <a:pt x="3142116" y="368300"/>
                </a:lnTo>
                <a:lnTo>
                  <a:pt x="3105544" y="342900"/>
                </a:lnTo>
                <a:lnTo>
                  <a:pt x="3068367" y="317500"/>
                </a:lnTo>
                <a:lnTo>
                  <a:pt x="3030597" y="292100"/>
                </a:lnTo>
                <a:lnTo>
                  <a:pt x="2992247" y="279400"/>
                </a:lnTo>
                <a:lnTo>
                  <a:pt x="2913860" y="228600"/>
                </a:lnTo>
                <a:lnTo>
                  <a:pt x="2873848" y="203200"/>
                </a:lnTo>
                <a:lnTo>
                  <a:pt x="2833309" y="190500"/>
                </a:lnTo>
                <a:lnTo>
                  <a:pt x="2792254" y="165100"/>
                </a:lnTo>
                <a:lnTo>
                  <a:pt x="2708653" y="139700"/>
                </a:lnTo>
                <a:lnTo>
                  <a:pt x="2666131" y="114300"/>
                </a:lnTo>
                <a:lnTo>
                  <a:pt x="2401730" y="38100"/>
                </a:lnTo>
                <a:close/>
              </a:path>
              <a:path w="3960495" h="3949700">
                <a:moveTo>
                  <a:pt x="2264152" y="12700"/>
                </a:moveTo>
                <a:lnTo>
                  <a:pt x="1695834" y="12700"/>
                </a:lnTo>
                <a:lnTo>
                  <a:pt x="1603748" y="38100"/>
                </a:lnTo>
                <a:lnTo>
                  <a:pt x="2356239" y="38100"/>
                </a:lnTo>
                <a:lnTo>
                  <a:pt x="2264152" y="12700"/>
                </a:lnTo>
                <a:close/>
              </a:path>
              <a:path w="3960495" h="3949700">
                <a:moveTo>
                  <a:pt x="2170680" y="0"/>
                </a:moveTo>
                <a:lnTo>
                  <a:pt x="1789306" y="0"/>
                </a:lnTo>
                <a:lnTo>
                  <a:pt x="1742404" y="12700"/>
                </a:lnTo>
                <a:lnTo>
                  <a:pt x="2217583" y="12700"/>
                </a:lnTo>
                <a:lnTo>
                  <a:pt x="2170680" y="0"/>
                </a:lnTo>
                <a:close/>
              </a:path>
            </a:pathLst>
          </a:custGeom>
          <a:solidFill>
            <a:srgbClr val="FFFFFF">
              <a:alpha val="89999"/>
            </a:srgbClr>
          </a:solidFill>
          <a:effectLst>
            <a:softEdge rad="31750"/>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757925" y="3142932"/>
            <a:ext cx="3164840" cy="28511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1700" b="0" i="0" u="none" strike="noStrike" kern="1200" cap="none" spc="0" normalizeH="0" baseline="0" noProof="0" dirty="0">
                <a:ln>
                  <a:noFill/>
                </a:ln>
                <a:solidFill>
                  <a:srgbClr val="F39700"/>
                </a:solidFill>
                <a:effectLst/>
                <a:uLnTx/>
                <a:uFillTx/>
                <a:latin typeface="HGP創英角ｺﾞｼｯｸUB"/>
                <a:ea typeface="+mn-ea"/>
                <a:cs typeface="HGP創英角ｺﾞｼｯｸUB"/>
              </a:rPr>
              <a:t>わたしたちの労働組合がめざすこと</a:t>
            </a:r>
            <a:endParaRPr kumimoji="1" sz="1700" b="0" i="0" u="none" strike="noStrike" kern="1200" cap="none" spc="0" normalizeH="0" baseline="0" noProof="0">
              <a:ln>
                <a:noFill/>
              </a:ln>
              <a:solidFill>
                <a:prstClr val="black"/>
              </a:solidFill>
              <a:effectLst/>
              <a:uLnTx/>
              <a:uFillTx/>
              <a:latin typeface="HGP創英角ｺﾞｼｯｸUB"/>
              <a:ea typeface="+mn-ea"/>
              <a:cs typeface="HGP創英角ｺﾞｼｯｸUB"/>
            </a:endParaRPr>
          </a:p>
        </p:txBody>
      </p:sp>
      <p:sp>
        <p:nvSpPr>
          <p:cNvPr id="6" name="object 6"/>
          <p:cNvSpPr txBox="1"/>
          <p:nvPr/>
        </p:nvSpPr>
        <p:spPr>
          <a:xfrm>
            <a:off x="599173" y="3525404"/>
            <a:ext cx="3494404" cy="2244090"/>
          </a:xfrm>
          <a:prstGeom prst="rect">
            <a:avLst/>
          </a:prstGeom>
        </p:spPr>
        <p:txBody>
          <a:bodyPr vert="horz" wrap="square" lIns="0" tIns="12700" rIns="0" bIns="0" rtlCol="0">
            <a:spAutoFit/>
          </a:bodyPr>
          <a:lstStyle/>
          <a:p>
            <a:pPr marL="12700" marR="5080" lvl="0" indent="0" algn="just" defTabSz="914400" rtl="0" eaLnBrk="1" fontAlgn="auto" latinLnBrk="0" hangingPunct="1">
              <a:lnSpc>
                <a:spcPct val="141700"/>
              </a:lnSpc>
              <a:spcBef>
                <a:spcPts val="100"/>
              </a:spcBef>
              <a:spcAft>
                <a:spcPts val="0"/>
              </a:spcAft>
              <a:buClrTx/>
              <a:buSzTx/>
              <a:buFontTx/>
              <a:buNone/>
              <a:tabLst/>
              <a:defRPr/>
            </a:pP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　今日の労働組合で</a:t>
            </a:r>
            <a:r>
              <a:rPr kumimoji="1" sz="1000" b="0" i="0" u="none" strike="noStrike" kern="1200" cap="none" spc="40" normalizeH="0" baseline="0" noProof="0" dirty="0">
                <a:ln>
                  <a:noFill/>
                </a:ln>
                <a:solidFill>
                  <a:srgbClr val="221815"/>
                </a:solidFill>
                <a:effectLst/>
                <a:uLnTx/>
                <a:uFillTx/>
                <a:latin typeface="BIZ UDPゴシック"/>
                <a:ea typeface="+mn-ea"/>
                <a:cs typeface="BIZ UDPゴシック"/>
              </a:rPr>
              <a:t>も</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助け合い</a:t>
            </a:r>
            <a:r>
              <a:rPr kumimoji="1" sz="1000" b="0" i="0" u="none" strike="noStrike" kern="1200" cap="none" spc="4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安全</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安心の職場づくり</a:t>
            </a:r>
            <a:r>
              <a:rPr kumimoji="1" sz="1000" b="0" i="0" u="none" strike="noStrike" kern="1200" cap="none" spc="4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ゆ </a:t>
            </a:r>
            <a:r>
              <a:rPr kumimoji="1" sz="1000" b="0" i="0" u="none" strike="noStrike" kern="1200" cap="none" spc="0" normalizeH="0" baseline="0" noProof="0" dirty="0">
                <a:ln>
                  <a:noFill/>
                </a:ln>
                <a:solidFill>
                  <a:srgbClr val="221815"/>
                </a:solidFill>
                <a:effectLst/>
                <a:uLnTx/>
                <a:uFillTx/>
                <a:latin typeface="BIZ UDPゴシック"/>
                <a:ea typeface="+mn-ea"/>
                <a:cs typeface="BIZ UDPゴシック"/>
              </a:rPr>
              <a:t>と</a:t>
            </a:r>
            <a:r>
              <a:rPr kumimoji="1" sz="1000" b="0" i="0" u="none" strike="noStrike" kern="1200" cap="none" spc="235" normalizeH="0" baseline="0" noProof="0" dirty="0">
                <a:ln>
                  <a:noFill/>
                </a:ln>
                <a:solidFill>
                  <a:srgbClr val="221815"/>
                </a:solidFill>
                <a:effectLst/>
                <a:uLnTx/>
                <a:uFillTx/>
                <a:latin typeface="BIZ UDPゴシック"/>
                <a:ea typeface="+mn-ea"/>
                <a:cs typeface="BIZ UDPゴシック"/>
              </a:rPr>
              <a:t>り</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85"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0" normalizeH="0" baseline="0" noProof="0" dirty="0">
                <a:ln>
                  <a:noFill/>
                </a:ln>
                <a:solidFill>
                  <a:srgbClr val="221815"/>
                </a:solidFill>
                <a:effectLst/>
                <a:uLnTx/>
                <a:uFillTx/>
                <a:latin typeface="BIZ UDPゴシック"/>
                <a:ea typeface="+mn-ea"/>
                <a:cs typeface="BIZ UDPゴシック"/>
              </a:rPr>
              <a:t>豊かさの向上</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45"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0" normalizeH="0" baseline="0" noProof="0" dirty="0">
                <a:ln>
                  <a:noFill/>
                </a:ln>
                <a:solidFill>
                  <a:srgbClr val="221815"/>
                </a:solidFill>
                <a:effectLst/>
                <a:uLnTx/>
                <a:uFillTx/>
                <a:latin typeface="BIZ UDPゴシック"/>
                <a:ea typeface="+mn-ea"/>
                <a:cs typeface="BIZ UDPゴシック"/>
              </a:rPr>
              <a:t>政治活動</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60"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0" normalizeH="0" baseline="0" noProof="0" dirty="0">
                <a:ln>
                  <a:noFill/>
                </a:ln>
                <a:solidFill>
                  <a:srgbClr val="221815"/>
                </a:solidFill>
                <a:effectLst/>
                <a:uLnTx/>
                <a:uFillTx/>
                <a:latin typeface="BIZ UDPゴシック"/>
                <a:ea typeface="+mn-ea"/>
                <a:cs typeface="BIZ UDPゴシック"/>
              </a:rPr>
              <a:t>の取</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り</a:t>
            </a:r>
            <a:r>
              <a:rPr kumimoji="1" sz="1000" b="0" i="0" u="none" strike="noStrike" kern="1200" cap="none" spc="0" normalizeH="0" baseline="0" noProof="0" dirty="0">
                <a:ln>
                  <a:noFill/>
                </a:ln>
                <a:solidFill>
                  <a:srgbClr val="221815"/>
                </a:solidFill>
                <a:effectLst/>
                <a:uLnTx/>
                <a:uFillTx/>
                <a:latin typeface="BIZ UDPゴシック"/>
                <a:ea typeface="+mn-ea"/>
                <a:cs typeface="BIZ UDPゴシック"/>
              </a:rPr>
              <a:t>組みの重要性は何</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ら 変わることはありません</a:t>
            </a:r>
            <a:r>
              <a:rPr kumimoji="1" sz="1000" b="0" i="0" u="none" strike="noStrike" kern="1200" cap="none" spc="-60"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カッコよく言えば</a:t>
            </a:r>
            <a:r>
              <a:rPr kumimoji="1" sz="1000" b="0" i="0" u="none" strike="noStrike" kern="1200" cap="none" spc="-10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労働組合の活動は、</a:t>
            </a:r>
            <a:endParaRPr kumimoji="1" sz="1000" b="0" i="0" u="none" strike="noStrike" kern="1200" cap="none" spc="0" normalizeH="0" baseline="0" noProof="0">
              <a:ln>
                <a:noFill/>
              </a:ln>
              <a:solidFill>
                <a:prstClr val="black"/>
              </a:solidFill>
              <a:effectLst/>
              <a:uLnTx/>
              <a:uFillTx/>
              <a:latin typeface="BIZ UDPゴシック"/>
              <a:ea typeface="+mn-ea"/>
              <a:cs typeface="BIZ UDPゴシック"/>
            </a:endParaRPr>
          </a:p>
          <a:p>
            <a:pPr marL="12700" marR="17780" lvl="0" indent="0" algn="just" defTabSz="914400" rtl="0" eaLnBrk="1" fontAlgn="auto" latinLnBrk="0" hangingPunct="1">
              <a:lnSpc>
                <a:spcPct val="141700"/>
              </a:lnSpc>
              <a:spcBef>
                <a:spcPts val="0"/>
              </a:spcBef>
              <a:spcAft>
                <a:spcPts val="0"/>
              </a:spcAft>
              <a:buClrTx/>
              <a:buSzTx/>
              <a:buFontTx/>
              <a:buNone/>
              <a:tabLst/>
              <a:defRPr/>
            </a:pP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自分のため</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10"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でもあり</a:t>
            </a:r>
            <a:r>
              <a:rPr kumimoji="1" sz="1000" b="0" i="0" u="none" strike="noStrike" kern="1200" cap="none" spc="-10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仲間のため</a:t>
            </a:r>
            <a:r>
              <a:rPr kumimoji="1" sz="1000" b="0" i="0" u="none" strike="noStrike" kern="1200" cap="none" spc="240"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会社のため</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10"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そし</a:t>
            </a:r>
            <a:r>
              <a:rPr kumimoji="1" sz="1000" b="0" i="0" u="none" strike="noStrike" kern="1200" cap="none" spc="235" normalizeH="0" baseline="0" noProof="0" dirty="0">
                <a:ln>
                  <a:noFill/>
                </a:ln>
                <a:solidFill>
                  <a:srgbClr val="221815"/>
                </a:solidFill>
                <a:effectLst/>
                <a:uLnTx/>
                <a:uFillTx/>
                <a:latin typeface="BIZ UDPゴシック"/>
                <a:ea typeface="+mn-ea"/>
                <a:cs typeface="BIZ UDPゴシック"/>
              </a:rPr>
              <a:t>て</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世 の中のため</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95"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の活動でもあります</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endParaRPr kumimoji="1" sz="1000" b="0" i="0" u="none" strike="noStrike" kern="1200" cap="none" spc="0" normalizeH="0" baseline="0" noProof="0">
              <a:ln>
                <a:noFill/>
              </a:ln>
              <a:solidFill>
                <a:prstClr val="black"/>
              </a:solidFill>
              <a:effectLst/>
              <a:uLnTx/>
              <a:uFillTx/>
              <a:latin typeface="BIZ UDPゴシック"/>
              <a:ea typeface="+mn-ea"/>
              <a:cs typeface="BIZ UDPゴシック"/>
            </a:endParaRPr>
          </a:p>
          <a:p>
            <a:pPr marL="12700" marR="18415" lvl="0" indent="0" algn="just" defTabSz="914400" rtl="0" eaLnBrk="1" fontAlgn="auto" latinLnBrk="0" hangingPunct="1">
              <a:lnSpc>
                <a:spcPct val="141700"/>
              </a:lnSpc>
              <a:spcBef>
                <a:spcPts val="0"/>
              </a:spcBef>
              <a:spcAft>
                <a:spcPts val="0"/>
              </a:spcAft>
              <a:buClrTx/>
              <a:buSzTx/>
              <a:buFontTx/>
              <a:buNone/>
              <a:tabLst/>
              <a:defRPr/>
            </a:pP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　で</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も</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50"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難しく考える必要はありません</a:t>
            </a:r>
            <a:r>
              <a:rPr kumimoji="1" sz="1000" b="0" i="0" u="none" strike="noStrike" kern="1200" cap="none" spc="14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まず</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は</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50"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みんなと共に </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楽しく活動していくこ</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と</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80"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それがあなたの労働組合活動のは</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じ まりとなります</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endParaRPr kumimoji="1" sz="1000" b="0" i="0" u="none" strike="noStrike" kern="1200" cap="none" spc="0" normalizeH="0" baseline="0" noProof="0">
              <a:ln>
                <a:noFill/>
              </a:ln>
              <a:solidFill>
                <a:prstClr val="black"/>
              </a:solidFill>
              <a:effectLst/>
              <a:uLnTx/>
              <a:uFillTx/>
              <a:latin typeface="BIZ UDPゴシック"/>
              <a:ea typeface="+mn-ea"/>
              <a:cs typeface="BIZ UDP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sz="10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0"/>
              </a:spcBef>
              <a:spcAft>
                <a:spcPts val="0"/>
              </a:spcAft>
              <a:buClrTx/>
              <a:buSzTx/>
              <a:buFontTx/>
              <a:buNone/>
              <a:tabLst/>
              <a:defRPr/>
            </a:pPr>
            <a:endParaRPr kumimoji="1" sz="850" b="0" i="0" u="none" strike="noStrike" kern="1200" cap="none" spc="0" normalizeH="0" baseline="0" noProof="0">
              <a:ln>
                <a:noFill/>
              </a:ln>
              <a:solidFill>
                <a:prstClr val="black"/>
              </a:solidFill>
              <a:effectLst/>
              <a:uLnTx/>
              <a:uFillTx/>
              <a:latin typeface="Times New Roman"/>
              <a:ea typeface="+mn-ea"/>
              <a:cs typeface="Times New Roman"/>
            </a:endParaRPr>
          </a:p>
          <a:p>
            <a:pPr marL="202565" marR="0" lvl="0" indent="0" algn="l" defTabSz="914400" rtl="0" eaLnBrk="1" fontAlgn="auto" latinLnBrk="0" hangingPunct="1">
              <a:lnSpc>
                <a:spcPct val="100000"/>
              </a:lnSpc>
              <a:spcBef>
                <a:spcPts val="0"/>
              </a:spcBef>
              <a:spcAft>
                <a:spcPts val="0"/>
              </a:spcAft>
              <a:buClrTx/>
              <a:buSzTx/>
              <a:buFontTx/>
              <a:buNone/>
              <a:tabLst/>
              <a:defRPr/>
            </a:pPr>
            <a:r>
              <a:rPr kumimoji="1" sz="1400" b="0" i="0" u="none" strike="noStrike" kern="1200" cap="none" spc="15" normalizeH="0" baseline="0" noProof="0" dirty="0">
                <a:ln>
                  <a:noFill/>
                </a:ln>
                <a:solidFill>
                  <a:srgbClr val="221815"/>
                </a:solidFill>
                <a:effectLst/>
                <a:uLnTx/>
                <a:uFillTx/>
                <a:latin typeface="BIZ UDPゴシック"/>
                <a:ea typeface="+mn-ea"/>
                <a:cs typeface="BIZ UDPゴシック"/>
              </a:rPr>
              <a:t>さあ</a:t>
            </a:r>
            <a:r>
              <a:rPr kumimoji="1" sz="1400" b="0" i="0" u="none" strike="noStrike" kern="1200" cap="none" spc="220" normalizeH="0" baseline="0" noProof="0" dirty="0">
                <a:ln>
                  <a:noFill/>
                </a:ln>
                <a:solidFill>
                  <a:srgbClr val="221815"/>
                </a:solidFill>
                <a:effectLst/>
                <a:uLnTx/>
                <a:uFillTx/>
                <a:latin typeface="BIZ UDPゴシック"/>
                <a:ea typeface="+mn-ea"/>
                <a:cs typeface="BIZ UDPゴシック"/>
              </a:rPr>
              <a:t>、</a:t>
            </a:r>
            <a:r>
              <a:rPr kumimoji="1" sz="1400" b="0" i="0" u="none" strike="noStrike" kern="1200" cap="none" spc="15" normalizeH="0" baseline="0" noProof="0" dirty="0">
                <a:ln>
                  <a:noFill/>
                </a:ln>
                <a:solidFill>
                  <a:srgbClr val="221815"/>
                </a:solidFill>
                <a:effectLst/>
                <a:uLnTx/>
                <a:uFillTx/>
                <a:latin typeface="BIZ UDPゴシック"/>
                <a:ea typeface="+mn-ea"/>
                <a:cs typeface="BIZ UDPゴシック"/>
              </a:rPr>
              <a:t>私たちとともに活動</a:t>
            </a:r>
            <a:r>
              <a:rPr kumimoji="1" sz="1400" b="0" i="0" u="none" strike="noStrike" kern="1200" cap="none" spc="10" normalizeH="0" baseline="0" noProof="0" dirty="0">
                <a:ln>
                  <a:noFill/>
                </a:ln>
                <a:solidFill>
                  <a:srgbClr val="221815"/>
                </a:solidFill>
                <a:effectLst/>
                <a:uLnTx/>
                <a:uFillTx/>
                <a:latin typeface="BIZ UDPゴシック"/>
                <a:ea typeface="+mn-ea"/>
                <a:cs typeface="BIZ UDPゴシック"/>
              </a:rPr>
              <a:t>し</a:t>
            </a:r>
            <a:r>
              <a:rPr kumimoji="1" sz="1400" b="0" i="0" u="none" strike="noStrike" kern="1200" cap="none" spc="15" normalizeH="0" baseline="0" noProof="0" dirty="0">
                <a:ln>
                  <a:noFill/>
                </a:ln>
                <a:solidFill>
                  <a:srgbClr val="221815"/>
                </a:solidFill>
                <a:effectLst/>
                <a:uLnTx/>
                <a:uFillTx/>
                <a:latin typeface="BIZ UDPゴシック"/>
                <a:ea typeface="+mn-ea"/>
                <a:cs typeface="BIZ UDPゴシック"/>
              </a:rPr>
              <a:t>ま</a:t>
            </a:r>
            <a:r>
              <a:rPr kumimoji="1" sz="1400" b="0" i="0" u="none" strike="noStrike" kern="1200" cap="none" spc="10" normalizeH="0" baseline="0" noProof="0" dirty="0">
                <a:ln>
                  <a:noFill/>
                </a:ln>
                <a:solidFill>
                  <a:srgbClr val="221815"/>
                </a:solidFill>
                <a:effectLst/>
                <a:uLnTx/>
                <a:uFillTx/>
                <a:latin typeface="BIZ UDPゴシック"/>
                <a:ea typeface="+mn-ea"/>
                <a:cs typeface="BIZ UDPゴシック"/>
              </a:rPr>
              <a:t>しょ</a:t>
            </a:r>
            <a:r>
              <a:rPr kumimoji="1" sz="1400" b="0" i="0" u="none" strike="noStrike" kern="1200" cap="none" spc="365" normalizeH="0" baseline="0" noProof="0" dirty="0">
                <a:ln>
                  <a:noFill/>
                </a:ln>
                <a:solidFill>
                  <a:srgbClr val="221815"/>
                </a:solidFill>
                <a:effectLst/>
                <a:uLnTx/>
                <a:uFillTx/>
                <a:latin typeface="BIZ UDPゴシック"/>
                <a:ea typeface="+mn-ea"/>
                <a:cs typeface="BIZ UDPゴシック"/>
              </a:rPr>
              <a:t>う</a:t>
            </a:r>
            <a:r>
              <a:rPr kumimoji="1" sz="1400" b="0" i="0" u="none" strike="noStrike" kern="1200" cap="none" spc="15" normalizeH="0" baseline="0" noProof="0" dirty="0">
                <a:ln>
                  <a:noFill/>
                </a:ln>
                <a:solidFill>
                  <a:srgbClr val="221815"/>
                </a:solidFill>
                <a:effectLst/>
                <a:uLnTx/>
                <a:uFillTx/>
                <a:latin typeface="BIZ UDPゴシック"/>
                <a:ea typeface="+mn-ea"/>
                <a:cs typeface="BIZ UDPゴシック"/>
              </a:rPr>
              <a:t>！</a:t>
            </a:r>
            <a:endParaRPr kumimoji="1" sz="1400" b="0" i="0" u="none" strike="noStrike" kern="1200" cap="none" spc="0" normalizeH="0" baseline="0" noProof="0">
              <a:ln>
                <a:noFill/>
              </a:ln>
              <a:solidFill>
                <a:prstClr val="black"/>
              </a:solidFill>
              <a:effectLst/>
              <a:uLnTx/>
              <a:uFillTx/>
              <a:latin typeface="BIZ UDPゴシック"/>
              <a:ea typeface="+mn-ea"/>
              <a:cs typeface="BIZ UDPゴシック"/>
            </a:endParaRPr>
          </a:p>
        </p:txBody>
      </p:sp>
      <p:sp>
        <p:nvSpPr>
          <p:cNvPr id="7" name="object 7"/>
          <p:cNvSpPr txBox="1"/>
          <p:nvPr/>
        </p:nvSpPr>
        <p:spPr>
          <a:xfrm>
            <a:off x="2515740" y="7012934"/>
            <a:ext cx="3032760" cy="28511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1700" b="0" i="0" u="none" strike="noStrike" kern="1200" cap="none" spc="0" normalizeH="0" baseline="0" noProof="0" dirty="0">
                <a:ln>
                  <a:noFill/>
                </a:ln>
                <a:solidFill>
                  <a:srgbClr val="F39700"/>
                </a:solidFill>
                <a:effectLst/>
                <a:uLnTx/>
                <a:uFillTx/>
                <a:latin typeface="HGP創英角ｺﾞｼｯｸUB"/>
                <a:ea typeface="+mn-ea"/>
                <a:cs typeface="HGP創英角ｺﾞｼｯｸUB"/>
              </a:rPr>
              <a:t>私たちは</a:t>
            </a:r>
            <a:r>
              <a:rPr kumimoji="1" sz="1700" b="0" i="0" u="none" strike="noStrike" kern="1200" cap="none" spc="-185" normalizeH="0" baseline="0" noProof="0" dirty="0">
                <a:ln>
                  <a:noFill/>
                </a:ln>
                <a:solidFill>
                  <a:srgbClr val="F39700"/>
                </a:solidFill>
                <a:effectLst/>
                <a:uLnTx/>
                <a:uFillTx/>
                <a:latin typeface="HGP創英角ｺﾞｼｯｸUB"/>
                <a:ea typeface="+mn-ea"/>
                <a:cs typeface="HGP創英角ｺﾞｼｯｸUB"/>
              </a:rPr>
              <a:t> </a:t>
            </a:r>
            <a:r>
              <a:rPr kumimoji="1" sz="1700" b="0" i="0" u="none" strike="noStrike" kern="1200" cap="none" spc="0" normalizeH="0" baseline="0" noProof="0" dirty="0">
                <a:ln>
                  <a:noFill/>
                </a:ln>
                <a:solidFill>
                  <a:srgbClr val="F39700"/>
                </a:solidFill>
                <a:effectLst/>
                <a:uLnTx/>
                <a:uFillTx/>
                <a:latin typeface="HGP創英角ｺﾞｼｯｸUB"/>
                <a:ea typeface="+mn-ea"/>
                <a:cs typeface="HGP創英角ｺﾞｼｯｸUB"/>
              </a:rPr>
              <a:t>「民主的労働組合」</a:t>
            </a:r>
            <a:r>
              <a:rPr kumimoji="1" sz="1700" b="0" i="0" u="none" strike="noStrike" kern="1200" cap="none" spc="-185" normalizeH="0" baseline="0" noProof="0" dirty="0">
                <a:ln>
                  <a:noFill/>
                </a:ln>
                <a:solidFill>
                  <a:srgbClr val="F39700"/>
                </a:solidFill>
                <a:effectLst/>
                <a:uLnTx/>
                <a:uFillTx/>
                <a:latin typeface="HGP創英角ｺﾞｼｯｸUB"/>
                <a:ea typeface="+mn-ea"/>
                <a:cs typeface="HGP創英角ｺﾞｼｯｸUB"/>
              </a:rPr>
              <a:t> </a:t>
            </a:r>
            <a:r>
              <a:rPr kumimoji="1" sz="1700" b="0" i="0" u="none" strike="noStrike" kern="1200" cap="none" spc="0" normalizeH="0" baseline="0" noProof="0" dirty="0">
                <a:ln>
                  <a:noFill/>
                </a:ln>
                <a:solidFill>
                  <a:srgbClr val="F39700"/>
                </a:solidFill>
                <a:effectLst/>
                <a:uLnTx/>
                <a:uFillTx/>
                <a:latin typeface="HGP創英角ｺﾞｼｯｸUB"/>
                <a:ea typeface="+mn-ea"/>
                <a:cs typeface="HGP創英角ｺﾞｼｯｸUB"/>
              </a:rPr>
              <a:t>です</a:t>
            </a:r>
            <a:endParaRPr kumimoji="1" sz="1700" b="0" i="0" u="none" strike="noStrike" kern="1200" cap="none" spc="0" normalizeH="0" baseline="0" noProof="0">
              <a:ln>
                <a:noFill/>
              </a:ln>
              <a:solidFill>
                <a:prstClr val="black"/>
              </a:solidFill>
              <a:effectLst/>
              <a:uLnTx/>
              <a:uFillTx/>
              <a:latin typeface="HGP創英角ｺﾞｼｯｸUB"/>
              <a:ea typeface="+mn-ea"/>
              <a:cs typeface="HGP創英角ｺﾞｼｯｸUB"/>
            </a:endParaRPr>
          </a:p>
        </p:txBody>
      </p:sp>
      <p:sp>
        <p:nvSpPr>
          <p:cNvPr id="8" name="object 8"/>
          <p:cNvSpPr txBox="1"/>
          <p:nvPr/>
        </p:nvSpPr>
        <p:spPr>
          <a:xfrm>
            <a:off x="2291049" y="7395407"/>
            <a:ext cx="3481704" cy="2617470"/>
          </a:xfrm>
          <a:prstGeom prst="rect">
            <a:avLst/>
          </a:prstGeom>
        </p:spPr>
        <p:txBody>
          <a:bodyPr vert="horz" wrap="square" lIns="0" tIns="12700" rIns="0" bIns="0" rtlCol="0">
            <a:spAutoFit/>
          </a:bodyPr>
          <a:lstStyle/>
          <a:p>
            <a:pPr marL="12700" marR="5080" lvl="0" indent="0" algn="just" defTabSz="914400" rtl="0" eaLnBrk="1" fontAlgn="auto" latinLnBrk="0" hangingPunct="1">
              <a:lnSpc>
                <a:spcPct val="141700"/>
              </a:lnSpc>
              <a:spcBef>
                <a:spcPts val="100"/>
              </a:spcBef>
              <a:spcAft>
                <a:spcPts val="0"/>
              </a:spcAft>
              <a:buClrTx/>
              <a:buSzTx/>
              <a:buFontTx/>
              <a:buNone/>
              <a:tabLst/>
              <a:defRPr/>
            </a:pP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　労働組合運動は発展する過程で</a:t>
            </a:r>
            <a:r>
              <a:rPr kumimoji="1" sz="1000" b="0" i="0" u="none" strike="noStrike" kern="1200" cap="none" spc="125"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民主的労働運動</a:t>
            </a:r>
            <a:r>
              <a:rPr kumimoji="1" sz="1000" b="0" i="0" u="none" strike="noStrike" kern="1200" cap="none" spc="13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 と</a:t>
            </a:r>
            <a:r>
              <a:rPr kumimoji="1" sz="1000" b="0" i="0" u="none" strike="noStrike" kern="1200" cap="none" spc="125"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階級 的労働運動</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95"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という二つの大きな流れができました</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endParaRPr kumimoji="1" sz="1000" b="0" i="0" u="none" strike="noStrike" kern="1200" cap="none" spc="0" normalizeH="0" baseline="0" noProof="0">
              <a:ln>
                <a:noFill/>
              </a:ln>
              <a:solidFill>
                <a:prstClr val="black"/>
              </a:solidFill>
              <a:effectLst/>
              <a:uLnTx/>
              <a:uFillTx/>
              <a:latin typeface="BIZ UDPゴシック"/>
              <a:ea typeface="+mn-ea"/>
              <a:cs typeface="BIZ UDPゴシック"/>
            </a:endParaRPr>
          </a:p>
          <a:p>
            <a:pPr marL="12700" marR="5080" lvl="0" indent="0" algn="just" defTabSz="914400" rtl="0" eaLnBrk="1" fontAlgn="auto" latinLnBrk="0" hangingPunct="1">
              <a:lnSpc>
                <a:spcPct val="141700"/>
              </a:lnSpc>
              <a:spcBef>
                <a:spcPts val="0"/>
              </a:spcBef>
              <a:spcAft>
                <a:spcPts val="0"/>
              </a:spcAft>
              <a:buClrTx/>
              <a:buSzTx/>
              <a:buFontTx/>
              <a:buNone/>
              <a:tabLst/>
              <a:defRPr/>
            </a:pP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0"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民主的労働運動」</a:t>
            </a:r>
            <a:r>
              <a:rPr kumimoji="1" sz="1000" b="0" i="0" u="none" strike="noStrike" kern="1200" cap="none" spc="150"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は</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45"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0"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労働者</a:t>
            </a:r>
            <a:r>
              <a:rPr kumimoji="1" sz="1000" b="0" i="0" u="none" strike="noStrike" kern="1200" cap="none" spc="0" normalizeH="0" baseline="0" noProof="0" dirty="0">
                <a:ln>
                  <a:noFill/>
                </a:ln>
                <a:solidFill>
                  <a:srgbClr val="221815"/>
                </a:solidFill>
                <a:effectLst/>
                <a:uLnTx/>
                <a:uFillTx/>
                <a:latin typeface="BIZ UDPゴシック"/>
                <a:ea typeface="+mn-ea"/>
                <a:cs typeface="BIZ UDPゴシック"/>
              </a:rPr>
              <a:t>と</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経営者は対等なパ</a:t>
            </a:r>
            <a:r>
              <a:rPr kumimoji="1" sz="1000" b="0" i="0" u="none" strike="noStrike" kern="1200" cap="none" spc="0" normalizeH="0" baseline="0" noProof="0" dirty="0">
                <a:ln>
                  <a:noFill/>
                </a:ln>
                <a:solidFill>
                  <a:srgbClr val="221815"/>
                </a:solidFill>
                <a:effectLst/>
                <a:uLnTx/>
                <a:uFillTx/>
                <a:latin typeface="BIZ UDPゴシック"/>
                <a:ea typeface="+mn-ea"/>
                <a:cs typeface="BIZ UDPゴシック"/>
              </a:rPr>
              <a:t>ートナ</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ー であり</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00"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協力できるところは協力していく</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05"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という考えに立って います</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endParaRPr kumimoji="1" sz="1000" b="0" i="0" u="none" strike="noStrike" kern="1200" cap="none" spc="0" normalizeH="0" baseline="0" noProof="0">
              <a:ln>
                <a:noFill/>
              </a:ln>
              <a:solidFill>
                <a:prstClr val="black"/>
              </a:solidFill>
              <a:effectLst/>
              <a:uLnTx/>
              <a:uFillTx/>
              <a:latin typeface="BIZ UDPゴシック"/>
              <a:ea typeface="+mn-ea"/>
              <a:cs typeface="BIZ UDPゴシック"/>
            </a:endParaRPr>
          </a:p>
          <a:p>
            <a:pPr marL="12700" marR="5080" lvl="0" indent="0" algn="just" defTabSz="914400" rtl="0" eaLnBrk="1" fontAlgn="auto" latinLnBrk="0" hangingPunct="1">
              <a:lnSpc>
                <a:spcPct val="141700"/>
              </a:lnSpc>
              <a:spcBef>
                <a:spcPts val="0"/>
              </a:spcBef>
              <a:spcAft>
                <a:spcPts val="0"/>
              </a:spcAft>
              <a:buClrTx/>
              <a:buSzTx/>
              <a:buFontTx/>
              <a:buNone/>
              <a:tabLst/>
              <a:defRPr/>
            </a:pP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　一</a:t>
            </a:r>
            <a:r>
              <a:rPr kumimoji="1" sz="1000" b="0" i="0" u="none" strike="noStrike" kern="1200" cap="none" spc="235" normalizeH="0" baseline="0" noProof="0" dirty="0">
                <a:ln>
                  <a:noFill/>
                </a:ln>
                <a:solidFill>
                  <a:srgbClr val="221815"/>
                </a:solidFill>
                <a:effectLst/>
                <a:uLnTx/>
                <a:uFillTx/>
                <a:latin typeface="BIZ UDPゴシック"/>
                <a:ea typeface="+mn-ea"/>
                <a:cs typeface="BIZ UDPゴシック"/>
              </a:rPr>
              <a:t>方</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階級的労働運動</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30"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は</a:t>
            </a:r>
            <a:r>
              <a:rPr kumimoji="1" sz="1000" b="0" i="0" u="none" strike="noStrike" kern="1200" cap="none" spc="220"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経営者は労働者を一方的に搾取 </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しており</a:t>
            </a:r>
            <a:r>
              <a:rPr kumimoji="1" sz="1000" b="0" i="0" u="none" strike="noStrike" kern="1200" cap="none" spc="140"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協力する必要はない</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00"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という考えをとっています</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endParaRPr kumimoji="1" sz="1000" b="0" i="0" u="none" strike="noStrike" kern="1200" cap="none" spc="0" normalizeH="0" baseline="0" noProof="0">
              <a:ln>
                <a:noFill/>
              </a:ln>
              <a:solidFill>
                <a:prstClr val="black"/>
              </a:solidFill>
              <a:effectLst/>
              <a:uLnTx/>
              <a:uFillTx/>
              <a:latin typeface="BIZ UDPゴシック"/>
              <a:ea typeface="+mn-ea"/>
              <a:cs typeface="BIZ UDPゴシック"/>
            </a:endParaRPr>
          </a:p>
          <a:p>
            <a:pPr marL="12700" marR="5080" lvl="0" indent="0" algn="just" defTabSz="914400" rtl="0" eaLnBrk="1" fontAlgn="auto" latinLnBrk="0" hangingPunct="1">
              <a:lnSpc>
                <a:spcPct val="141700"/>
              </a:lnSpc>
              <a:spcBef>
                <a:spcPts val="0"/>
              </a:spcBef>
              <a:spcAft>
                <a:spcPts val="0"/>
              </a:spcAft>
              <a:buClrTx/>
              <a:buSzTx/>
              <a:buFontTx/>
              <a:buNone/>
              <a:tabLst/>
              <a:defRPr/>
            </a:pP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　私たちは持続的な労働条件向上のためには</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経営者との継続 的な話しあいが不可欠であるとの考えから</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60"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民主的労働運動</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の立場をとっていま</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す</a:t>
            </a:r>
            <a:r>
              <a:rPr kumimoji="1" sz="1000" b="0" i="0" u="none" strike="noStrike" kern="1200" cap="none" spc="14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階級的労働運動</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45" normalizeH="0" baseline="0" noProof="0" dirty="0">
                <a:ln>
                  <a:noFill/>
                </a:ln>
                <a:solidFill>
                  <a:srgbClr val="221815"/>
                </a:solidFill>
                <a:effectLst/>
                <a:uLnTx/>
                <a:uFillTx/>
                <a:latin typeface="BIZ UDPゴシック"/>
                <a:ea typeface="+mn-ea"/>
                <a:cs typeface="BIZ UDPゴシック"/>
              </a:rPr>
              <a:t> </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の労働組合は経</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営 </a:t>
            </a:r>
            <a:r>
              <a:rPr kumimoji="1" sz="1000" b="0" i="0" u="none" strike="noStrike" kern="1200" cap="none" spc="20" normalizeH="0" baseline="0" noProof="0" dirty="0">
                <a:ln>
                  <a:noFill/>
                </a:ln>
                <a:solidFill>
                  <a:srgbClr val="221815"/>
                </a:solidFill>
                <a:effectLst/>
                <a:uLnTx/>
                <a:uFillTx/>
                <a:latin typeface="BIZ UDPゴシック"/>
                <a:ea typeface="+mn-ea"/>
                <a:cs typeface="BIZ UDPゴシック"/>
              </a:rPr>
              <a:t>と対決</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す</a:t>
            </a:r>
            <a:r>
              <a:rPr kumimoji="1" sz="1000" b="0" i="0" u="none" strike="noStrike" kern="1200" cap="none" spc="20" normalizeH="0" baseline="0" noProof="0" dirty="0">
                <a:ln>
                  <a:noFill/>
                </a:ln>
                <a:solidFill>
                  <a:srgbClr val="221815"/>
                </a:solidFill>
                <a:effectLst/>
                <a:uLnTx/>
                <a:uFillTx/>
                <a:latin typeface="BIZ UDPゴシック"/>
                <a:ea typeface="+mn-ea"/>
                <a:cs typeface="BIZ UDPゴシック"/>
              </a:rPr>
              <a:t>る</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こ</a:t>
            </a:r>
            <a:r>
              <a:rPr kumimoji="1" sz="1000" b="0" i="0" u="none" strike="noStrike" kern="1200" cap="none" spc="20" normalizeH="0" baseline="0" noProof="0" dirty="0">
                <a:ln>
                  <a:noFill/>
                </a:ln>
                <a:solidFill>
                  <a:srgbClr val="221815"/>
                </a:solidFill>
                <a:effectLst/>
                <a:uLnTx/>
                <a:uFillTx/>
                <a:latin typeface="BIZ UDPゴシック"/>
                <a:ea typeface="+mn-ea"/>
                <a:cs typeface="BIZ UDPゴシック"/>
              </a:rPr>
              <a:t>と</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か</a:t>
            </a:r>
            <a:r>
              <a:rPr kumimoji="1" sz="1000" b="0" i="0" u="none" strike="noStrike" kern="1200" cap="none" spc="20" normalizeH="0" baseline="0" noProof="0" dirty="0">
                <a:ln>
                  <a:noFill/>
                </a:ln>
                <a:solidFill>
                  <a:srgbClr val="221815"/>
                </a:solidFill>
                <a:effectLst/>
                <a:uLnTx/>
                <a:uFillTx/>
                <a:latin typeface="BIZ UDPゴシック"/>
                <a:ea typeface="+mn-ea"/>
                <a:cs typeface="BIZ UDPゴシック"/>
              </a:rPr>
              <a:t>ら報道等で</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ク</a:t>
            </a:r>
            <a:r>
              <a:rPr kumimoji="1" sz="1000" b="0" i="0" u="none" strike="noStrike" kern="1200" cap="none" spc="20" normalizeH="0" baseline="0" noProof="0" dirty="0">
                <a:ln>
                  <a:noFill/>
                </a:ln>
                <a:solidFill>
                  <a:srgbClr val="221815"/>
                </a:solidFill>
                <a:effectLst/>
                <a:uLnTx/>
                <a:uFillTx/>
                <a:latin typeface="BIZ UDPゴシック"/>
                <a:ea typeface="+mn-ea"/>
                <a:cs typeface="BIZ UDPゴシック"/>
              </a:rPr>
              <a:t>ローズ</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アッ</a:t>
            </a:r>
            <a:r>
              <a:rPr kumimoji="1" sz="1000" b="0" i="0" u="none" strike="noStrike" kern="1200" cap="none" spc="20" normalizeH="0" baseline="0" noProof="0" dirty="0">
                <a:ln>
                  <a:noFill/>
                </a:ln>
                <a:solidFill>
                  <a:srgbClr val="221815"/>
                </a:solidFill>
                <a:effectLst/>
                <a:uLnTx/>
                <a:uFillTx/>
                <a:latin typeface="BIZ UDPゴシック"/>
                <a:ea typeface="+mn-ea"/>
                <a:cs typeface="BIZ UDPゴシック"/>
              </a:rPr>
              <a:t>プされる</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こ</a:t>
            </a:r>
            <a:r>
              <a:rPr kumimoji="1" sz="1000" b="0" i="0" u="none" strike="noStrike" kern="1200" cap="none" spc="20" normalizeH="0" baseline="0" noProof="0" dirty="0">
                <a:ln>
                  <a:noFill/>
                </a:ln>
                <a:solidFill>
                  <a:srgbClr val="221815"/>
                </a:solidFill>
                <a:effectLst/>
                <a:uLnTx/>
                <a:uFillTx/>
                <a:latin typeface="BIZ UDPゴシック"/>
                <a:ea typeface="+mn-ea"/>
                <a:cs typeface="BIZ UDPゴシック"/>
              </a:rPr>
              <a:t>と</a:t>
            </a:r>
            <a:r>
              <a:rPr kumimoji="1" sz="1000" b="0" i="0" u="none" strike="noStrike" kern="1200" cap="none" spc="15" normalizeH="0" baseline="0" noProof="0" dirty="0">
                <a:ln>
                  <a:noFill/>
                </a:ln>
                <a:solidFill>
                  <a:srgbClr val="221815"/>
                </a:solidFill>
                <a:effectLst/>
                <a:uLnTx/>
                <a:uFillTx/>
                <a:latin typeface="BIZ UDPゴシック"/>
                <a:ea typeface="+mn-ea"/>
                <a:cs typeface="BIZ UDPゴシック"/>
              </a:rPr>
              <a:t>も</a:t>
            </a:r>
            <a:r>
              <a:rPr kumimoji="1" sz="1000" b="0" i="0" u="none" strike="noStrike" kern="1200" cap="none" spc="20" normalizeH="0" baseline="0" noProof="0" dirty="0">
                <a:ln>
                  <a:noFill/>
                </a:ln>
                <a:solidFill>
                  <a:srgbClr val="221815"/>
                </a:solidFill>
                <a:effectLst/>
                <a:uLnTx/>
                <a:uFillTx/>
                <a:latin typeface="BIZ UDPゴシック"/>
                <a:ea typeface="+mn-ea"/>
                <a:cs typeface="BIZ UDPゴシック"/>
              </a:rPr>
              <a:t>あ</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り ますが</a:t>
            </a:r>
            <a:r>
              <a:rPr kumimoji="1" sz="1000" b="0" i="0" u="none" strike="noStrike" kern="1200" cap="none" spc="140"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そのような労働組合と</a:t>
            </a:r>
            <a:r>
              <a:rPr kumimoji="1" sz="1000" b="0" i="0" u="none" strike="noStrike" kern="1200" cap="none" spc="140" normalizeH="0" baseline="0" noProof="0" dirty="0">
                <a:ln>
                  <a:noFill/>
                </a:ln>
                <a:solidFill>
                  <a:srgbClr val="221815"/>
                </a:solidFill>
                <a:effectLst/>
                <a:uLnTx/>
                <a:uFillTx/>
                <a:latin typeface="BIZ UDPゴシック"/>
                <a:ea typeface="+mn-ea"/>
                <a:cs typeface="BIZ UDPゴシック"/>
              </a:rPr>
              <a:t>、</a:t>
            </a:r>
            <a:r>
              <a:rPr kumimoji="1" sz="1000" b="0" i="0" u="none" strike="noStrike" kern="1200" cap="none" spc="-10" normalizeH="0" baseline="0" noProof="0" dirty="0">
                <a:ln>
                  <a:noFill/>
                </a:ln>
                <a:solidFill>
                  <a:srgbClr val="221815"/>
                </a:solidFill>
                <a:effectLst/>
                <a:uLnTx/>
                <a:uFillTx/>
                <a:latin typeface="BIZ UDPゴシック"/>
                <a:ea typeface="+mn-ea"/>
                <a:cs typeface="BIZ UDPゴシック"/>
              </a:rPr>
              <a:t>私たちは一線を画しています</a:t>
            </a:r>
            <a:r>
              <a:rPr kumimoji="1" sz="1000" b="0" i="0" u="none" strike="noStrike" kern="1200" cap="none" spc="-5" normalizeH="0" baseline="0" noProof="0" dirty="0">
                <a:ln>
                  <a:noFill/>
                </a:ln>
                <a:solidFill>
                  <a:srgbClr val="221815"/>
                </a:solidFill>
                <a:effectLst/>
                <a:uLnTx/>
                <a:uFillTx/>
                <a:latin typeface="BIZ UDPゴシック"/>
                <a:ea typeface="+mn-ea"/>
                <a:cs typeface="BIZ UDPゴシック"/>
              </a:rPr>
              <a:t>。</a:t>
            </a:r>
            <a:endParaRPr kumimoji="1" sz="1000" b="0" i="0" u="none" strike="noStrike" kern="1200" cap="none" spc="0" normalizeH="0" baseline="0" noProof="0">
              <a:ln>
                <a:noFill/>
              </a:ln>
              <a:solidFill>
                <a:prstClr val="black"/>
              </a:solidFill>
              <a:effectLst/>
              <a:uLnTx/>
              <a:uFillTx/>
              <a:latin typeface="BIZ UDPゴシック"/>
              <a:ea typeface="+mn-ea"/>
              <a:cs typeface="BIZ UDPゴシック"/>
            </a:endParaRPr>
          </a:p>
        </p:txBody>
      </p:sp>
      <p:sp>
        <p:nvSpPr>
          <p:cNvPr id="9" name="object 9"/>
          <p:cNvSpPr/>
          <p:nvPr/>
        </p:nvSpPr>
        <p:spPr>
          <a:xfrm>
            <a:off x="2006997" y="2664003"/>
            <a:ext cx="325755" cy="278130"/>
          </a:xfrm>
          <a:custGeom>
            <a:avLst/>
            <a:gdLst/>
            <a:ahLst/>
            <a:cxnLst/>
            <a:rect l="l" t="t" r="r" b="b"/>
            <a:pathLst>
              <a:path w="325755" h="278130">
                <a:moveTo>
                  <a:pt x="0" y="0"/>
                </a:moveTo>
                <a:lnTo>
                  <a:pt x="8465" y="40767"/>
                </a:lnTo>
                <a:lnTo>
                  <a:pt x="42930" y="131867"/>
                </a:lnTo>
                <a:lnTo>
                  <a:pt x="116998" y="226496"/>
                </a:lnTo>
                <a:lnTo>
                  <a:pt x="244271" y="277850"/>
                </a:lnTo>
                <a:lnTo>
                  <a:pt x="278533" y="275190"/>
                </a:lnTo>
                <a:lnTo>
                  <a:pt x="295148" y="269905"/>
                </a:lnTo>
                <a:lnTo>
                  <a:pt x="298789" y="258035"/>
                </a:lnTo>
                <a:lnTo>
                  <a:pt x="294132" y="235623"/>
                </a:lnTo>
                <a:lnTo>
                  <a:pt x="298257" y="234548"/>
                </a:lnTo>
                <a:lnTo>
                  <a:pt x="307678" y="230468"/>
                </a:lnTo>
                <a:lnTo>
                  <a:pt x="317958" y="222094"/>
                </a:lnTo>
                <a:lnTo>
                  <a:pt x="324662" y="208140"/>
                </a:lnTo>
                <a:lnTo>
                  <a:pt x="325753" y="183572"/>
                </a:lnTo>
                <a:lnTo>
                  <a:pt x="318111" y="148983"/>
                </a:lnTo>
                <a:lnTo>
                  <a:pt x="295678" y="111528"/>
                </a:lnTo>
                <a:lnTo>
                  <a:pt x="252399" y="78359"/>
                </a:lnTo>
                <a:lnTo>
                  <a:pt x="195862" y="57320"/>
                </a:lnTo>
                <a:lnTo>
                  <a:pt x="140952" y="47393"/>
                </a:lnTo>
                <a:lnTo>
                  <a:pt x="92531" y="42518"/>
                </a:lnTo>
                <a:lnTo>
                  <a:pt x="55460" y="36639"/>
                </a:lnTo>
                <a:lnTo>
                  <a:pt x="32262" y="29773"/>
                </a:lnTo>
                <a:lnTo>
                  <a:pt x="18753" y="23668"/>
                </a:lnTo>
                <a:lnTo>
                  <a:pt x="9731" y="14888"/>
                </a:lnTo>
                <a:lnTo>
                  <a:pt x="0" y="0"/>
                </a:lnTo>
                <a:close/>
              </a:path>
            </a:pathLst>
          </a:custGeom>
          <a:solidFill>
            <a:srgbClr val="90C32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2007007" y="2664002"/>
            <a:ext cx="325737" cy="27785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2150621" y="2789876"/>
            <a:ext cx="202565" cy="250825"/>
          </a:xfrm>
          <a:custGeom>
            <a:avLst/>
            <a:gdLst/>
            <a:ahLst/>
            <a:cxnLst/>
            <a:rect l="l" t="t" r="r" b="b"/>
            <a:pathLst>
              <a:path w="202564" h="250825">
                <a:moveTo>
                  <a:pt x="0" y="0"/>
                </a:moveTo>
                <a:lnTo>
                  <a:pt x="55907" y="34724"/>
                </a:lnTo>
                <a:lnTo>
                  <a:pt x="89498" y="58483"/>
                </a:lnTo>
                <a:lnTo>
                  <a:pt x="143573" y="116967"/>
                </a:lnTo>
                <a:lnTo>
                  <a:pt x="171173" y="162525"/>
                </a:lnTo>
                <a:lnTo>
                  <a:pt x="184915" y="205746"/>
                </a:lnTo>
                <a:lnTo>
                  <a:pt x="190119" y="250672"/>
                </a:lnTo>
                <a:lnTo>
                  <a:pt x="201286" y="198086"/>
                </a:lnTo>
                <a:lnTo>
                  <a:pt x="191494" y="139739"/>
                </a:lnTo>
                <a:lnTo>
                  <a:pt x="166014" y="107048"/>
                </a:lnTo>
                <a:lnTo>
                  <a:pt x="121241" y="67481"/>
                </a:lnTo>
                <a:lnTo>
                  <a:pt x="66267" y="33221"/>
                </a:lnTo>
                <a:lnTo>
                  <a:pt x="19662" y="9112"/>
                </a:lnTo>
                <a:lnTo>
                  <a:pt x="0" y="0"/>
                </a:lnTo>
                <a:close/>
              </a:path>
            </a:pathLst>
          </a:custGeom>
          <a:solidFill>
            <a:srgbClr val="804C2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2347190" y="2826623"/>
            <a:ext cx="181610" cy="154940"/>
          </a:xfrm>
          <a:custGeom>
            <a:avLst/>
            <a:gdLst/>
            <a:ahLst/>
            <a:cxnLst/>
            <a:rect l="l" t="t" r="r" b="b"/>
            <a:pathLst>
              <a:path w="181610" h="154939">
                <a:moveTo>
                  <a:pt x="181337" y="0"/>
                </a:moveTo>
                <a:lnTo>
                  <a:pt x="129814" y="23663"/>
                </a:lnTo>
                <a:lnTo>
                  <a:pt x="102857" y="26381"/>
                </a:lnTo>
                <a:lnTo>
                  <a:pt x="72291" y="31913"/>
                </a:lnTo>
                <a:lnTo>
                  <a:pt x="40824" y="43637"/>
                </a:lnTo>
                <a:lnTo>
                  <a:pt x="16746" y="62087"/>
                </a:lnTo>
                <a:lnTo>
                  <a:pt x="4259" y="82930"/>
                </a:lnTo>
                <a:lnTo>
                  <a:pt x="0" y="102183"/>
                </a:lnTo>
                <a:lnTo>
                  <a:pt x="603" y="115862"/>
                </a:lnTo>
                <a:lnTo>
                  <a:pt x="3156" y="128600"/>
                </a:lnTo>
                <a:lnTo>
                  <a:pt x="17596" y="131152"/>
                </a:lnTo>
                <a:lnTo>
                  <a:pt x="15008" y="143628"/>
                </a:lnTo>
                <a:lnTo>
                  <a:pt x="17037" y="150236"/>
                </a:lnTo>
                <a:lnTo>
                  <a:pt x="26286" y="153178"/>
                </a:lnTo>
                <a:lnTo>
                  <a:pt x="45358" y="154660"/>
                </a:lnTo>
                <a:lnTo>
                  <a:pt x="116202" y="126074"/>
                </a:lnTo>
                <a:lnTo>
                  <a:pt x="157434" y="73401"/>
                </a:lnTo>
                <a:lnTo>
                  <a:pt x="176623" y="22692"/>
                </a:lnTo>
                <a:lnTo>
                  <a:pt x="181337" y="0"/>
                </a:lnTo>
                <a:close/>
              </a:path>
            </a:pathLst>
          </a:custGeom>
          <a:solidFill>
            <a:srgbClr val="90C32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2347205" y="2826626"/>
            <a:ext cx="181314" cy="154647"/>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2335175" y="2904746"/>
            <a:ext cx="102235" cy="131445"/>
          </a:xfrm>
          <a:custGeom>
            <a:avLst/>
            <a:gdLst/>
            <a:ahLst/>
            <a:cxnLst/>
            <a:rect l="l" t="t" r="r" b="b"/>
            <a:pathLst>
              <a:path w="102235" h="131444">
                <a:moveTo>
                  <a:pt x="101915" y="0"/>
                </a:moveTo>
                <a:lnTo>
                  <a:pt x="44640" y="29859"/>
                </a:lnTo>
                <a:lnTo>
                  <a:pt x="6520" y="67933"/>
                </a:lnTo>
                <a:lnTo>
                  <a:pt x="0" y="82322"/>
                </a:lnTo>
                <a:lnTo>
                  <a:pt x="168" y="100886"/>
                </a:lnTo>
                <a:lnTo>
                  <a:pt x="5561" y="131229"/>
                </a:lnTo>
                <a:lnTo>
                  <a:pt x="6033" y="123941"/>
                </a:lnTo>
                <a:lnTo>
                  <a:pt x="9153" y="105524"/>
                </a:lnTo>
                <a:lnTo>
                  <a:pt x="33539" y="55968"/>
                </a:lnTo>
                <a:lnTo>
                  <a:pt x="62860" y="25131"/>
                </a:lnTo>
                <a:lnTo>
                  <a:pt x="77966" y="14476"/>
                </a:lnTo>
                <a:lnTo>
                  <a:pt x="101915" y="0"/>
                </a:lnTo>
                <a:close/>
              </a:path>
            </a:pathLst>
          </a:custGeom>
          <a:solidFill>
            <a:srgbClr val="804C2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3680525" y="6564256"/>
            <a:ext cx="325755" cy="278130"/>
          </a:xfrm>
          <a:custGeom>
            <a:avLst/>
            <a:gdLst/>
            <a:ahLst/>
            <a:cxnLst/>
            <a:rect l="l" t="t" r="r" b="b"/>
            <a:pathLst>
              <a:path w="325754" h="278129">
                <a:moveTo>
                  <a:pt x="0" y="0"/>
                </a:moveTo>
                <a:lnTo>
                  <a:pt x="8465" y="40767"/>
                </a:lnTo>
                <a:lnTo>
                  <a:pt x="42930" y="131867"/>
                </a:lnTo>
                <a:lnTo>
                  <a:pt x="116998" y="226496"/>
                </a:lnTo>
                <a:lnTo>
                  <a:pt x="244271" y="277850"/>
                </a:lnTo>
                <a:lnTo>
                  <a:pt x="278533" y="275190"/>
                </a:lnTo>
                <a:lnTo>
                  <a:pt x="295148" y="269905"/>
                </a:lnTo>
                <a:lnTo>
                  <a:pt x="298789" y="258035"/>
                </a:lnTo>
                <a:lnTo>
                  <a:pt x="294132" y="235623"/>
                </a:lnTo>
                <a:lnTo>
                  <a:pt x="298257" y="234548"/>
                </a:lnTo>
                <a:lnTo>
                  <a:pt x="307678" y="230468"/>
                </a:lnTo>
                <a:lnTo>
                  <a:pt x="317958" y="222094"/>
                </a:lnTo>
                <a:lnTo>
                  <a:pt x="324662" y="208140"/>
                </a:lnTo>
                <a:lnTo>
                  <a:pt x="325753" y="183572"/>
                </a:lnTo>
                <a:lnTo>
                  <a:pt x="318112" y="148983"/>
                </a:lnTo>
                <a:lnTo>
                  <a:pt x="295684" y="111528"/>
                </a:lnTo>
                <a:lnTo>
                  <a:pt x="252412" y="78359"/>
                </a:lnTo>
                <a:lnTo>
                  <a:pt x="195867" y="57315"/>
                </a:lnTo>
                <a:lnTo>
                  <a:pt x="140954" y="47388"/>
                </a:lnTo>
                <a:lnTo>
                  <a:pt x="92531" y="42517"/>
                </a:lnTo>
                <a:lnTo>
                  <a:pt x="55460" y="36639"/>
                </a:lnTo>
                <a:lnTo>
                  <a:pt x="32262" y="29773"/>
                </a:lnTo>
                <a:lnTo>
                  <a:pt x="18753" y="23668"/>
                </a:lnTo>
                <a:lnTo>
                  <a:pt x="9731" y="14888"/>
                </a:lnTo>
                <a:lnTo>
                  <a:pt x="0" y="0"/>
                </a:lnTo>
                <a:close/>
              </a:path>
            </a:pathLst>
          </a:custGeom>
          <a:solidFill>
            <a:srgbClr val="90C32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3680524" y="6564248"/>
            <a:ext cx="325737" cy="277850"/>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3824151" y="6690127"/>
            <a:ext cx="202565" cy="250825"/>
          </a:xfrm>
          <a:custGeom>
            <a:avLst/>
            <a:gdLst/>
            <a:ahLst/>
            <a:cxnLst/>
            <a:rect l="l" t="t" r="r" b="b"/>
            <a:pathLst>
              <a:path w="202564" h="250825">
                <a:moveTo>
                  <a:pt x="0" y="0"/>
                </a:moveTo>
                <a:lnTo>
                  <a:pt x="55907" y="34724"/>
                </a:lnTo>
                <a:lnTo>
                  <a:pt x="89498" y="58483"/>
                </a:lnTo>
                <a:lnTo>
                  <a:pt x="143573" y="116967"/>
                </a:lnTo>
                <a:lnTo>
                  <a:pt x="171173" y="162525"/>
                </a:lnTo>
                <a:lnTo>
                  <a:pt x="184915" y="205746"/>
                </a:lnTo>
                <a:lnTo>
                  <a:pt x="190119" y="250672"/>
                </a:lnTo>
                <a:lnTo>
                  <a:pt x="201286" y="198086"/>
                </a:lnTo>
                <a:lnTo>
                  <a:pt x="191488" y="139739"/>
                </a:lnTo>
                <a:lnTo>
                  <a:pt x="166001" y="107048"/>
                </a:lnTo>
                <a:lnTo>
                  <a:pt x="121236" y="67481"/>
                </a:lnTo>
                <a:lnTo>
                  <a:pt x="66265" y="33221"/>
                </a:lnTo>
                <a:lnTo>
                  <a:pt x="19661" y="9112"/>
                </a:lnTo>
                <a:lnTo>
                  <a:pt x="0" y="0"/>
                </a:lnTo>
                <a:close/>
              </a:path>
            </a:pathLst>
          </a:custGeom>
          <a:solidFill>
            <a:srgbClr val="804C2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4020717" y="6726876"/>
            <a:ext cx="181610" cy="154940"/>
          </a:xfrm>
          <a:custGeom>
            <a:avLst/>
            <a:gdLst/>
            <a:ahLst/>
            <a:cxnLst/>
            <a:rect l="l" t="t" r="r" b="b"/>
            <a:pathLst>
              <a:path w="181610" h="154940">
                <a:moveTo>
                  <a:pt x="181331" y="0"/>
                </a:moveTo>
                <a:lnTo>
                  <a:pt x="129809" y="23668"/>
                </a:lnTo>
                <a:lnTo>
                  <a:pt x="102853" y="26382"/>
                </a:lnTo>
                <a:lnTo>
                  <a:pt x="72291" y="31913"/>
                </a:lnTo>
                <a:lnTo>
                  <a:pt x="40831" y="43637"/>
                </a:lnTo>
                <a:lnTo>
                  <a:pt x="16746" y="62087"/>
                </a:lnTo>
                <a:lnTo>
                  <a:pt x="4257" y="82930"/>
                </a:lnTo>
                <a:lnTo>
                  <a:pt x="0" y="102183"/>
                </a:lnTo>
                <a:lnTo>
                  <a:pt x="610" y="115862"/>
                </a:lnTo>
                <a:lnTo>
                  <a:pt x="3150" y="128600"/>
                </a:lnTo>
                <a:lnTo>
                  <a:pt x="17590" y="131152"/>
                </a:lnTo>
                <a:lnTo>
                  <a:pt x="15010" y="143628"/>
                </a:lnTo>
                <a:lnTo>
                  <a:pt x="17041" y="150236"/>
                </a:lnTo>
                <a:lnTo>
                  <a:pt x="26288" y="153178"/>
                </a:lnTo>
                <a:lnTo>
                  <a:pt x="45353" y="154660"/>
                </a:lnTo>
                <a:lnTo>
                  <a:pt x="116197" y="126080"/>
                </a:lnTo>
                <a:lnTo>
                  <a:pt x="157429" y="73406"/>
                </a:lnTo>
                <a:lnTo>
                  <a:pt x="176617" y="22694"/>
                </a:lnTo>
                <a:lnTo>
                  <a:pt x="181331" y="0"/>
                </a:lnTo>
                <a:close/>
              </a:path>
            </a:pathLst>
          </a:custGeom>
          <a:solidFill>
            <a:srgbClr val="90C32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4020728" y="6726885"/>
            <a:ext cx="181333" cy="154635"/>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4008704" y="6804997"/>
            <a:ext cx="102235" cy="131445"/>
          </a:xfrm>
          <a:custGeom>
            <a:avLst/>
            <a:gdLst/>
            <a:ahLst/>
            <a:cxnLst/>
            <a:rect l="l" t="t" r="r" b="b"/>
            <a:pathLst>
              <a:path w="102235" h="131445">
                <a:moveTo>
                  <a:pt x="101915" y="0"/>
                </a:moveTo>
                <a:lnTo>
                  <a:pt x="44640" y="29859"/>
                </a:lnTo>
                <a:lnTo>
                  <a:pt x="6520" y="67933"/>
                </a:lnTo>
                <a:lnTo>
                  <a:pt x="0" y="82322"/>
                </a:lnTo>
                <a:lnTo>
                  <a:pt x="168" y="100886"/>
                </a:lnTo>
                <a:lnTo>
                  <a:pt x="5561" y="131229"/>
                </a:lnTo>
                <a:lnTo>
                  <a:pt x="6033" y="123941"/>
                </a:lnTo>
                <a:lnTo>
                  <a:pt x="9153" y="105524"/>
                </a:lnTo>
                <a:lnTo>
                  <a:pt x="33539" y="55968"/>
                </a:lnTo>
                <a:lnTo>
                  <a:pt x="62860" y="25131"/>
                </a:lnTo>
                <a:lnTo>
                  <a:pt x="77966" y="14476"/>
                </a:lnTo>
                <a:lnTo>
                  <a:pt x="101915" y="0"/>
                </a:lnTo>
                <a:close/>
              </a:path>
            </a:pathLst>
          </a:custGeom>
          <a:solidFill>
            <a:srgbClr val="804C2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txBox="1"/>
          <p:nvPr/>
        </p:nvSpPr>
        <p:spPr>
          <a:xfrm>
            <a:off x="7105240" y="10414316"/>
            <a:ext cx="107950" cy="15557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850" b="0" i="0" u="none" strike="noStrike" kern="1200" cap="none" spc="0" normalizeH="0" baseline="0" noProof="0" dirty="0">
                <a:ln>
                  <a:noFill/>
                </a:ln>
                <a:solidFill>
                  <a:srgbClr val="221815"/>
                </a:solidFill>
                <a:effectLst/>
                <a:uLnTx/>
                <a:uFillTx/>
                <a:latin typeface="BIZ UDPゴシック"/>
                <a:ea typeface="+mn-ea"/>
                <a:cs typeface="BIZ UDPゴシック"/>
              </a:rPr>
              <a:t>3</a:t>
            </a:r>
            <a:endParaRPr kumimoji="1" sz="850" b="0" i="0" u="none" strike="noStrike" kern="1200" cap="none" spc="0" normalizeH="0" baseline="0" noProof="0" dirty="0">
              <a:ln>
                <a:noFill/>
              </a:ln>
              <a:solidFill>
                <a:prstClr val="black"/>
              </a:solidFill>
              <a:effectLst/>
              <a:uLnTx/>
              <a:uFillTx/>
              <a:latin typeface="BIZ UDPゴシック"/>
              <a:ea typeface="+mn-ea"/>
              <a:cs typeface="BIZ UDPゴシック"/>
            </a:endParaRPr>
          </a:p>
        </p:txBody>
      </p:sp>
      <p:sp>
        <p:nvSpPr>
          <p:cNvPr id="22" name="object 22"/>
          <p:cNvSpPr/>
          <p:nvPr/>
        </p:nvSpPr>
        <p:spPr>
          <a:xfrm>
            <a:off x="7000246" y="10162807"/>
            <a:ext cx="325755" cy="278130"/>
          </a:xfrm>
          <a:custGeom>
            <a:avLst/>
            <a:gdLst/>
            <a:ahLst/>
            <a:cxnLst/>
            <a:rect l="l" t="t" r="r" b="b"/>
            <a:pathLst>
              <a:path w="325754" h="278129">
                <a:moveTo>
                  <a:pt x="325755" y="0"/>
                </a:moveTo>
                <a:lnTo>
                  <a:pt x="293492" y="29773"/>
                </a:lnTo>
                <a:lnTo>
                  <a:pt x="233223" y="42518"/>
                </a:lnTo>
                <a:lnTo>
                  <a:pt x="184802" y="47393"/>
                </a:lnTo>
                <a:lnTo>
                  <a:pt x="129893" y="57320"/>
                </a:lnTo>
                <a:lnTo>
                  <a:pt x="73355" y="78359"/>
                </a:lnTo>
                <a:lnTo>
                  <a:pt x="30071" y="111528"/>
                </a:lnTo>
                <a:lnTo>
                  <a:pt x="7639" y="148983"/>
                </a:lnTo>
                <a:lnTo>
                  <a:pt x="0" y="183572"/>
                </a:lnTo>
                <a:lnTo>
                  <a:pt x="1092" y="208140"/>
                </a:lnTo>
                <a:lnTo>
                  <a:pt x="7797" y="222089"/>
                </a:lnTo>
                <a:lnTo>
                  <a:pt x="18077" y="230463"/>
                </a:lnTo>
                <a:lnTo>
                  <a:pt x="27497" y="234547"/>
                </a:lnTo>
                <a:lnTo>
                  <a:pt x="31623" y="235623"/>
                </a:lnTo>
                <a:lnTo>
                  <a:pt x="26966" y="258035"/>
                </a:lnTo>
                <a:lnTo>
                  <a:pt x="30607" y="269905"/>
                </a:lnTo>
                <a:lnTo>
                  <a:pt x="47221" y="275190"/>
                </a:lnTo>
                <a:lnTo>
                  <a:pt x="81483" y="277850"/>
                </a:lnTo>
                <a:lnTo>
                  <a:pt x="208751" y="226496"/>
                </a:lnTo>
                <a:lnTo>
                  <a:pt x="282819" y="131867"/>
                </a:lnTo>
                <a:lnTo>
                  <a:pt x="317288" y="40767"/>
                </a:lnTo>
                <a:lnTo>
                  <a:pt x="325755" y="0"/>
                </a:lnTo>
                <a:close/>
              </a:path>
            </a:pathLst>
          </a:custGeom>
          <a:solidFill>
            <a:srgbClr val="90C32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7000264" y="10162806"/>
            <a:ext cx="325731" cy="277850"/>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6979884" y="10288679"/>
            <a:ext cx="202565" cy="250825"/>
          </a:xfrm>
          <a:custGeom>
            <a:avLst/>
            <a:gdLst/>
            <a:ahLst/>
            <a:cxnLst/>
            <a:rect l="l" t="t" r="r" b="b"/>
            <a:pathLst>
              <a:path w="202565" h="250825">
                <a:moveTo>
                  <a:pt x="202498" y="0"/>
                </a:moveTo>
                <a:lnTo>
                  <a:pt x="136226" y="33221"/>
                </a:lnTo>
                <a:lnTo>
                  <a:pt x="81251" y="67481"/>
                </a:lnTo>
                <a:lnTo>
                  <a:pt x="36483" y="107048"/>
                </a:lnTo>
                <a:lnTo>
                  <a:pt x="11004" y="139731"/>
                </a:lnTo>
                <a:lnTo>
                  <a:pt x="0" y="165585"/>
                </a:lnTo>
                <a:lnTo>
                  <a:pt x="1211" y="198073"/>
                </a:lnTo>
                <a:lnTo>
                  <a:pt x="12379" y="250659"/>
                </a:lnTo>
                <a:lnTo>
                  <a:pt x="12874" y="237991"/>
                </a:lnTo>
                <a:lnTo>
                  <a:pt x="17576" y="205735"/>
                </a:lnTo>
                <a:lnTo>
                  <a:pt x="31313" y="162518"/>
                </a:lnTo>
                <a:lnTo>
                  <a:pt x="58912" y="116967"/>
                </a:lnTo>
                <a:lnTo>
                  <a:pt x="88251" y="82235"/>
                </a:lnTo>
                <a:lnTo>
                  <a:pt x="146583" y="34717"/>
                </a:lnTo>
                <a:lnTo>
                  <a:pt x="202498" y="0"/>
                </a:lnTo>
                <a:close/>
              </a:path>
            </a:pathLst>
          </a:custGeom>
          <a:solidFill>
            <a:srgbClr val="804C2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6804471" y="10325427"/>
            <a:ext cx="181610" cy="154940"/>
          </a:xfrm>
          <a:custGeom>
            <a:avLst/>
            <a:gdLst/>
            <a:ahLst/>
            <a:cxnLst/>
            <a:rect l="l" t="t" r="r" b="b"/>
            <a:pathLst>
              <a:path w="181609" h="154940">
                <a:moveTo>
                  <a:pt x="0" y="0"/>
                </a:moveTo>
                <a:lnTo>
                  <a:pt x="4714" y="22692"/>
                </a:lnTo>
                <a:lnTo>
                  <a:pt x="23902" y="73401"/>
                </a:lnTo>
                <a:lnTo>
                  <a:pt x="65134" y="126074"/>
                </a:lnTo>
                <a:lnTo>
                  <a:pt x="135978" y="154660"/>
                </a:lnTo>
                <a:lnTo>
                  <a:pt x="155050" y="153171"/>
                </a:lnTo>
                <a:lnTo>
                  <a:pt x="164301" y="150225"/>
                </a:lnTo>
                <a:lnTo>
                  <a:pt x="166334" y="143616"/>
                </a:lnTo>
                <a:lnTo>
                  <a:pt x="163753" y="131140"/>
                </a:lnTo>
                <a:lnTo>
                  <a:pt x="178181" y="128600"/>
                </a:lnTo>
                <a:lnTo>
                  <a:pt x="180733" y="115862"/>
                </a:lnTo>
                <a:lnTo>
                  <a:pt x="181342" y="102182"/>
                </a:lnTo>
                <a:lnTo>
                  <a:pt x="177080" y="82926"/>
                </a:lnTo>
                <a:lnTo>
                  <a:pt x="140500" y="43637"/>
                </a:lnTo>
                <a:lnTo>
                  <a:pt x="78484" y="26379"/>
                </a:lnTo>
                <a:lnTo>
                  <a:pt x="51530" y="23657"/>
                </a:lnTo>
                <a:lnTo>
                  <a:pt x="30899" y="20370"/>
                </a:lnTo>
                <a:lnTo>
                  <a:pt x="17979" y="16552"/>
                </a:lnTo>
                <a:lnTo>
                  <a:pt x="10453" y="13157"/>
                </a:lnTo>
                <a:lnTo>
                  <a:pt x="5426" y="8276"/>
                </a:lnTo>
                <a:lnTo>
                  <a:pt x="0" y="0"/>
                </a:lnTo>
                <a:close/>
              </a:path>
            </a:pathLst>
          </a:custGeom>
          <a:solidFill>
            <a:srgbClr val="90C32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6804469" y="10325417"/>
            <a:ext cx="181321" cy="154673"/>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6895901" y="10403550"/>
            <a:ext cx="102235" cy="131445"/>
          </a:xfrm>
          <a:custGeom>
            <a:avLst/>
            <a:gdLst/>
            <a:ahLst/>
            <a:cxnLst/>
            <a:rect l="l" t="t" r="r" b="b"/>
            <a:pathLst>
              <a:path w="102234" h="131445">
                <a:moveTo>
                  <a:pt x="0" y="0"/>
                </a:moveTo>
                <a:lnTo>
                  <a:pt x="39055" y="25120"/>
                </a:lnTo>
                <a:lnTo>
                  <a:pt x="68376" y="55956"/>
                </a:lnTo>
                <a:lnTo>
                  <a:pt x="92762" y="105522"/>
                </a:lnTo>
                <a:lnTo>
                  <a:pt x="96354" y="131229"/>
                </a:lnTo>
                <a:lnTo>
                  <a:pt x="101747" y="100886"/>
                </a:lnTo>
                <a:lnTo>
                  <a:pt x="80721" y="50101"/>
                </a:lnTo>
                <a:lnTo>
                  <a:pt x="30730" y="14011"/>
                </a:lnTo>
                <a:lnTo>
                  <a:pt x="9001" y="3688"/>
                </a:lnTo>
                <a:lnTo>
                  <a:pt x="0" y="0"/>
                </a:lnTo>
                <a:close/>
              </a:path>
            </a:pathLst>
          </a:custGeom>
          <a:solidFill>
            <a:srgbClr val="804C2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8011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93139" y="170218"/>
            <a:ext cx="539750" cy="1645920"/>
          </a:xfrm>
          <a:prstGeom prst="rect">
            <a:avLst/>
          </a:prstGeom>
        </p:spPr>
        <p:txBody>
          <a:bodyPr vert="horz" wrap="square" lIns="0" tIns="16510" rIns="0" bIns="0" rtlCol="0">
            <a:spAutoFit/>
          </a:bodyPr>
          <a:lstStyle/>
          <a:p>
            <a:pPr marL="12700" marR="0" lvl="0" indent="0" algn="l" defTabSz="914400" rtl="0" eaLnBrk="1" fontAlgn="auto" latinLnBrk="0" hangingPunct="1">
              <a:lnSpc>
                <a:spcPct val="100000"/>
              </a:lnSpc>
              <a:spcBef>
                <a:spcPts val="130"/>
              </a:spcBef>
              <a:spcAft>
                <a:spcPts val="0"/>
              </a:spcAft>
              <a:buClrTx/>
              <a:buSzTx/>
              <a:buFontTx/>
              <a:buNone/>
              <a:tabLst/>
              <a:defRPr/>
            </a:pPr>
            <a:r>
              <a:rPr kumimoji="1" sz="10600" b="0" i="0" u="none" strike="noStrike" kern="1200" cap="none" spc="10" normalizeH="0" baseline="0" noProof="0" dirty="0">
                <a:ln>
                  <a:noFill/>
                </a:ln>
                <a:solidFill>
                  <a:srgbClr val="E4C9B0"/>
                </a:solidFill>
                <a:effectLst/>
                <a:uLnTx/>
                <a:uFillTx/>
                <a:latin typeface="Impact"/>
                <a:ea typeface="+mn-ea"/>
                <a:cs typeface="Impact"/>
              </a:rPr>
              <a:t>1</a:t>
            </a:r>
            <a:endParaRPr kumimoji="1" sz="10600" b="0" i="0" u="none" strike="noStrike" kern="1200" cap="none" spc="0" normalizeH="0" baseline="0" noProof="0">
              <a:ln>
                <a:noFill/>
              </a:ln>
              <a:solidFill>
                <a:prstClr val="black"/>
              </a:solidFill>
              <a:effectLst/>
              <a:uLnTx/>
              <a:uFillTx/>
              <a:latin typeface="Impact"/>
              <a:ea typeface="+mn-ea"/>
              <a:cs typeface="Impact"/>
            </a:endParaRPr>
          </a:p>
        </p:txBody>
      </p:sp>
      <p:sp>
        <p:nvSpPr>
          <p:cNvPr id="3" name="object 3"/>
          <p:cNvSpPr/>
          <p:nvPr/>
        </p:nvSpPr>
        <p:spPr>
          <a:xfrm>
            <a:off x="356575" y="738009"/>
            <a:ext cx="954744" cy="345103"/>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347299" y="877491"/>
            <a:ext cx="971550" cy="241935"/>
          </a:xfrm>
          <a:prstGeom prst="rect">
            <a:avLst/>
          </a:prstGeom>
        </p:spPr>
        <p:txBody>
          <a:bodyPr vert="horz" wrap="square" lIns="0" tIns="14604" rIns="0" bIns="0" rtlCol="0">
            <a:spAutoFit/>
          </a:bodyPr>
          <a:lstStyle/>
          <a:p>
            <a:pPr marL="12700" marR="0" lvl="0" indent="0" algn="l" defTabSz="914400" rtl="0" eaLnBrk="1" fontAlgn="auto" latinLnBrk="0" hangingPunct="1">
              <a:lnSpc>
                <a:spcPct val="100000"/>
              </a:lnSpc>
              <a:spcBef>
                <a:spcPts val="114"/>
              </a:spcBef>
              <a:spcAft>
                <a:spcPts val="0"/>
              </a:spcAft>
              <a:buClrTx/>
              <a:buSzTx/>
              <a:buFontTx/>
              <a:buNone/>
              <a:tabLst/>
              <a:defRPr/>
            </a:pPr>
            <a:r>
              <a:rPr kumimoji="1" sz="1400" b="0" i="0" u="none" strike="noStrike" kern="1200" cap="none" spc="5" normalizeH="0" baseline="0" noProof="0" dirty="0">
                <a:ln>
                  <a:noFill/>
                </a:ln>
                <a:solidFill>
                  <a:srgbClr val="E4C9B0"/>
                </a:solidFill>
                <a:effectLst/>
                <a:uLnTx/>
                <a:uFillTx/>
                <a:latin typeface="Impact"/>
                <a:ea typeface="+mn-ea"/>
                <a:cs typeface="Impact"/>
              </a:rPr>
              <a:t>How to</a:t>
            </a:r>
            <a:r>
              <a:rPr kumimoji="1" sz="1400" b="0" i="0" u="none" strike="noStrike" kern="1200" cap="none" spc="-65" normalizeH="0" baseline="0" noProof="0" dirty="0">
                <a:ln>
                  <a:noFill/>
                </a:ln>
                <a:solidFill>
                  <a:srgbClr val="E4C9B0"/>
                </a:solidFill>
                <a:effectLst/>
                <a:uLnTx/>
                <a:uFillTx/>
                <a:latin typeface="Impact"/>
                <a:ea typeface="+mn-ea"/>
                <a:cs typeface="Impact"/>
              </a:rPr>
              <a:t> </a:t>
            </a:r>
            <a:r>
              <a:rPr kumimoji="1" sz="1400" b="0" i="0" u="none" strike="noStrike" kern="1200" cap="none" spc="0" normalizeH="0" baseline="0" noProof="0" dirty="0">
                <a:ln>
                  <a:noFill/>
                </a:ln>
                <a:solidFill>
                  <a:srgbClr val="E4C9B0"/>
                </a:solidFill>
                <a:effectLst/>
                <a:uLnTx/>
                <a:uFillTx/>
                <a:latin typeface="Impact"/>
                <a:ea typeface="+mn-ea"/>
                <a:cs typeface="Impact"/>
              </a:rPr>
              <a:t>union</a:t>
            </a:r>
            <a:endParaRPr kumimoji="1" sz="1400" b="0" i="0" u="none" strike="noStrike" kern="1200" cap="none" spc="0" normalizeH="0" baseline="0" noProof="0">
              <a:ln>
                <a:noFill/>
              </a:ln>
              <a:solidFill>
                <a:prstClr val="black"/>
              </a:solidFill>
              <a:effectLst/>
              <a:uLnTx/>
              <a:uFillTx/>
              <a:latin typeface="Impact"/>
              <a:ea typeface="+mn-ea"/>
              <a:cs typeface="Impact"/>
            </a:endParaRPr>
          </a:p>
        </p:txBody>
      </p:sp>
      <p:sp>
        <p:nvSpPr>
          <p:cNvPr id="5" name="object 5"/>
          <p:cNvSpPr/>
          <p:nvPr/>
        </p:nvSpPr>
        <p:spPr>
          <a:xfrm>
            <a:off x="359999" y="1152004"/>
            <a:ext cx="954405" cy="0"/>
          </a:xfrm>
          <a:custGeom>
            <a:avLst/>
            <a:gdLst/>
            <a:ahLst/>
            <a:cxnLst/>
            <a:rect l="l" t="t" r="r" b="b"/>
            <a:pathLst>
              <a:path w="954405">
                <a:moveTo>
                  <a:pt x="0" y="0"/>
                </a:moveTo>
                <a:lnTo>
                  <a:pt x="953998" y="0"/>
                </a:lnTo>
              </a:path>
            </a:pathLst>
          </a:custGeom>
          <a:ln w="36004">
            <a:solidFill>
              <a:srgbClr val="E4C9B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a:spLocks noGrp="1"/>
          </p:cNvSpPr>
          <p:nvPr>
            <p:ph type="title"/>
          </p:nvPr>
        </p:nvSpPr>
        <p:spPr>
          <a:xfrm>
            <a:off x="1715299" y="776210"/>
            <a:ext cx="4095995" cy="427040"/>
          </a:xfrm>
          <a:prstGeom prst="rect">
            <a:avLst/>
          </a:prstGeom>
        </p:spPr>
        <p:txBody>
          <a:bodyPr vert="horz" wrap="square" lIns="0" tIns="11430" rIns="0" bIns="0" rtlCol="0">
            <a:spAutoFit/>
          </a:bodyPr>
          <a:lstStyle/>
          <a:p>
            <a:pPr marL="12700">
              <a:lnSpc>
                <a:spcPct val="100000"/>
              </a:lnSpc>
              <a:spcBef>
                <a:spcPts val="90"/>
              </a:spcBef>
            </a:pPr>
            <a:r>
              <a:rPr dirty="0">
                <a:latin typeface="HGP創英角ｺﾞｼｯｸUB" panose="020B0900000000000000" pitchFamily="50" charset="-128"/>
                <a:ea typeface="HGP創英角ｺﾞｼｯｸUB" panose="020B0900000000000000" pitchFamily="50" charset="-128"/>
              </a:rPr>
              <a:t>労働組合ってなんだろう ？</a:t>
            </a:r>
          </a:p>
        </p:txBody>
      </p:sp>
      <p:sp>
        <p:nvSpPr>
          <p:cNvPr id="7" name="object 7"/>
          <p:cNvSpPr/>
          <p:nvPr/>
        </p:nvSpPr>
        <p:spPr>
          <a:xfrm>
            <a:off x="539991" y="6028550"/>
            <a:ext cx="3096260" cy="540385"/>
          </a:xfrm>
          <a:custGeom>
            <a:avLst/>
            <a:gdLst/>
            <a:ahLst/>
            <a:cxnLst/>
            <a:rect l="l" t="t" r="r" b="b"/>
            <a:pathLst>
              <a:path w="3096260" h="540384">
                <a:moveTo>
                  <a:pt x="1548003" y="0"/>
                </a:moveTo>
                <a:lnTo>
                  <a:pt x="1398919" y="1236"/>
                </a:lnTo>
                <a:lnTo>
                  <a:pt x="1253846" y="4868"/>
                </a:lnTo>
                <a:lnTo>
                  <a:pt x="1113430" y="10785"/>
                </a:lnTo>
                <a:lnTo>
                  <a:pt x="978322" y="18871"/>
                </a:lnTo>
                <a:lnTo>
                  <a:pt x="849169" y="29015"/>
                </a:lnTo>
                <a:lnTo>
                  <a:pt x="787028" y="34823"/>
                </a:lnTo>
                <a:lnTo>
                  <a:pt x="726620" y="41103"/>
                </a:lnTo>
                <a:lnTo>
                  <a:pt x="668025" y="47840"/>
                </a:lnTo>
                <a:lnTo>
                  <a:pt x="611324" y="55021"/>
                </a:lnTo>
                <a:lnTo>
                  <a:pt x="556599" y="62631"/>
                </a:lnTo>
                <a:lnTo>
                  <a:pt x="503930" y="70657"/>
                </a:lnTo>
                <a:lnTo>
                  <a:pt x="453399" y="79084"/>
                </a:lnTo>
                <a:lnTo>
                  <a:pt x="405087" y="87898"/>
                </a:lnTo>
                <a:lnTo>
                  <a:pt x="359074" y="97084"/>
                </a:lnTo>
                <a:lnTo>
                  <a:pt x="315442" y="106630"/>
                </a:lnTo>
                <a:lnTo>
                  <a:pt x="274272" y="116519"/>
                </a:lnTo>
                <a:lnTo>
                  <a:pt x="235646" y="126740"/>
                </a:lnTo>
                <a:lnTo>
                  <a:pt x="166346" y="148114"/>
                </a:lnTo>
                <a:lnTo>
                  <a:pt x="108191" y="170641"/>
                </a:lnTo>
                <a:lnTo>
                  <a:pt x="61830" y="194206"/>
                </a:lnTo>
                <a:lnTo>
                  <a:pt x="27912" y="218697"/>
                </a:lnTo>
                <a:lnTo>
                  <a:pt x="1785" y="256920"/>
                </a:lnTo>
                <a:lnTo>
                  <a:pt x="0" y="270001"/>
                </a:lnTo>
                <a:lnTo>
                  <a:pt x="1785" y="283084"/>
                </a:lnTo>
                <a:lnTo>
                  <a:pt x="27912" y="321310"/>
                </a:lnTo>
                <a:lnTo>
                  <a:pt x="61830" y="345801"/>
                </a:lnTo>
                <a:lnTo>
                  <a:pt x="108191" y="369367"/>
                </a:lnTo>
                <a:lnTo>
                  <a:pt x="166346" y="391894"/>
                </a:lnTo>
                <a:lnTo>
                  <a:pt x="235646" y="413269"/>
                </a:lnTo>
                <a:lnTo>
                  <a:pt x="274272" y="423489"/>
                </a:lnTo>
                <a:lnTo>
                  <a:pt x="315442" y="433379"/>
                </a:lnTo>
                <a:lnTo>
                  <a:pt x="359074" y="442924"/>
                </a:lnTo>
                <a:lnTo>
                  <a:pt x="405087" y="452110"/>
                </a:lnTo>
                <a:lnTo>
                  <a:pt x="453399" y="460924"/>
                </a:lnTo>
                <a:lnTo>
                  <a:pt x="503930" y="469350"/>
                </a:lnTo>
                <a:lnTo>
                  <a:pt x="556599" y="477376"/>
                </a:lnTo>
                <a:lnTo>
                  <a:pt x="611324" y="484986"/>
                </a:lnTo>
                <a:lnTo>
                  <a:pt x="668025" y="492166"/>
                </a:lnTo>
                <a:lnTo>
                  <a:pt x="726620" y="498904"/>
                </a:lnTo>
                <a:lnTo>
                  <a:pt x="787028" y="505183"/>
                </a:lnTo>
                <a:lnTo>
                  <a:pt x="849169" y="510990"/>
                </a:lnTo>
                <a:lnTo>
                  <a:pt x="978322" y="521133"/>
                </a:lnTo>
                <a:lnTo>
                  <a:pt x="1113430" y="529219"/>
                </a:lnTo>
                <a:lnTo>
                  <a:pt x="1253846" y="535135"/>
                </a:lnTo>
                <a:lnTo>
                  <a:pt x="1398919" y="538768"/>
                </a:lnTo>
                <a:lnTo>
                  <a:pt x="1548003" y="540003"/>
                </a:lnTo>
                <a:lnTo>
                  <a:pt x="1697086" y="538768"/>
                </a:lnTo>
                <a:lnTo>
                  <a:pt x="1842159" y="535135"/>
                </a:lnTo>
                <a:lnTo>
                  <a:pt x="1982575" y="529219"/>
                </a:lnTo>
                <a:lnTo>
                  <a:pt x="2117683" y="521133"/>
                </a:lnTo>
                <a:lnTo>
                  <a:pt x="2246836" y="510990"/>
                </a:lnTo>
                <a:lnTo>
                  <a:pt x="2308977" y="505183"/>
                </a:lnTo>
                <a:lnTo>
                  <a:pt x="2369385" y="498904"/>
                </a:lnTo>
                <a:lnTo>
                  <a:pt x="2427980" y="492166"/>
                </a:lnTo>
                <a:lnTo>
                  <a:pt x="2484681" y="484986"/>
                </a:lnTo>
                <a:lnTo>
                  <a:pt x="2539406" y="477376"/>
                </a:lnTo>
                <a:lnTo>
                  <a:pt x="2592075" y="469350"/>
                </a:lnTo>
                <a:lnTo>
                  <a:pt x="2642606" y="460924"/>
                </a:lnTo>
                <a:lnTo>
                  <a:pt x="2690918" y="452110"/>
                </a:lnTo>
                <a:lnTo>
                  <a:pt x="2736931" y="442924"/>
                </a:lnTo>
                <a:lnTo>
                  <a:pt x="2780563" y="433379"/>
                </a:lnTo>
                <a:lnTo>
                  <a:pt x="2821733" y="423489"/>
                </a:lnTo>
                <a:lnTo>
                  <a:pt x="2860359" y="413269"/>
                </a:lnTo>
                <a:lnTo>
                  <a:pt x="2929659" y="391894"/>
                </a:lnTo>
                <a:lnTo>
                  <a:pt x="2987814" y="369367"/>
                </a:lnTo>
                <a:lnTo>
                  <a:pt x="3034175" y="345801"/>
                </a:lnTo>
                <a:lnTo>
                  <a:pt x="3068093" y="321310"/>
                </a:lnTo>
                <a:lnTo>
                  <a:pt x="3094220" y="283084"/>
                </a:lnTo>
                <a:lnTo>
                  <a:pt x="3096006" y="270001"/>
                </a:lnTo>
                <a:lnTo>
                  <a:pt x="3094220" y="256920"/>
                </a:lnTo>
                <a:lnTo>
                  <a:pt x="3068093" y="218697"/>
                </a:lnTo>
                <a:lnTo>
                  <a:pt x="3034175" y="194206"/>
                </a:lnTo>
                <a:lnTo>
                  <a:pt x="2987814" y="170641"/>
                </a:lnTo>
                <a:lnTo>
                  <a:pt x="2929659" y="148114"/>
                </a:lnTo>
                <a:lnTo>
                  <a:pt x="2860359" y="126740"/>
                </a:lnTo>
                <a:lnTo>
                  <a:pt x="2821733" y="116519"/>
                </a:lnTo>
                <a:lnTo>
                  <a:pt x="2780563" y="106630"/>
                </a:lnTo>
                <a:lnTo>
                  <a:pt x="2736931" y="97084"/>
                </a:lnTo>
                <a:lnTo>
                  <a:pt x="2690918" y="87898"/>
                </a:lnTo>
                <a:lnTo>
                  <a:pt x="2642606" y="79084"/>
                </a:lnTo>
                <a:lnTo>
                  <a:pt x="2592075" y="70657"/>
                </a:lnTo>
                <a:lnTo>
                  <a:pt x="2539406" y="62631"/>
                </a:lnTo>
                <a:lnTo>
                  <a:pt x="2484681" y="55021"/>
                </a:lnTo>
                <a:lnTo>
                  <a:pt x="2427980" y="47840"/>
                </a:lnTo>
                <a:lnTo>
                  <a:pt x="2369385" y="41103"/>
                </a:lnTo>
                <a:lnTo>
                  <a:pt x="2308977" y="34823"/>
                </a:lnTo>
                <a:lnTo>
                  <a:pt x="2246836" y="29015"/>
                </a:lnTo>
                <a:lnTo>
                  <a:pt x="2117683" y="18871"/>
                </a:lnTo>
                <a:lnTo>
                  <a:pt x="1982575" y="10785"/>
                </a:lnTo>
                <a:lnTo>
                  <a:pt x="1842159" y="4868"/>
                </a:lnTo>
                <a:lnTo>
                  <a:pt x="1697086" y="1236"/>
                </a:lnTo>
                <a:lnTo>
                  <a:pt x="1623005" y="311"/>
                </a:lnTo>
                <a:lnTo>
                  <a:pt x="1548003" y="0"/>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539991" y="9628547"/>
            <a:ext cx="3096260" cy="540385"/>
          </a:xfrm>
          <a:custGeom>
            <a:avLst/>
            <a:gdLst/>
            <a:ahLst/>
            <a:cxnLst/>
            <a:rect l="l" t="t" r="r" b="b"/>
            <a:pathLst>
              <a:path w="3096260" h="540384">
                <a:moveTo>
                  <a:pt x="1548003" y="0"/>
                </a:moveTo>
                <a:lnTo>
                  <a:pt x="1398919" y="1236"/>
                </a:lnTo>
                <a:lnTo>
                  <a:pt x="1253846" y="4868"/>
                </a:lnTo>
                <a:lnTo>
                  <a:pt x="1113430" y="10785"/>
                </a:lnTo>
                <a:lnTo>
                  <a:pt x="978322" y="18871"/>
                </a:lnTo>
                <a:lnTo>
                  <a:pt x="849169" y="29015"/>
                </a:lnTo>
                <a:lnTo>
                  <a:pt x="787028" y="34823"/>
                </a:lnTo>
                <a:lnTo>
                  <a:pt x="726620" y="41103"/>
                </a:lnTo>
                <a:lnTo>
                  <a:pt x="668025" y="47840"/>
                </a:lnTo>
                <a:lnTo>
                  <a:pt x="611324" y="55021"/>
                </a:lnTo>
                <a:lnTo>
                  <a:pt x="556599" y="62631"/>
                </a:lnTo>
                <a:lnTo>
                  <a:pt x="503930" y="70657"/>
                </a:lnTo>
                <a:lnTo>
                  <a:pt x="453399" y="79084"/>
                </a:lnTo>
                <a:lnTo>
                  <a:pt x="405087" y="87898"/>
                </a:lnTo>
                <a:lnTo>
                  <a:pt x="359074" y="97084"/>
                </a:lnTo>
                <a:lnTo>
                  <a:pt x="315442" y="106630"/>
                </a:lnTo>
                <a:lnTo>
                  <a:pt x="274272" y="116519"/>
                </a:lnTo>
                <a:lnTo>
                  <a:pt x="235646" y="126740"/>
                </a:lnTo>
                <a:lnTo>
                  <a:pt x="166346" y="148114"/>
                </a:lnTo>
                <a:lnTo>
                  <a:pt x="108191" y="170641"/>
                </a:lnTo>
                <a:lnTo>
                  <a:pt x="61830" y="194206"/>
                </a:lnTo>
                <a:lnTo>
                  <a:pt x="27912" y="218697"/>
                </a:lnTo>
                <a:lnTo>
                  <a:pt x="1785" y="256920"/>
                </a:lnTo>
                <a:lnTo>
                  <a:pt x="0" y="270002"/>
                </a:lnTo>
                <a:lnTo>
                  <a:pt x="1785" y="283084"/>
                </a:lnTo>
                <a:lnTo>
                  <a:pt x="27912" y="321310"/>
                </a:lnTo>
                <a:lnTo>
                  <a:pt x="61830" y="345801"/>
                </a:lnTo>
                <a:lnTo>
                  <a:pt x="108191" y="369367"/>
                </a:lnTo>
                <a:lnTo>
                  <a:pt x="166346" y="391894"/>
                </a:lnTo>
                <a:lnTo>
                  <a:pt x="235646" y="413269"/>
                </a:lnTo>
                <a:lnTo>
                  <a:pt x="274272" y="423489"/>
                </a:lnTo>
                <a:lnTo>
                  <a:pt x="315442" y="433379"/>
                </a:lnTo>
                <a:lnTo>
                  <a:pt x="359074" y="442924"/>
                </a:lnTo>
                <a:lnTo>
                  <a:pt x="405087" y="452110"/>
                </a:lnTo>
                <a:lnTo>
                  <a:pt x="453399" y="460924"/>
                </a:lnTo>
                <a:lnTo>
                  <a:pt x="503930" y="469350"/>
                </a:lnTo>
                <a:lnTo>
                  <a:pt x="556599" y="477376"/>
                </a:lnTo>
                <a:lnTo>
                  <a:pt x="611324" y="484986"/>
                </a:lnTo>
                <a:lnTo>
                  <a:pt x="668025" y="492166"/>
                </a:lnTo>
                <a:lnTo>
                  <a:pt x="726620" y="498904"/>
                </a:lnTo>
                <a:lnTo>
                  <a:pt x="787028" y="505183"/>
                </a:lnTo>
                <a:lnTo>
                  <a:pt x="849169" y="510990"/>
                </a:lnTo>
                <a:lnTo>
                  <a:pt x="978322" y="521133"/>
                </a:lnTo>
                <a:lnTo>
                  <a:pt x="1113430" y="529219"/>
                </a:lnTo>
                <a:lnTo>
                  <a:pt x="1253846" y="535135"/>
                </a:lnTo>
                <a:lnTo>
                  <a:pt x="1398919" y="538768"/>
                </a:lnTo>
                <a:lnTo>
                  <a:pt x="1548003" y="540004"/>
                </a:lnTo>
                <a:lnTo>
                  <a:pt x="1697086" y="538768"/>
                </a:lnTo>
                <a:lnTo>
                  <a:pt x="1842159" y="535135"/>
                </a:lnTo>
                <a:lnTo>
                  <a:pt x="1982575" y="529219"/>
                </a:lnTo>
                <a:lnTo>
                  <a:pt x="2117683" y="521133"/>
                </a:lnTo>
                <a:lnTo>
                  <a:pt x="2246836" y="510990"/>
                </a:lnTo>
                <a:lnTo>
                  <a:pt x="2308977" y="505183"/>
                </a:lnTo>
                <a:lnTo>
                  <a:pt x="2369385" y="498904"/>
                </a:lnTo>
                <a:lnTo>
                  <a:pt x="2427980" y="492166"/>
                </a:lnTo>
                <a:lnTo>
                  <a:pt x="2484681" y="484986"/>
                </a:lnTo>
                <a:lnTo>
                  <a:pt x="2539406" y="477376"/>
                </a:lnTo>
                <a:lnTo>
                  <a:pt x="2592075" y="469350"/>
                </a:lnTo>
                <a:lnTo>
                  <a:pt x="2642606" y="460924"/>
                </a:lnTo>
                <a:lnTo>
                  <a:pt x="2690918" y="452110"/>
                </a:lnTo>
                <a:lnTo>
                  <a:pt x="2736931" y="442924"/>
                </a:lnTo>
                <a:lnTo>
                  <a:pt x="2780563" y="433379"/>
                </a:lnTo>
                <a:lnTo>
                  <a:pt x="2821733" y="423489"/>
                </a:lnTo>
                <a:lnTo>
                  <a:pt x="2860359" y="413269"/>
                </a:lnTo>
                <a:lnTo>
                  <a:pt x="2929659" y="391894"/>
                </a:lnTo>
                <a:lnTo>
                  <a:pt x="2987814" y="369367"/>
                </a:lnTo>
                <a:lnTo>
                  <a:pt x="3034175" y="345801"/>
                </a:lnTo>
                <a:lnTo>
                  <a:pt x="3068093" y="321310"/>
                </a:lnTo>
                <a:lnTo>
                  <a:pt x="3094220" y="283084"/>
                </a:lnTo>
                <a:lnTo>
                  <a:pt x="3096006" y="270002"/>
                </a:lnTo>
                <a:lnTo>
                  <a:pt x="3094220" y="256920"/>
                </a:lnTo>
                <a:lnTo>
                  <a:pt x="3068093" y="218697"/>
                </a:lnTo>
                <a:lnTo>
                  <a:pt x="3034175" y="194206"/>
                </a:lnTo>
                <a:lnTo>
                  <a:pt x="2987814" y="170641"/>
                </a:lnTo>
                <a:lnTo>
                  <a:pt x="2929659" y="148114"/>
                </a:lnTo>
                <a:lnTo>
                  <a:pt x="2860359" y="126740"/>
                </a:lnTo>
                <a:lnTo>
                  <a:pt x="2821733" y="116519"/>
                </a:lnTo>
                <a:lnTo>
                  <a:pt x="2780563" y="106630"/>
                </a:lnTo>
                <a:lnTo>
                  <a:pt x="2736931" y="97084"/>
                </a:lnTo>
                <a:lnTo>
                  <a:pt x="2690918" y="87898"/>
                </a:lnTo>
                <a:lnTo>
                  <a:pt x="2642606" y="79084"/>
                </a:lnTo>
                <a:lnTo>
                  <a:pt x="2592075" y="70657"/>
                </a:lnTo>
                <a:lnTo>
                  <a:pt x="2539406" y="62631"/>
                </a:lnTo>
                <a:lnTo>
                  <a:pt x="2484681" y="55021"/>
                </a:lnTo>
                <a:lnTo>
                  <a:pt x="2427980" y="47840"/>
                </a:lnTo>
                <a:lnTo>
                  <a:pt x="2369385" y="41103"/>
                </a:lnTo>
                <a:lnTo>
                  <a:pt x="2308977" y="34823"/>
                </a:lnTo>
                <a:lnTo>
                  <a:pt x="2246836" y="29015"/>
                </a:lnTo>
                <a:lnTo>
                  <a:pt x="2117683" y="18871"/>
                </a:lnTo>
                <a:lnTo>
                  <a:pt x="1982575" y="10785"/>
                </a:lnTo>
                <a:lnTo>
                  <a:pt x="1842159" y="4868"/>
                </a:lnTo>
                <a:lnTo>
                  <a:pt x="1697086" y="1236"/>
                </a:lnTo>
                <a:lnTo>
                  <a:pt x="1623005" y="311"/>
                </a:lnTo>
                <a:lnTo>
                  <a:pt x="1548003" y="0"/>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3923995" y="6028550"/>
            <a:ext cx="3096260" cy="540385"/>
          </a:xfrm>
          <a:custGeom>
            <a:avLst/>
            <a:gdLst/>
            <a:ahLst/>
            <a:cxnLst/>
            <a:rect l="l" t="t" r="r" b="b"/>
            <a:pathLst>
              <a:path w="3096259" h="540384">
                <a:moveTo>
                  <a:pt x="1548002" y="0"/>
                </a:moveTo>
                <a:lnTo>
                  <a:pt x="1398919" y="1236"/>
                </a:lnTo>
                <a:lnTo>
                  <a:pt x="1253846" y="4868"/>
                </a:lnTo>
                <a:lnTo>
                  <a:pt x="1113430" y="10785"/>
                </a:lnTo>
                <a:lnTo>
                  <a:pt x="978322" y="18871"/>
                </a:lnTo>
                <a:lnTo>
                  <a:pt x="849169" y="29015"/>
                </a:lnTo>
                <a:lnTo>
                  <a:pt x="787028" y="34823"/>
                </a:lnTo>
                <a:lnTo>
                  <a:pt x="726620" y="41103"/>
                </a:lnTo>
                <a:lnTo>
                  <a:pt x="668025" y="47840"/>
                </a:lnTo>
                <a:lnTo>
                  <a:pt x="611324" y="55021"/>
                </a:lnTo>
                <a:lnTo>
                  <a:pt x="556599" y="62631"/>
                </a:lnTo>
                <a:lnTo>
                  <a:pt x="503930" y="70657"/>
                </a:lnTo>
                <a:lnTo>
                  <a:pt x="453399" y="79084"/>
                </a:lnTo>
                <a:lnTo>
                  <a:pt x="405087" y="87898"/>
                </a:lnTo>
                <a:lnTo>
                  <a:pt x="359074" y="97084"/>
                </a:lnTo>
                <a:lnTo>
                  <a:pt x="315442" y="106630"/>
                </a:lnTo>
                <a:lnTo>
                  <a:pt x="274272" y="116519"/>
                </a:lnTo>
                <a:lnTo>
                  <a:pt x="235646" y="126740"/>
                </a:lnTo>
                <a:lnTo>
                  <a:pt x="166346" y="148114"/>
                </a:lnTo>
                <a:lnTo>
                  <a:pt x="108191" y="170641"/>
                </a:lnTo>
                <a:lnTo>
                  <a:pt x="61830" y="194206"/>
                </a:lnTo>
                <a:lnTo>
                  <a:pt x="27912" y="218697"/>
                </a:lnTo>
                <a:lnTo>
                  <a:pt x="1785" y="256920"/>
                </a:lnTo>
                <a:lnTo>
                  <a:pt x="0" y="270001"/>
                </a:lnTo>
                <a:lnTo>
                  <a:pt x="1785" y="283084"/>
                </a:lnTo>
                <a:lnTo>
                  <a:pt x="27912" y="321310"/>
                </a:lnTo>
                <a:lnTo>
                  <a:pt x="61830" y="345801"/>
                </a:lnTo>
                <a:lnTo>
                  <a:pt x="108191" y="369367"/>
                </a:lnTo>
                <a:lnTo>
                  <a:pt x="166346" y="391894"/>
                </a:lnTo>
                <a:lnTo>
                  <a:pt x="235646" y="413269"/>
                </a:lnTo>
                <a:lnTo>
                  <a:pt x="274272" y="423489"/>
                </a:lnTo>
                <a:lnTo>
                  <a:pt x="315442" y="433379"/>
                </a:lnTo>
                <a:lnTo>
                  <a:pt x="359074" y="442924"/>
                </a:lnTo>
                <a:lnTo>
                  <a:pt x="405087" y="452110"/>
                </a:lnTo>
                <a:lnTo>
                  <a:pt x="453399" y="460924"/>
                </a:lnTo>
                <a:lnTo>
                  <a:pt x="503930" y="469350"/>
                </a:lnTo>
                <a:lnTo>
                  <a:pt x="556599" y="477376"/>
                </a:lnTo>
                <a:lnTo>
                  <a:pt x="611324" y="484986"/>
                </a:lnTo>
                <a:lnTo>
                  <a:pt x="668025" y="492166"/>
                </a:lnTo>
                <a:lnTo>
                  <a:pt x="726620" y="498904"/>
                </a:lnTo>
                <a:lnTo>
                  <a:pt x="787028" y="505183"/>
                </a:lnTo>
                <a:lnTo>
                  <a:pt x="849169" y="510990"/>
                </a:lnTo>
                <a:lnTo>
                  <a:pt x="978322" y="521133"/>
                </a:lnTo>
                <a:lnTo>
                  <a:pt x="1113430" y="529219"/>
                </a:lnTo>
                <a:lnTo>
                  <a:pt x="1253846" y="535135"/>
                </a:lnTo>
                <a:lnTo>
                  <a:pt x="1398919" y="538768"/>
                </a:lnTo>
                <a:lnTo>
                  <a:pt x="1548002" y="540003"/>
                </a:lnTo>
                <a:lnTo>
                  <a:pt x="1697086" y="538768"/>
                </a:lnTo>
                <a:lnTo>
                  <a:pt x="1842159" y="535135"/>
                </a:lnTo>
                <a:lnTo>
                  <a:pt x="1982575" y="529219"/>
                </a:lnTo>
                <a:lnTo>
                  <a:pt x="2117683" y="521133"/>
                </a:lnTo>
                <a:lnTo>
                  <a:pt x="2246836" y="510990"/>
                </a:lnTo>
                <a:lnTo>
                  <a:pt x="2308977" y="505183"/>
                </a:lnTo>
                <a:lnTo>
                  <a:pt x="2369385" y="498904"/>
                </a:lnTo>
                <a:lnTo>
                  <a:pt x="2427980" y="492166"/>
                </a:lnTo>
                <a:lnTo>
                  <a:pt x="2484681" y="484986"/>
                </a:lnTo>
                <a:lnTo>
                  <a:pt x="2539406" y="477376"/>
                </a:lnTo>
                <a:lnTo>
                  <a:pt x="2592075" y="469350"/>
                </a:lnTo>
                <a:lnTo>
                  <a:pt x="2642606" y="460924"/>
                </a:lnTo>
                <a:lnTo>
                  <a:pt x="2690918" y="452110"/>
                </a:lnTo>
                <a:lnTo>
                  <a:pt x="2736931" y="442924"/>
                </a:lnTo>
                <a:lnTo>
                  <a:pt x="2780563" y="433379"/>
                </a:lnTo>
                <a:lnTo>
                  <a:pt x="2821733" y="423489"/>
                </a:lnTo>
                <a:lnTo>
                  <a:pt x="2860359" y="413269"/>
                </a:lnTo>
                <a:lnTo>
                  <a:pt x="2929659" y="391894"/>
                </a:lnTo>
                <a:lnTo>
                  <a:pt x="2987814" y="369367"/>
                </a:lnTo>
                <a:lnTo>
                  <a:pt x="3034175" y="345801"/>
                </a:lnTo>
                <a:lnTo>
                  <a:pt x="3068093" y="321310"/>
                </a:lnTo>
                <a:lnTo>
                  <a:pt x="3094220" y="283084"/>
                </a:lnTo>
                <a:lnTo>
                  <a:pt x="3096005" y="270001"/>
                </a:lnTo>
                <a:lnTo>
                  <a:pt x="3094220" y="256920"/>
                </a:lnTo>
                <a:lnTo>
                  <a:pt x="3068093" y="218697"/>
                </a:lnTo>
                <a:lnTo>
                  <a:pt x="3034175" y="194206"/>
                </a:lnTo>
                <a:lnTo>
                  <a:pt x="2987814" y="170641"/>
                </a:lnTo>
                <a:lnTo>
                  <a:pt x="2929659" y="148114"/>
                </a:lnTo>
                <a:lnTo>
                  <a:pt x="2860359" y="126740"/>
                </a:lnTo>
                <a:lnTo>
                  <a:pt x="2821733" y="116519"/>
                </a:lnTo>
                <a:lnTo>
                  <a:pt x="2780563" y="106630"/>
                </a:lnTo>
                <a:lnTo>
                  <a:pt x="2736931" y="97084"/>
                </a:lnTo>
                <a:lnTo>
                  <a:pt x="2690918" y="87898"/>
                </a:lnTo>
                <a:lnTo>
                  <a:pt x="2642606" y="79084"/>
                </a:lnTo>
                <a:lnTo>
                  <a:pt x="2592075" y="70657"/>
                </a:lnTo>
                <a:lnTo>
                  <a:pt x="2539406" y="62631"/>
                </a:lnTo>
                <a:lnTo>
                  <a:pt x="2484681" y="55021"/>
                </a:lnTo>
                <a:lnTo>
                  <a:pt x="2427980" y="47840"/>
                </a:lnTo>
                <a:lnTo>
                  <a:pt x="2369385" y="41103"/>
                </a:lnTo>
                <a:lnTo>
                  <a:pt x="2308977" y="34823"/>
                </a:lnTo>
                <a:lnTo>
                  <a:pt x="2246836" y="29015"/>
                </a:lnTo>
                <a:lnTo>
                  <a:pt x="2117683" y="18871"/>
                </a:lnTo>
                <a:lnTo>
                  <a:pt x="1982575" y="10785"/>
                </a:lnTo>
                <a:lnTo>
                  <a:pt x="1842159" y="4868"/>
                </a:lnTo>
                <a:lnTo>
                  <a:pt x="1697086" y="1236"/>
                </a:lnTo>
                <a:lnTo>
                  <a:pt x="1623005" y="311"/>
                </a:lnTo>
                <a:lnTo>
                  <a:pt x="1548002" y="0"/>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3923995" y="9628547"/>
            <a:ext cx="3096260" cy="540385"/>
          </a:xfrm>
          <a:custGeom>
            <a:avLst/>
            <a:gdLst/>
            <a:ahLst/>
            <a:cxnLst/>
            <a:rect l="l" t="t" r="r" b="b"/>
            <a:pathLst>
              <a:path w="3096259" h="540384">
                <a:moveTo>
                  <a:pt x="1548002" y="0"/>
                </a:moveTo>
                <a:lnTo>
                  <a:pt x="1398919" y="1236"/>
                </a:lnTo>
                <a:lnTo>
                  <a:pt x="1253846" y="4868"/>
                </a:lnTo>
                <a:lnTo>
                  <a:pt x="1113430" y="10785"/>
                </a:lnTo>
                <a:lnTo>
                  <a:pt x="978322" y="18871"/>
                </a:lnTo>
                <a:lnTo>
                  <a:pt x="849169" y="29015"/>
                </a:lnTo>
                <a:lnTo>
                  <a:pt x="787028" y="34823"/>
                </a:lnTo>
                <a:lnTo>
                  <a:pt x="726620" y="41103"/>
                </a:lnTo>
                <a:lnTo>
                  <a:pt x="668025" y="47840"/>
                </a:lnTo>
                <a:lnTo>
                  <a:pt x="611324" y="55021"/>
                </a:lnTo>
                <a:lnTo>
                  <a:pt x="556599" y="62631"/>
                </a:lnTo>
                <a:lnTo>
                  <a:pt x="503930" y="70657"/>
                </a:lnTo>
                <a:lnTo>
                  <a:pt x="453399" y="79084"/>
                </a:lnTo>
                <a:lnTo>
                  <a:pt x="405087" y="87898"/>
                </a:lnTo>
                <a:lnTo>
                  <a:pt x="359074" y="97084"/>
                </a:lnTo>
                <a:lnTo>
                  <a:pt x="315442" y="106630"/>
                </a:lnTo>
                <a:lnTo>
                  <a:pt x="274272" y="116519"/>
                </a:lnTo>
                <a:lnTo>
                  <a:pt x="235646" y="126740"/>
                </a:lnTo>
                <a:lnTo>
                  <a:pt x="166346" y="148114"/>
                </a:lnTo>
                <a:lnTo>
                  <a:pt x="108191" y="170641"/>
                </a:lnTo>
                <a:lnTo>
                  <a:pt x="61830" y="194206"/>
                </a:lnTo>
                <a:lnTo>
                  <a:pt x="27912" y="218697"/>
                </a:lnTo>
                <a:lnTo>
                  <a:pt x="1785" y="256920"/>
                </a:lnTo>
                <a:lnTo>
                  <a:pt x="0" y="270002"/>
                </a:lnTo>
                <a:lnTo>
                  <a:pt x="1785" y="283084"/>
                </a:lnTo>
                <a:lnTo>
                  <a:pt x="27912" y="321310"/>
                </a:lnTo>
                <a:lnTo>
                  <a:pt x="61830" y="345801"/>
                </a:lnTo>
                <a:lnTo>
                  <a:pt x="108191" y="369367"/>
                </a:lnTo>
                <a:lnTo>
                  <a:pt x="166346" y="391894"/>
                </a:lnTo>
                <a:lnTo>
                  <a:pt x="235646" y="413269"/>
                </a:lnTo>
                <a:lnTo>
                  <a:pt x="274272" y="423489"/>
                </a:lnTo>
                <a:lnTo>
                  <a:pt x="315442" y="433379"/>
                </a:lnTo>
                <a:lnTo>
                  <a:pt x="359074" y="442924"/>
                </a:lnTo>
                <a:lnTo>
                  <a:pt x="405087" y="452110"/>
                </a:lnTo>
                <a:lnTo>
                  <a:pt x="453399" y="460924"/>
                </a:lnTo>
                <a:lnTo>
                  <a:pt x="503930" y="469350"/>
                </a:lnTo>
                <a:lnTo>
                  <a:pt x="556599" y="477376"/>
                </a:lnTo>
                <a:lnTo>
                  <a:pt x="611324" y="484986"/>
                </a:lnTo>
                <a:lnTo>
                  <a:pt x="668025" y="492166"/>
                </a:lnTo>
                <a:lnTo>
                  <a:pt x="726620" y="498904"/>
                </a:lnTo>
                <a:lnTo>
                  <a:pt x="787028" y="505183"/>
                </a:lnTo>
                <a:lnTo>
                  <a:pt x="849169" y="510990"/>
                </a:lnTo>
                <a:lnTo>
                  <a:pt x="978322" y="521133"/>
                </a:lnTo>
                <a:lnTo>
                  <a:pt x="1113430" y="529219"/>
                </a:lnTo>
                <a:lnTo>
                  <a:pt x="1253846" y="535135"/>
                </a:lnTo>
                <a:lnTo>
                  <a:pt x="1398919" y="538768"/>
                </a:lnTo>
                <a:lnTo>
                  <a:pt x="1548002" y="540004"/>
                </a:lnTo>
                <a:lnTo>
                  <a:pt x="1697086" y="538768"/>
                </a:lnTo>
                <a:lnTo>
                  <a:pt x="1842159" y="535135"/>
                </a:lnTo>
                <a:lnTo>
                  <a:pt x="1982575" y="529219"/>
                </a:lnTo>
                <a:lnTo>
                  <a:pt x="2117683" y="521133"/>
                </a:lnTo>
                <a:lnTo>
                  <a:pt x="2246836" y="510990"/>
                </a:lnTo>
                <a:lnTo>
                  <a:pt x="2308977" y="505183"/>
                </a:lnTo>
                <a:lnTo>
                  <a:pt x="2369385" y="498904"/>
                </a:lnTo>
                <a:lnTo>
                  <a:pt x="2427980" y="492166"/>
                </a:lnTo>
                <a:lnTo>
                  <a:pt x="2484681" y="484986"/>
                </a:lnTo>
                <a:lnTo>
                  <a:pt x="2539406" y="477376"/>
                </a:lnTo>
                <a:lnTo>
                  <a:pt x="2592075" y="469350"/>
                </a:lnTo>
                <a:lnTo>
                  <a:pt x="2642606" y="460924"/>
                </a:lnTo>
                <a:lnTo>
                  <a:pt x="2690918" y="452110"/>
                </a:lnTo>
                <a:lnTo>
                  <a:pt x="2736931" y="442924"/>
                </a:lnTo>
                <a:lnTo>
                  <a:pt x="2780563" y="433379"/>
                </a:lnTo>
                <a:lnTo>
                  <a:pt x="2821733" y="423489"/>
                </a:lnTo>
                <a:lnTo>
                  <a:pt x="2860359" y="413269"/>
                </a:lnTo>
                <a:lnTo>
                  <a:pt x="2929659" y="391894"/>
                </a:lnTo>
                <a:lnTo>
                  <a:pt x="2987814" y="369367"/>
                </a:lnTo>
                <a:lnTo>
                  <a:pt x="3034175" y="345801"/>
                </a:lnTo>
                <a:lnTo>
                  <a:pt x="3068093" y="321310"/>
                </a:lnTo>
                <a:lnTo>
                  <a:pt x="3094220" y="283084"/>
                </a:lnTo>
                <a:lnTo>
                  <a:pt x="3096005" y="270002"/>
                </a:lnTo>
                <a:lnTo>
                  <a:pt x="3094220" y="256920"/>
                </a:lnTo>
                <a:lnTo>
                  <a:pt x="3068093" y="218697"/>
                </a:lnTo>
                <a:lnTo>
                  <a:pt x="3034175" y="194206"/>
                </a:lnTo>
                <a:lnTo>
                  <a:pt x="2987814" y="170641"/>
                </a:lnTo>
                <a:lnTo>
                  <a:pt x="2929659" y="148114"/>
                </a:lnTo>
                <a:lnTo>
                  <a:pt x="2860359" y="126740"/>
                </a:lnTo>
                <a:lnTo>
                  <a:pt x="2821733" y="116519"/>
                </a:lnTo>
                <a:lnTo>
                  <a:pt x="2780563" y="106630"/>
                </a:lnTo>
                <a:lnTo>
                  <a:pt x="2736931" y="97084"/>
                </a:lnTo>
                <a:lnTo>
                  <a:pt x="2690918" y="87898"/>
                </a:lnTo>
                <a:lnTo>
                  <a:pt x="2642606" y="79084"/>
                </a:lnTo>
                <a:lnTo>
                  <a:pt x="2592075" y="70657"/>
                </a:lnTo>
                <a:lnTo>
                  <a:pt x="2539406" y="62631"/>
                </a:lnTo>
                <a:lnTo>
                  <a:pt x="2484681" y="55021"/>
                </a:lnTo>
                <a:lnTo>
                  <a:pt x="2427980" y="47840"/>
                </a:lnTo>
                <a:lnTo>
                  <a:pt x="2369385" y="41103"/>
                </a:lnTo>
                <a:lnTo>
                  <a:pt x="2308977" y="34823"/>
                </a:lnTo>
                <a:lnTo>
                  <a:pt x="2246836" y="29015"/>
                </a:lnTo>
                <a:lnTo>
                  <a:pt x="2117683" y="18871"/>
                </a:lnTo>
                <a:lnTo>
                  <a:pt x="1982575" y="10785"/>
                </a:lnTo>
                <a:lnTo>
                  <a:pt x="1842159" y="4868"/>
                </a:lnTo>
                <a:lnTo>
                  <a:pt x="1697086" y="1236"/>
                </a:lnTo>
                <a:lnTo>
                  <a:pt x="1623005" y="311"/>
                </a:lnTo>
                <a:lnTo>
                  <a:pt x="1548002" y="0"/>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540004" y="2592006"/>
            <a:ext cx="3096260" cy="360045"/>
          </a:xfrm>
          <a:custGeom>
            <a:avLst/>
            <a:gdLst/>
            <a:ahLst/>
            <a:cxnLst/>
            <a:rect l="l" t="t" r="r" b="b"/>
            <a:pathLst>
              <a:path w="3096260" h="360044">
                <a:moveTo>
                  <a:pt x="0" y="359994"/>
                </a:moveTo>
                <a:lnTo>
                  <a:pt x="3096006" y="359994"/>
                </a:lnTo>
                <a:lnTo>
                  <a:pt x="3096006" y="0"/>
                </a:lnTo>
                <a:lnTo>
                  <a:pt x="0" y="0"/>
                </a:lnTo>
                <a:lnTo>
                  <a:pt x="0" y="359994"/>
                </a:lnTo>
                <a:close/>
              </a:path>
            </a:pathLst>
          </a:custGeom>
          <a:solidFill>
            <a:srgbClr val="8453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3495927" y="2820521"/>
            <a:ext cx="144018" cy="14401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540004" y="6840004"/>
            <a:ext cx="3096260" cy="360045"/>
          </a:xfrm>
          <a:custGeom>
            <a:avLst/>
            <a:gdLst/>
            <a:ahLst/>
            <a:cxnLst/>
            <a:rect l="l" t="t" r="r" b="b"/>
            <a:pathLst>
              <a:path w="3096260" h="360045">
                <a:moveTo>
                  <a:pt x="0" y="359994"/>
                </a:moveTo>
                <a:lnTo>
                  <a:pt x="3096006" y="359994"/>
                </a:lnTo>
                <a:lnTo>
                  <a:pt x="3096006" y="0"/>
                </a:lnTo>
                <a:lnTo>
                  <a:pt x="0" y="0"/>
                </a:lnTo>
                <a:lnTo>
                  <a:pt x="0" y="359994"/>
                </a:lnTo>
                <a:close/>
              </a:path>
            </a:pathLst>
          </a:custGeom>
          <a:solidFill>
            <a:srgbClr val="8453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txBox="1"/>
          <p:nvPr/>
        </p:nvSpPr>
        <p:spPr>
          <a:xfrm>
            <a:off x="540004" y="6880459"/>
            <a:ext cx="3096260" cy="252633"/>
          </a:xfrm>
          <a:prstGeom prst="rect">
            <a:avLst/>
          </a:prstGeom>
        </p:spPr>
        <p:txBody>
          <a:bodyPr vert="horz" wrap="square" lIns="0" tIns="13970" rIns="0" bIns="0" rtlCol="0">
            <a:spAutoFit/>
          </a:bodyPr>
          <a:lstStyle/>
          <a:p>
            <a:pPr marL="654685" marR="0" lvl="0" indent="0" algn="l" defTabSz="914400" rtl="0" eaLnBrk="1" fontAlgn="auto" latinLnBrk="0" hangingPunct="1">
              <a:lnSpc>
                <a:spcPct val="100000"/>
              </a:lnSpc>
              <a:spcBef>
                <a:spcPts val="110"/>
              </a:spcBef>
              <a:spcAft>
                <a:spcPts val="0"/>
              </a:spcAft>
              <a:buClrTx/>
              <a:buSzTx/>
              <a:buFontTx/>
              <a:buNone/>
              <a:tabLst/>
              <a:defRPr/>
            </a:pPr>
            <a:r>
              <a:rPr kumimoji="1" sz="1550" b="0" i="0" u="none" strike="noStrike" kern="1200" cap="none" spc="0" normalizeH="0" baseline="0" noProof="0" dirty="0">
                <a:ln>
                  <a:noFill/>
                </a:ln>
                <a:solidFill>
                  <a:srgbClr val="E4C9B0"/>
                </a:solidFill>
                <a:effectLst/>
                <a:uLnTx/>
                <a:uFillTx/>
                <a:latin typeface="HGP創英角ｺﾞｼｯｸUB" panose="020B0900000000000000" pitchFamily="50" charset="-128"/>
                <a:ea typeface="HGP創英角ｺﾞｼｯｸUB" panose="020B0900000000000000" pitchFamily="50" charset="-128"/>
                <a:cs typeface="Noto Sans CJK JP Regular"/>
              </a:rPr>
              <a:t>イキイキと働きたい</a:t>
            </a:r>
            <a:r>
              <a:rPr kumimoji="1" sz="1550" b="0" i="0" u="none" strike="noStrike" kern="1200" cap="none" spc="-110" normalizeH="0" baseline="0" noProof="0" dirty="0">
                <a:ln>
                  <a:noFill/>
                </a:ln>
                <a:solidFill>
                  <a:srgbClr val="E4C9B0"/>
                </a:solidFill>
                <a:effectLst/>
                <a:uLnTx/>
                <a:uFillTx/>
                <a:latin typeface="Noto Sans CJK JP Regular"/>
                <a:ea typeface="+mn-ea"/>
                <a:cs typeface="Noto Sans CJK JP Regular"/>
              </a:rPr>
              <a:t> </a:t>
            </a:r>
            <a:r>
              <a:rPr kumimoji="1" sz="1550" b="0" i="0" u="none" strike="noStrike" kern="1200" cap="none" spc="5" normalizeH="0" baseline="0" noProof="0" dirty="0">
                <a:ln>
                  <a:noFill/>
                </a:ln>
                <a:solidFill>
                  <a:srgbClr val="E4C9B0"/>
                </a:solidFill>
                <a:effectLst/>
                <a:uLnTx/>
                <a:uFillTx/>
                <a:latin typeface="Noto Sans CJK JP Regular"/>
                <a:ea typeface="+mn-ea"/>
                <a:cs typeface="Noto Sans CJK JP Regular"/>
              </a:rPr>
              <a:t>！</a:t>
            </a:r>
            <a:endParaRPr kumimoji="1" sz="1550" b="0" i="0" u="none" strike="noStrike" kern="1200" cap="none" spc="0" normalizeH="0" baseline="0" noProof="0" dirty="0">
              <a:ln>
                <a:noFill/>
              </a:ln>
              <a:solidFill>
                <a:prstClr val="black"/>
              </a:solidFill>
              <a:effectLst/>
              <a:uLnTx/>
              <a:uFillTx/>
              <a:latin typeface="Noto Sans CJK JP Regular"/>
              <a:ea typeface="+mn-ea"/>
              <a:cs typeface="Noto Sans CJK JP Regular"/>
            </a:endParaRPr>
          </a:p>
        </p:txBody>
      </p:sp>
      <p:sp>
        <p:nvSpPr>
          <p:cNvPr id="15" name="object 15"/>
          <p:cNvSpPr/>
          <p:nvPr/>
        </p:nvSpPr>
        <p:spPr>
          <a:xfrm>
            <a:off x="3942420" y="2588746"/>
            <a:ext cx="3096260" cy="360045"/>
          </a:xfrm>
          <a:custGeom>
            <a:avLst/>
            <a:gdLst/>
            <a:ahLst/>
            <a:cxnLst/>
            <a:rect l="l" t="t" r="r" b="b"/>
            <a:pathLst>
              <a:path w="3096259" h="360044">
                <a:moveTo>
                  <a:pt x="0" y="359994"/>
                </a:moveTo>
                <a:lnTo>
                  <a:pt x="3096005" y="359994"/>
                </a:lnTo>
                <a:lnTo>
                  <a:pt x="3096005" y="0"/>
                </a:lnTo>
                <a:lnTo>
                  <a:pt x="0" y="0"/>
                </a:lnTo>
                <a:lnTo>
                  <a:pt x="0" y="359994"/>
                </a:lnTo>
                <a:close/>
              </a:path>
            </a:pathLst>
          </a:custGeom>
          <a:solidFill>
            <a:srgbClr val="8453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txBox="1"/>
          <p:nvPr/>
        </p:nvSpPr>
        <p:spPr>
          <a:xfrm>
            <a:off x="539991" y="1665699"/>
            <a:ext cx="6480175" cy="1243288"/>
          </a:xfrm>
          <a:prstGeom prst="rect">
            <a:avLst/>
          </a:prstGeom>
        </p:spPr>
        <p:txBody>
          <a:bodyPr vert="horz" wrap="square" lIns="0" tIns="14604" rIns="0" bIns="0" rtlCol="0">
            <a:spAutoFit/>
          </a:bodyPr>
          <a:lstStyle/>
          <a:p>
            <a:pPr marL="1525270" marR="468630" lvl="0" indent="-1002030" algn="ctr" defTabSz="914400" rtl="0" eaLnBrk="1" fontAlgn="auto" latinLnBrk="0" hangingPunct="1">
              <a:lnSpc>
                <a:spcPct val="100000"/>
              </a:lnSpc>
              <a:spcBef>
                <a:spcPts val="114"/>
              </a:spcBef>
              <a:spcAft>
                <a:spcPts val="0"/>
              </a:spcAft>
              <a:buClrTx/>
              <a:buSzTx/>
              <a:buFontTx/>
              <a:buNone/>
              <a:tabLst/>
              <a:defRPr/>
            </a:pPr>
            <a:r>
              <a:rPr kumimoji="1" sz="2250" b="0" i="0" u="none" strike="noStrike" kern="1200" cap="none" spc="0" normalizeH="0" baseline="0" noProof="0" dirty="0">
                <a:ln>
                  <a:noFill/>
                </a:ln>
                <a:solidFill>
                  <a:srgbClr val="58595B"/>
                </a:solidFill>
                <a:effectLst/>
                <a:uLnTx/>
                <a:uFillTx/>
                <a:latin typeface="HGP創英角ｺﾞｼｯｸUB" panose="020B0900000000000000" pitchFamily="50" charset="-128"/>
                <a:ea typeface="HGP創英角ｺﾞｼｯｸUB" panose="020B0900000000000000" pitchFamily="50" charset="-128"/>
                <a:cs typeface="Noto Sans CJK JP Regular"/>
              </a:rPr>
              <a:t>幸せとよりよい社会を私たち自身でクリエイト。 </a:t>
            </a:r>
            <a:endParaRPr kumimoji="1" lang="ja-JP" altLang="en-US" sz="2250" b="0" i="0" u="none" strike="noStrike" kern="1200" cap="none" spc="0" normalizeH="0" baseline="0" noProof="0" dirty="0">
              <a:ln>
                <a:noFill/>
              </a:ln>
              <a:solidFill>
                <a:srgbClr val="58595B"/>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a:p>
            <a:pPr marL="1525270" marR="468630" lvl="0" indent="-1002030" algn="ctr" defTabSz="914400" rtl="0" eaLnBrk="1" fontAlgn="auto" latinLnBrk="0" hangingPunct="1">
              <a:lnSpc>
                <a:spcPct val="100000"/>
              </a:lnSpc>
              <a:spcBef>
                <a:spcPts val="114"/>
              </a:spcBef>
              <a:spcAft>
                <a:spcPts val="0"/>
              </a:spcAft>
              <a:buClrTx/>
              <a:buSzTx/>
              <a:buFontTx/>
              <a:buNone/>
              <a:tabLst/>
              <a:defRPr/>
            </a:pPr>
            <a:r>
              <a:rPr kumimoji="1" sz="2250" b="0" i="0" u="none" strike="noStrike" kern="1200" cap="none" spc="0" normalizeH="0" baseline="0" noProof="0" dirty="0" err="1">
                <a:ln>
                  <a:noFill/>
                </a:ln>
                <a:solidFill>
                  <a:srgbClr val="58595B"/>
                </a:solidFill>
                <a:effectLst/>
                <a:uLnTx/>
                <a:uFillTx/>
                <a:latin typeface="HGP創英角ｺﾞｼｯｸUB" panose="020B0900000000000000" pitchFamily="50" charset="-128"/>
                <a:ea typeface="HGP創英角ｺﾞｼｯｸUB" panose="020B0900000000000000" pitchFamily="50" charset="-128"/>
                <a:cs typeface="Noto Sans CJK JP Regular"/>
              </a:rPr>
              <a:t>それが労働組合の活動です</a:t>
            </a:r>
            <a:r>
              <a:rPr kumimoji="1" sz="2250" b="0" i="0" u="none" strike="noStrike" kern="1200" cap="none" spc="0" normalizeH="0" baseline="0" noProof="0" dirty="0">
                <a:ln>
                  <a:noFill/>
                </a:ln>
                <a:solidFill>
                  <a:srgbClr val="58595B"/>
                </a:solidFill>
                <a:effectLst/>
                <a:uLnTx/>
                <a:uFillTx/>
                <a:latin typeface="HGP創英角ｺﾞｼｯｸUB" panose="020B0900000000000000" pitchFamily="50" charset="-128"/>
                <a:ea typeface="HGP創英角ｺﾞｼｯｸUB" panose="020B0900000000000000" pitchFamily="50" charset="-128"/>
                <a:cs typeface="Noto Sans CJK JP Regular"/>
              </a:rPr>
              <a:t>。</a:t>
            </a:r>
            <a:endParaRPr kumimoji="1" lang="ja-JP" altLang="en-US" sz="225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1" lang="ja-JP" altLang="en-US" sz="1850" b="0" i="0" u="none" strike="noStrike" kern="1200" cap="none" spc="0" normalizeH="0" baseline="0" noProof="0" dirty="0">
              <a:ln>
                <a:noFill/>
              </a:ln>
              <a:solidFill>
                <a:prstClr val="black"/>
              </a:solidFill>
              <a:effectLst/>
              <a:uLnTx/>
              <a:uFillTx/>
              <a:latin typeface="Times New Roman"/>
              <a:ea typeface="ＭＳ Ｐゴシック" panose="020B0600070205080204" pitchFamily="50" charset="-128"/>
              <a:cs typeface="Times New Roman"/>
            </a:endParaRPr>
          </a:p>
          <a:p>
            <a:pPr marL="973455" marR="0" lvl="0" indent="0" algn="l" defTabSz="914400" rtl="0" eaLnBrk="1" fontAlgn="auto" latinLnBrk="0" hangingPunct="1">
              <a:lnSpc>
                <a:spcPct val="100000"/>
              </a:lnSpc>
              <a:spcBef>
                <a:spcPts val="0"/>
              </a:spcBef>
              <a:spcAft>
                <a:spcPts val="0"/>
              </a:spcAft>
              <a:buClrTx/>
              <a:buSzTx/>
              <a:buFontTx/>
              <a:buNone/>
              <a:tabLst>
                <a:tab pos="3635375" algn="l"/>
              </a:tabLst>
              <a:defRPr/>
            </a:pPr>
            <a:r>
              <a:rPr kumimoji="1" lang="ja-JP" altLang="en-US" sz="1550" b="0" i="0" u="none" strike="noStrike" kern="1200" cap="none" spc="0" normalizeH="0" baseline="0" noProof="0" dirty="0">
                <a:ln>
                  <a:noFill/>
                </a:ln>
                <a:solidFill>
                  <a:srgbClr val="E4C9B0"/>
                </a:solidFill>
                <a:effectLst/>
                <a:uLnTx/>
                <a:uFillTx/>
                <a:latin typeface="HGP創英角ｺﾞｼｯｸUB" panose="020B0900000000000000" pitchFamily="50" charset="-128"/>
                <a:ea typeface="HGP創英角ｺﾞｼｯｸUB" panose="020B0900000000000000" pitchFamily="50" charset="-128"/>
                <a:cs typeface="Noto Sans CJK JP Regular"/>
              </a:rPr>
              <a:t>“働く” って     ？</a:t>
            </a:r>
            <a:r>
              <a:rPr kumimoji="1" lang="ja-JP" altLang="en-US" sz="1550" b="0" i="0" u="none" strike="noStrike" kern="1200" cap="none" spc="5" normalizeH="0" baseline="0" noProof="0" dirty="0">
                <a:ln>
                  <a:noFill/>
                </a:ln>
                <a:solidFill>
                  <a:srgbClr val="E4C9B0"/>
                </a:solidFill>
                <a:effectLst/>
                <a:uLnTx/>
                <a:uFillTx/>
                <a:latin typeface="Noto Sans CJK JP Regular"/>
                <a:ea typeface="ＭＳ Ｐゴシック" panose="020B0600070205080204" pitchFamily="50" charset="-128"/>
                <a:cs typeface="Noto Sans CJK JP Regular"/>
              </a:rPr>
              <a:t>	</a:t>
            </a:r>
            <a:r>
              <a:rPr kumimoji="1" lang="ja-JP" altLang="en-US" sz="1550" b="0" i="0" u="none" strike="noStrike" kern="1200" cap="none" spc="0" normalizeH="0" baseline="0" noProof="0" dirty="0">
                <a:ln>
                  <a:noFill/>
                </a:ln>
                <a:solidFill>
                  <a:srgbClr val="E4C9B0"/>
                </a:solidFill>
                <a:effectLst/>
                <a:uLnTx/>
                <a:uFillTx/>
                <a:latin typeface="HGP創英角ｺﾞｼｯｸUB" panose="020B0900000000000000" pitchFamily="50" charset="-128"/>
                <a:ea typeface="HGP創英角ｺﾞｼｯｸUB" panose="020B0900000000000000" pitchFamily="50" charset="-128"/>
                <a:cs typeface="Noto Sans CJK JP Regular"/>
              </a:rPr>
              <a:t>より良い生活を送るためには ？</a:t>
            </a:r>
            <a:endParaRPr kumimoji="1" lang="ja-JP" altLang="en-US" sz="155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17" name="object 17"/>
          <p:cNvSpPr/>
          <p:nvPr/>
        </p:nvSpPr>
        <p:spPr>
          <a:xfrm>
            <a:off x="3923995" y="6840004"/>
            <a:ext cx="3096260" cy="360045"/>
          </a:xfrm>
          <a:custGeom>
            <a:avLst/>
            <a:gdLst/>
            <a:ahLst/>
            <a:cxnLst/>
            <a:rect l="l" t="t" r="r" b="b"/>
            <a:pathLst>
              <a:path w="3096259" h="360045">
                <a:moveTo>
                  <a:pt x="0" y="359994"/>
                </a:moveTo>
                <a:lnTo>
                  <a:pt x="3096005" y="359994"/>
                </a:lnTo>
                <a:lnTo>
                  <a:pt x="3096005" y="0"/>
                </a:lnTo>
                <a:lnTo>
                  <a:pt x="0" y="0"/>
                </a:lnTo>
                <a:lnTo>
                  <a:pt x="0" y="359994"/>
                </a:lnTo>
                <a:close/>
              </a:path>
            </a:pathLst>
          </a:custGeom>
          <a:solidFill>
            <a:srgbClr val="8453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txBox="1"/>
          <p:nvPr/>
        </p:nvSpPr>
        <p:spPr>
          <a:xfrm>
            <a:off x="3923995" y="6880459"/>
            <a:ext cx="3096260" cy="252633"/>
          </a:xfrm>
          <a:prstGeom prst="rect">
            <a:avLst/>
          </a:prstGeom>
        </p:spPr>
        <p:txBody>
          <a:bodyPr vert="horz" wrap="square" lIns="0" tIns="13970" rIns="0" bIns="0" rtlCol="0">
            <a:spAutoFit/>
          </a:bodyPr>
          <a:lstStyle/>
          <a:p>
            <a:pPr marL="243840" marR="0" lvl="0" indent="0" algn="l" defTabSz="914400" rtl="0" eaLnBrk="1" fontAlgn="auto" latinLnBrk="0" hangingPunct="1">
              <a:lnSpc>
                <a:spcPct val="100000"/>
              </a:lnSpc>
              <a:spcBef>
                <a:spcPts val="110"/>
              </a:spcBef>
              <a:spcAft>
                <a:spcPts val="0"/>
              </a:spcAft>
              <a:buClrTx/>
              <a:buSzTx/>
              <a:buFontTx/>
              <a:buNone/>
              <a:tabLst/>
              <a:defRPr/>
            </a:pPr>
            <a:r>
              <a:rPr kumimoji="1" sz="1550" b="0" i="0" u="none" strike="noStrike" kern="1200" cap="none" spc="0" normalizeH="0" baseline="0" noProof="0" dirty="0">
                <a:ln>
                  <a:noFill/>
                </a:ln>
                <a:solidFill>
                  <a:srgbClr val="E4C9B0"/>
                </a:solidFill>
                <a:effectLst/>
                <a:uLnTx/>
                <a:uFillTx/>
                <a:latin typeface="HGP創英角ｺﾞｼｯｸUB" panose="020B0900000000000000" pitchFamily="50" charset="-128"/>
                <a:ea typeface="HGP創英角ｺﾞｼｯｸUB" panose="020B0900000000000000" pitchFamily="50" charset="-128"/>
                <a:cs typeface="Noto Sans CJK JP Regular"/>
              </a:rPr>
              <a:t>私たちと一緒につくりましょう ！</a:t>
            </a:r>
            <a:endParaRPr kumimoji="1" sz="155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19" name="object 19"/>
          <p:cNvSpPr/>
          <p:nvPr/>
        </p:nvSpPr>
        <p:spPr>
          <a:xfrm>
            <a:off x="1566468" y="5688000"/>
            <a:ext cx="652145" cy="556260"/>
          </a:xfrm>
          <a:custGeom>
            <a:avLst/>
            <a:gdLst/>
            <a:ahLst/>
            <a:cxnLst/>
            <a:rect l="l" t="t" r="r" b="b"/>
            <a:pathLst>
              <a:path w="652144" h="556260">
                <a:moveTo>
                  <a:pt x="0" y="0"/>
                </a:moveTo>
                <a:lnTo>
                  <a:pt x="16931" y="81536"/>
                </a:lnTo>
                <a:lnTo>
                  <a:pt x="85863" y="263740"/>
                </a:lnTo>
                <a:lnTo>
                  <a:pt x="234002" y="453003"/>
                </a:lnTo>
                <a:lnTo>
                  <a:pt x="488556" y="555713"/>
                </a:lnTo>
                <a:lnTo>
                  <a:pt x="557079" y="550386"/>
                </a:lnTo>
                <a:lnTo>
                  <a:pt x="590305" y="539811"/>
                </a:lnTo>
                <a:lnTo>
                  <a:pt x="597580" y="516071"/>
                </a:lnTo>
                <a:lnTo>
                  <a:pt x="588251" y="471246"/>
                </a:lnTo>
                <a:lnTo>
                  <a:pt x="596504" y="469099"/>
                </a:lnTo>
                <a:lnTo>
                  <a:pt x="615351" y="460941"/>
                </a:lnTo>
                <a:lnTo>
                  <a:pt x="635919" y="444194"/>
                </a:lnTo>
                <a:lnTo>
                  <a:pt x="649338" y="416280"/>
                </a:lnTo>
                <a:lnTo>
                  <a:pt x="652016" y="391495"/>
                </a:lnTo>
                <a:lnTo>
                  <a:pt x="650685" y="358163"/>
                </a:lnTo>
                <a:lnTo>
                  <a:pt x="643085" y="318953"/>
                </a:lnTo>
                <a:lnTo>
                  <a:pt x="626956" y="276535"/>
                </a:lnTo>
                <a:lnTo>
                  <a:pt x="600039" y="233579"/>
                </a:lnTo>
                <a:lnTo>
                  <a:pt x="560073" y="192754"/>
                </a:lnTo>
                <a:lnTo>
                  <a:pt x="504799" y="156730"/>
                </a:lnTo>
                <a:lnTo>
                  <a:pt x="448466" y="132149"/>
                </a:lnTo>
                <a:lnTo>
                  <a:pt x="391730" y="114641"/>
                </a:lnTo>
                <a:lnTo>
                  <a:pt x="335805" y="102691"/>
                </a:lnTo>
                <a:lnTo>
                  <a:pt x="281909" y="94784"/>
                </a:lnTo>
                <a:lnTo>
                  <a:pt x="231257" y="89406"/>
                </a:lnTo>
                <a:lnTo>
                  <a:pt x="185064" y="85041"/>
                </a:lnTo>
                <a:lnTo>
                  <a:pt x="144547" y="80174"/>
                </a:lnTo>
                <a:lnTo>
                  <a:pt x="110921" y="73291"/>
                </a:lnTo>
                <a:lnTo>
                  <a:pt x="64525" y="59552"/>
                </a:lnTo>
                <a:lnTo>
                  <a:pt x="37506" y="47337"/>
                </a:lnTo>
                <a:lnTo>
                  <a:pt x="19463" y="29777"/>
                </a:lnTo>
                <a:lnTo>
                  <a:pt x="0" y="0"/>
                </a:lnTo>
                <a:close/>
              </a:path>
            </a:pathLst>
          </a:custGeom>
          <a:solidFill>
            <a:srgbClr val="8DC6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1566468" y="5688000"/>
            <a:ext cx="651989" cy="555701"/>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1853717" y="5939752"/>
            <a:ext cx="405130" cy="501650"/>
          </a:xfrm>
          <a:custGeom>
            <a:avLst/>
            <a:gdLst/>
            <a:ahLst/>
            <a:cxnLst/>
            <a:rect l="l" t="t" r="r" b="b"/>
            <a:pathLst>
              <a:path w="405130" h="501650">
                <a:moveTo>
                  <a:pt x="0" y="0"/>
                </a:moveTo>
                <a:lnTo>
                  <a:pt x="111807" y="69449"/>
                </a:lnTo>
                <a:lnTo>
                  <a:pt x="178985" y="116968"/>
                </a:lnTo>
                <a:lnTo>
                  <a:pt x="228455" y="164490"/>
                </a:lnTo>
                <a:lnTo>
                  <a:pt x="287134" y="233946"/>
                </a:lnTo>
                <a:lnTo>
                  <a:pt x="342342" y="325059"/>
                </a:lnTo>
                <a:lnTo>
                  <a:pt x="369828" y="411500"/>
                </a:lnTo>
                <a:lnTo>
                  <a:pt x="379244" y="476018"/>
                </a:lnTo>
                <a:lnTo>
                  <a:pt x="380238" y="501357"/>
                </a:lnTo>
                <a:lnTo>
                  <a:pt x="402573" y="396178"/>
                </a:lnTo>
                <a:lnTo>
                  <a:pt x="404998" y="331193"/>
                </a:lnTo>
                <a:lnTo>
                  <a:pt x="382993" y="279473"/>
                </a:lnTo>
                <a:lnTo>
                  <a:pt x="332041" y="214083"/>
                </a:lnTo>
                <a:lnTo>
                  <a:pt x="242489" y="134957"/>
                </a:lnTo>
                <a:lnTo>
                  <a:pt x="132535" y="66441"/>
                </a:lnTo>
                <a:lnTo>
                  <a:pt x="39324" y="18225"/>
                </a:lnTo>
                <a:lnTo>
                  <a:pt x="0" y="0"/>
                </a:lnTo>
                <a:close/>
              </a:path>
            </a:pathLst>
          </a:custGeom>
          <a:solidFill>
            <a:srgbClr val="8453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2246848" y="6013246"/>
            <a:ext cx="363220" cy="309880"/>
          </a:xfrm>
          <a:custGeom>
            <a:avLst/>
            <a:gdLst/>
            <a:ahLst/>
            <a:cxnLst/>
            <a:rect l="l" t="t" r="r" b="b"/>
            <a:pathLst>
              <a:path w="363219" h="309879">
                <a:moveTo>
                  <a:pt x="362671" y="0"/>
                </a:moveTo>
                <a:lnTo>
                  <a:pt x="326729" y="33134"/>
                </a:lnTo>
                <a:lnTo>
                  <a:pt x="269072" y="46322"/>
                </a:lnTo>
                <a:lnTo>
                  <a:pt x="228454" y="50287"/>
                </a:lnTo>
                <a:lnTo>
                  <a:pt x="181830" y="56128"/>
                </a:lnTo>
                <a:lnTo>
                  <a:pt x="131974" y="67302"/>
                </a:lnTo>
                <a:lnTo>
                  <a:pt x="81658" y="87261"/>
                </a:lnTo>
                <a:lnTo>
                  <a:pt x="33491" y="124167"/>
                </a:lnTo>
                <a:lnTo>
                  <a:pt x="8517" y="165854"/>
                </a:lnTo>
                <a:lnTo>
                  <a:pt x="0" y="204356"/>
                </a:lnTo>
                <a:lnTo>
                  <a:pt x="1203" y="231711"/>
                </a:lnTo>
                <a:lnTo>
                  <a:pt x="8664" y="247244"/>
                </a:lnTo>
                <a:lnTo>
                  <a:pt x="20112" y="256566"/>
                </a:lnTo>
                <a:lnTo>
                  <a:pt x="30605" y="261109"/>
                </a:lnTo>
                <a:lnTo>
                  <a:pt x="35201" y="262305"/>
                </a:lnTo>
                <a:lnTo>
                  <a:pt x="30011" y="287257"/>
                </a:lnTo>
                <a:lnTo>
                  <a:pt x="34065" y="300470"/>
                </a:lnTo>
                <a:lnTo>
                  <a:pt x="52568" y="306352"/>
                </a:lnTo>
                <a:lnTo>
                  <a:pt x="90726" y="309308"/>
                </a:lnTo>
                <a:lnTo>
                  <a:pt x="232406" y="252138"/>
                </a:lnTo>
                <a:lnTo>
                  <a:pt x="314866" y="146796"/>
                </a:lnTo>
                <a:lnTo>
                  <a:pt x="353242" y="45382"/>
                </a:lnTo>
                <a:lnTo>
                  <a:pt x="362671" y="0"/>
                </a:lnTo>
                <a:close/>
              </a:path>
            </a:pathLst>
          </a:custGeom>
          <a:solidFill>
            <a:srgbClr val="8DC6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2246882" y="6013246"/>
            <a:ext cx="362650" cy="309308"/>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2222822" y="6169482"/>
            <a:ext cx="204470" cy="262890"/>
          </a:xfrm>
          <a:custGeom>
            <a:avLst/>
            <a:gdLst/>
            <a:ahLst/>
            <a:cxnLst/>
            <a:rect l="l" t="t" r="r" b="b"/>
            <a:pathLst>
              <a:path w="204469" h="262889">
                <a:moveTo>
                  <a:pt x="203842" y="0"/>
                </a:moveTo>
                <a:lnTo>
                  <a:pt x="142376" y="28030"/>
                </a:lnTo>
                <a:lnTo>
                  <a:pt x="89287" y="59723"/>
                </a:lnTo>
                <a:lnTo>
                  <a:pt x="42400" y="100228"/>
                </a:lnTo>
                <a:lnTo>
                  <a:pt x="13043" y="135860"/>
                </a:lnTo>
                <a:lnTo>
                  <a:pt x="0" y="164638"/>
                </a:lnTo>
                <a:lnTo>
                  <a:pt x="336" y="201771"/>
                </a:lnTo>
                <a:lnTo>
                  <a:pt x="11120" y="262470"/>
                </a:lnTo>
                <a:lnTo>
                  <a:pt x="12066" y="247892"/>
                </a:lnTo>
                <a:lnTo>
                  <a:pt x="18307" y="211050"/>
                </a:lnTo>
                <a:lnTo>
                  <a:pt x="34946" y="162285"/>
                </a:lnTo>
                <a:lnTo>
                  <a:pt x="67089" y="111937"/>
                </a:lnTo>
                <a:lnTo>
                  <a:pt x="100387" y="74434"/>
                </a:lnTo>
                <a:lnTo>
                  <a:pt x="155943" y="28959"/>
                </a:lnTo>
                <a:lnTo>
                  <a:pt x="203842" y="0"/>
                </a:lnTo>
                <a:close/>
              </a:path>
            </a:pathLst>
          </a:custGeom>
          <a:solidFill>
            <a:srgbClr val="8453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1566468" y="9288005"/>
            <a:ext cx="652145" cy="556260"/>
          </a:xfrm>
          <a:custGeom>
            <a:avLst/>
            <a:gdLst/>
            <a:ahLst/>
            <a:cxnLst/>
            <a:rect l="l" t="t" r="r" b="b"/>
            <a:pathLst>
              <a:path w="652144" h="556259">
                <a:moveTo>
                  <a:pt x="0" y="0"/>
                </a:moveTo>
                <a:lnTo>
                  <a:pt x="16931" y="81536"/>
                </a:lnTo>
                <a:lnTo>
                  <a:pt x="85863" y="263740"/>
                </a:lnTo>
                <a:lnTo>
                  <a:pt x="234002" y="453003"/>
                </a:lnTo>
                <a:lnTo>
                  <a:pt x="488556" y="555713"/>
                </a:lnTo>
                <a:lnTo>
                  <a:pt x="557079" y="550386"/>
                </a:lnTo>
                <a:lnTo>
                  <a:pt x="590305" y="539811"/>
                </a:lnTo>
                <a:lnTo>
                  <a:pt x="597580" y="516071"/>
                </a:lnTo>
                <a:lnTo>
                  <a:pt x="588251" y="471246"/>
                </a:lnTo>
                <a:lnTo>
                  <a:pt x="596504" y="469099"/>
                </a:lnTo>
                <a:lnTo>
                  <a:pt x="615351" y="460941"/>
                </a:lnTo>
                <a:lnTo>
                  <a:pt x="635919" y="444194"/>
                </a:lnTo>
                <a:lnTo>
                  <a:pt x="649338" y="416280"/>
                </a:lnTo>
                <a:lnTo>
                  <a:pt x="652016" y="391495"/>
                </a:lnTo>
                <a:lnTo>
                  <a:pt x="650685" y="358163"/>
                </a:lnTo>
                <a:lnTo>
                  <a:pt x="643085" y="318953"/>
                </a:lnTo>
                <a:lnTo>
                  <a:pt x="626956" y="276535"/>
                </a:lnTo>
                <a:lnTo>
                  <a:pt x="600039" y="233579"/>
                </a:lnTo>
                <a:lnTo>
                  <a:pt x="560073" y="192754"/>
                </a:lnTo>
                <a:lnTo>
                  <a:pt x="504799" y="156730"/>
                </a:lnTo>
                <a:lnTo>
                  <a:pt x="448466" y="132149"/>
                </a:lnTo>
                <a:lnTo>
                  <a:pt x="391730" y="114641"/>
                </a:lnTo>
                <a:lnTo>
                  <a:pt x="335805" y="102691"/>
                </a:lnTo>
                <a:lnTo>
                  <a:pt x="281909" y="94784"/>
                </a:lnTo>
                <a:lnTo>
                  <a:pt x="231257" y="89406"/>
                </a:lnTo>
                <a:lnTo>
                  <a:pt x="185064" y="85041"/>
                </a:lnTo>
                <a:lnTo>
                  <a:pt x="144547" y="80174"/>
                </a:lnTo>
                <a:lnTo>
                  <a:pt x="110921" y="73291"/>
                </a:lnTo>
                <a:lnTo>
                  <a:pt x="64525" y="59552"/>
                </a:lnTo>
                <a:lnTo>
                  <a:pt x="37506" y="47337"/>
                </a:lnTo>
                <a:lnTo>
                  <a:pt x="19463" y="29777"/>
                </a:lnTo>
                <a:lnTo>
                  <a:pt x="0" y="0"/>
                </a:lnTo>
                <a:close/>
              </a:path>
            </a:pathLst>
          </a:custGeom>
          <a:solidFill>
            <a:srgbClr val="8DC6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1566468" y="9288005"/>
            <a:ext cx="651989" cy="555701"/>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1853717" y="9539744"/>
            <a:ext cx="405130" cy="501650"/>
          </a:xfrm>
          <a:custGeom>
            <a:avLst/>
            <a:gdLst/>
            <a:ahLst/>
            <a:cxnLst/>
            <a:rect l="l" t="t" r="r" b="b"/>
            <a:pathLst>
              <a:path w="405130" h="501650">
                <a:moveTo>
                  <a:pt x="0" y="0"/>
                </a:moveTo>
                <a:lnTo>
                  <a:pt x="111807" y="69449"/>
                </a:lnTo>
                <a:lnTo>
                  <a:pt x="178985" y="116968"/>
                </a:lnTo>
                <a:lnTo>
                  <a:pt x="228455" y="164490"/>
                </a:lnTo>
                <a:lnTo>
                  <a:pt x="287134" y="233946"/>
                </a:lnTo>
                <a:lnTo>
                  <a:pt x="342342" y="325059"/>
                </a:lnTo>
                <a:lnTo>
                  <a:pt x="369828" y="411500"/>
                </a:lnTo>
                <a:lnTo>
                  <a:pt x="379244" y="476018"/>
                </a:lnTo>
                <a:lnTo>
                  <a:pt x="380238" y="501357"/>
                </a:lnTo>
                <a:lnTo>
                  <a:pt x="402573" y="396178"/>
                </a:lnTo>
                <a:lnTo>
                  <a:pt x="404998" y="331193"/>
                </a:lnTo>
                <a:lnTo>
                  <a:pt x="382993" y="279473"/>
                </a:lnTo>
                <a:lnTo>
                  <a:pt x="332041" y="214083"/>
                </a:lnTo>
                <a:lnTo>
                  <a:pt x="242489" y="134957"/>
                </a:lnTo>
                <a:lnTo>
                  <a:pt x="132535" y="66441"/>
                </a:lnTo>
                <a:lnTo>
                  <a:pt x="39324" y="18225"/>
                </a:lnTo>
                <a:lnTo>
                  <a:pt x="0" y="0"/>
                </a:lnTo>
                <a:close/>
              </a:path>
            </a:pathLst>
          </a:custGeom>
          <a:solidFill>
            <a:srgbClr val="8453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p:nvPr/>
        </p:nvSpPr>
        <p:spPr>
          <a:xfrm>
            <a:off x="2246848" y="9613241"/>
            <a:ext cx="363220" cy="309880"/>
          </a:xfrm>
          <a:custGeom>
            <a:avLst/>
            <a:gdLst/>
            <a:ahLst/>
            <a:cxnLst/>
            <a:rect l="l" t="t" r="r" b="b"/>
            <a:pathLst>
              <a:path w="363219" h="309879">
                <a:moveTo>
                  <a:pt x="362671" y="0"/>
                </a:moveTo>
                <a:lnTo>
                  <a:pt x="326729" y="33134"/>
                </a:lnTo>
                <a:lnTo>
                  <a:pt x="269072" y="46322"/>
                </a:lnTo>
                <a:lnTo>
                  <a:pt x="228454" y="50287"/>
                </a:lnTo>
                <a:lnTo>
                  <a:pt x="181830" y="56128"/>
                </a:lnTo>
                <a:lnTo>
                  <a:pt x="131974" y="67302"/>
                </a:lnTo>
                <a:lnTo>
                  <a:pt x="81658" y="87261"/>
                </a:lnTo>
                <a:lnTo>
                  <a:pt x="33491" y="124167"/>
                </a:lnTo>
                <a:lnTo>
                  <a:pt x="8517" y="165854"/>
                </a:lnTo>
                <a:lnTo>
                  <a:pt x="0" y="204356"/>
                </a:lnTo>
                <a:lnTo>
                  <a:pt x="1203" y="231711"/>
                </a:lnTo>
                <a:lnTo>
                  <a:pt x="8664" y="247244"/>
                </a:lnTo>
                <a:lnTo>
                  <a:pt x="20112" y="256566"/>
                </a:lnTo>
                <a:lnTo>
                  <a:pt x="30605" y="261109"/>
                </a:lnTo>
                <a:lnTo>
                  <a:pt x="35201" y="262305"/>
                </a:lnTo>
                <a:lnTo>
                  <a:pt x="30011" y="287257"/>
                </a:lnTo>
                <a:lnTo>
                  <a:pt x="34065" y="300470"/>
                </a:lnTo>
                <a:lnTo>
                  <a:pt x="52568" y="306352"/>
                </a:lnTo>
                <a:lnTo>
                  <a:pt x="90726" y="309308"/>
                </a:lnTo>
                <a:lnTo>
                  <a:pt x="232406" y="252138"/>
                </a:lnTo>
                <a:lnTo>
                  <a:pt x="314866" y="146796"/>
                </a:lnTo>
                <a:lnTo>
                  <a:pt x="353242" y="45382"/>
                </a:lnTo>
                <a:lnTo>
                  <a:pt x="362671" y="0"/>
                </a:lnTo>
                <a:close/>
              </a:path>
            </a:pathLst>
          </a:custGeom>
          <a:solidFill>
            <a:srgbClr val="8DC6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p:nvPr/>
        </p:nvSpPr>
        <p:spPr>
          <a:xfrm>
            <a:off x="2246882" y="9613239"/>
            <a:ext cx="362650" cy="309321"/>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p:nvPr/>
        </p:nvSpPr>
        <p:spPr>
          <a:xfrm>
            <a:off x="2222822" y="9769486"/>
            <a:ext cx="204470" cy="262890"/>
          </a:xfrm>
          <a:custGeom>
            <a:avLst/>
            <a:gdLst/>
            <a:ahLst/>
            <a:cxnLst/>
            <a:rect l="l" t="t" r="r" b="b"/>
            <a:pathLst>
              <a:path w="204469" h="262890">
                <a:moveTo>
                  <a:pt x="203842" y="0"/>
                </a:moveTo>
                <a:lnTo>
                  <a:pt x="142376" y="28030"/>
                </a:lnTo>
                <a:lnTo>
                  <a:pt x="89287" y="59723"/>
                </a:lnTo>
                <a:lnTo>
                  <a:pt x="42400" y="100228"/>
                </a:lnTo>
                <a:lnTo>
                  <a:pt x="13043" y="135860"/>
                </a:lnTo>
                <a:lnTo>
                  <a:pt x="0" y="164638"/>
                </a:lnTo>
                <a:lnTo>
                  <a:pt x="336" y="201771"/>
                </a:lnTo>
                <a:lnTo>
                  <a:pt x="11120" y="262470"/>
                </a:lnTo>
                <a:lnTo>
                  <a:pt x="12066" y="247892"/>
                </a:lnTo>
                <a:lnTo>
                  <a:pt x="18307" y="211050"/>
                </a:lnTo>
                <a:lnTo>
                  <a:pt x="34946" y="162285"/>
                </a:lnTo>
                <a:lnTo>
                  <a:pt x="67089" y="111937"/>
                </a:lnTo>
                <a:lnTo>
                  <a:pt x="100387" y="74434"/>
                </a:lnTo>
                <a:lnTo>
                  <a:pt x="155943" y="28959"/>
                </a:lnTo>
                <a:lnTo>
                  <a:pt x="203842" y="0"/>
                </a:lnTo>
                <a:close/>
              </a:path>
            </a:pathLst>
          </a:custGeom>
          <a:solidFill>
            <a:srgbClr val="8453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p:nvPr/>
        </p:nvSpPr>
        <p:spPr>
          <a:xfrm>
            <a:off x="4950472" y="5688000"/>
            <a:ext cx="652145" cy="556260"/>
          </a:xfrm>
          <a:custGeom>
            <a:avLst/>
            <a:gdLst/>
            <a:ahLst/>
            <a:cxnLst/>
            <a:rect l="l" t="t" r="r" b="b"/>
            <a:pathLst>
              <a:path w="652145" h="556260">
                <a:moveTo>
                  <a:pt x="0" y="0"/>
                </a:moveTo>
                <a:lnTo>
                  <a:pt x="16931" y="81536"/>
                </a:lnTo>
                <a:lnTo>
                  <a:pt x="85863" y="263740"/>
                </a:lnTo>
                <a:lnTo>
                  <a:pt x="234002" y="453003"/>
                </a:lnTo>
                <a:lnTo>
                  <a:pt x="488556" y="555713"/>
                </a:lnTo>
                <a:lnTo>
                  <a:pt x="557079" y="550386"/>
                </a:lnTo>
                <a:lnTo>
                  <a:pt x="590305" y="539811"/>
                </a:lnTo>
                <a:lnTo>
                  <a:pt x="597580" y="516071"/>
                </a:lnTo>
                <a:lnTo>
                  <a:pt x="588251" y="471246"/>
                </a:lnTo>
                <a:lnTo>
                  <a:pt x="596504" y="469099"/>
                </a:lnTo>
                <a:lnTo>
                  <a:pt x="615351" y="460941"/>
                </a:lnTo>
                <a:lnTo>
                  <a:pt x="635919" y="444194"/>
                </a:lnTo>
                <a:lnTo>
                  <a:pt x="649338" y="416280"/>
                </a:lnTo>
                <a:lnTo>
                  <a:pt x="652016" y="391495"/>
                </a:lnTo>
                <a:lnTo>
                  <a:pt x="650685" y="358163"/>
                </a:lnTo>
                <a:lnTo>
                  <a:pt x="643085" y="318953"/>
                </a:lnTo>
                <a:lnTo>
                  <a:pt x="626956" y="276535"/>
                </a:lnTo>
                <a:lnTo>
                  <a:pt x="600039" y="233579"/>
                </a:lnTo>
                <a:lnTo>
                  <a:pt x="560073" y="192754"/>
                </a:lnTo>
                <a:lnTo>
                  <a:pt x="504799" y="156730"/>
                </a:lnTo>
                <a:lnTo>
                  <a:pt x="448466" y="132149"/>
                </a:lnTo>
                <a:lnTo>
                  <a:pt x="391730" y="114641"/>
                </a:lnTo>
                <a:lnTo>
                  <a:pt x="335805" y="102691"/>
                </a:lnTo>
                <a:lnTo>
                  <a:pt x="281909" y="94784"/>
                </a:lnTo>
                <a:lnTo>
                  <a:pt x="231257" y="89406"/>
                </a:lnTo>
                <a:lnTo>
                  <a:pt x="185064" y="85041"/>
                </a:lnTo>
                <a:lnTo>
                  <a:pt x="144547" y="80174"/>
                </a:lnTo>
                <a:lnTo>
                  <a:pt x="110921" y="73291"/>
                </a:lnTo>
                <a:lnTo>
                  <a:pt x="64525" y="59552"/>
                </a:lnTo>
                <a:lnTo>
                  <a:pt x="37506" y="47337"/>
                </a:lnTo>
                <a:lnTo>
                  <a:pt x="19463" y="29777"/>
                </a:lnTo>
                <a:lnTo>
                  <a:pt x="0" y="0"/>
                </a:lnTo>
                <a:close/>
              </a:path>
            </a:pathLst>
          </a:custGeom>
          <a:solidFill>
            <a:srgbClr val="8DC6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p:nvPr/>
        </p:nvSpPr>
        <p:spPr>
          <a:xfrm>
            <a:off x="4950472" y="5688000"/>
            <a:ext cx="651988" cy="555701"/>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p:nvPr/>
        </p:nvSpPr>
        <p:spPr>
          <a:xfrm>
            <a:off x="5237708" y="5939752"/>
            <a:ext cx="405130" cy="501650"/>
          </a:xfrm>
          <a:custGeom>
            <a:avLst/>
            <a:gdLst/>
            <a:ahLst/>
            <a:cxnLst/>
            <a:rect l="l" t="t" r="r" b="b"/>
            <a:pathLst>
              <a:path w="405129" h="501650">
                <a:moveTo>
                  <a:pt x="0" y="0"/>
                </a:moveTo>
                <a:lnTo>
                  <a:pt x="111807" y="69449"/>
                </a:lnTo>
                <a:lnTo>
                  <a:pt x="178985" y="116968"/>
                </a:lnTo>
                <a:lnTo>
                  <a:pt x="228455" y="164490"/>
                </a:lnTo>
                <a:lnTo>
                  <a:pt x="287134" y="233946"/>
                </a:lnTo>
                <a:lnTo>
                  <a:pt x="342342" y="325059"/>
                </a:lnTo>
                <a:lnTo>
                  <a:pt x="369828" y="411500"/>
                </a:lnTo>
                <a:lnTo>
                  <a:pt x="379244" y="476018"/>
                </a:lnTo>
                <a:lnTo>
                  <a:pt x="380238" y="501357"/>
                </a:lnTo>
                <a:lnTo>
                  <a:pt x="402573" y="396178"/>
                </a:lnTo>
                <a:lnTo>
                  <a:pt x="404998" y="331193"/>
                </a:lnTo>
                <a:lnTo>
                  <a:pt x="382993" y="279473"/>
                </a:lnTo>
                <a:lnTo>
                  <a:pt x="332041" y="214083"/>
                </a:lnTo>
                <a:lnTo>
                  <a:pt x="242489" y="134957"/>
                </a:lnTo>
                <a:lnTo>
                  <a:pt x="132535" y="66441"/>
                </a:lnTo>
                <a:lnTo>
                  <a:pt x="39324" y="18225"/>
                </a:lnTo>
                <a:lnTo>
                  <a:pt x="0" y="0"/>
                </a:lnTo>
                <a:close/>
              </a:path>
            </a:pathLst>
          </a:custGeom>
          <a:solidFill>
            <a:srgbClr val="8453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p:nvPr/>
        </p:nvSpPr>
        <p:spPr>
          <a:xfrm>
            <a:off x="5630852" y="6013246"/>
            <a:ext cx="363220" cy="309880"/>
          </a:xfrm>
          <a:custGeom>
            <a:avLst/>
            <a:gdLst/>
            <a:ahLst/>
            <a:cxnLst/>
            <a:rect l="l" t="t" r="r" b="b"/>
            <a:pathLst>
              <a:path w="363220" h="309879">
                <a:moveTo>
                  <a:pt x="362671" y="0"/>
                </a:moveTo>
                <a:lnTo>
                  <a:pt x="326729" y="33134"/>
                </a:lnTo>
                <a:lnTo>
                  <a:pt x="269072" y="46322"/>
                </a:lnTo>
                <a:lnTo>
                  <a:pt x="228454" y="50287"/>
                </a:lnTo>
                <a:lnTo>
                  <a:pt x="181830" y="56128"/>
                </a:lnTo>
                <a:lnTo>
                  <a:pt x="131974" y="67302"/>
                </a:lnTo>
                <a:lnTo>
                  <a:pt x="81658" y="87261"/>
                </a:lnTo>
                <a:lnTo>
                  <a:pt x="33491" y="124167"/>
                </a:lnTo>
                <a:lnTo>
                  <a:pt x="8517" y="165854"/>
                </a:lnTo>
                <a:lnTo>
                  <a:pt x="0" y="204356"/>
                </a:lnTo>
                <a:lnTo>
                  <a:pt x="1203" y="231711"/>
                </a:lnTo>
                <a:lnTo>
                  <a:pt x="8664" y="247244"/>
                </a:lnTo>
                <a:lnTo>
                  <a:pt x="20112" y="256566"/>
                </a:lnTo>
                <a:lnTo>
                  <a:pt x="30605" y="261109"/>
                </a:lnTo>
                <a:lnTo>
                  <a:pt x="35201" y="262305"/>
                </a:lnTo>
                <a:lnTo>
                  <a:pt x="30011" y="287257"/>
                </a:lnTo>
                <a:lnTo>
                  <a:pt x="34065" y="300470"/>
                </a:lnTo>
                <a:lnTo>
                  <a:pt x="52568" y="306352"/>
                </a:lnTo>
                <a:lnTo>
                  <a:pt x="90726" y="309308"/>
                </a:lnTo>
                <a:lnTo>
                  <a:pt x="232406" y="252138"/>
                </a:lnTo>
                <a:lnTo>
                  <a:pt x="314866" y="146796"/>
                </a:lnTo>
                <a:lnTo>
                  <a:pt x="353242" y="45382"/>
                </a:lnTo>
                <a:lnTo>
                  <a:pt x="362671" y="0"/>
                </a:lnTo>
                <a:close/>
              </a:path>
            </a:pathLst>
          </a:custGeom>
          <a:solidFill>
            <a:srgbClr val="8DC6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35"/>
          <p:cNvSpPr/>
          <p:nvPr/>
        </p:nvSpPr>
        <p:spPr>
          <a:xfrm>
            <a:off x="5630881" y="6013246"/>
            <a:ext cx="362642" cy="309308"/>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6"/>
          <p:cNvSpPr/>
          <p:nvPr/>
        </p:nvSpPr>
        <p:spPr>
          <a:xfrm>
            <a:off x="5606825" y="6169482"/>
            <a:ext cx="204470" cy="262890"/>
          </a:xfrm>
          <a:custGeom>
            <a:avLst/>
            <a:gdLst/>
            <a:ahLst/>
            <a:cxnLst/>
            <a:rect l="l" t="t" r="r" b="b"/>
            <a:pathLst>
              <a:path w="204470" h="262889">
                <a:moveTo>
                  <a:pt x="203842" y="0"/>
                </a:moveTo>
                <a:lnTo>
                  <a:pt x="142376" y="28030"/>
                </a:lnTo>
                <a:lnTo>
                  <a:pt x="89287" y="59723"/>
                </a:lnTo>
                <a:lnTo>
                  <a:pt x="42400" y="100228"/>
                </a:lnTo>
                <a:lnTo>
                  <a:pt x="13043" y="135860"/>
                </a:lnTo>
                <a:lnTo>
                  <a:pt x="0" y="164638"/>
                </a:lnTo>
                <a:lnTo>
                  <a:pt x="336" y="201771"/>
                </a:lnTo>
                <a:lnTo>
                  <a:pt x="11120" y="262470"/>
                </a:lnTo>
                <a:lnTo>
                  <a:pt x="12066" y="247892"/>
                </a:lnTo>
                <a:lnTo>
                  <a:pt x="18307" y="211050"/>
                </a:lnTo>
                <a:lnTo>
                  <a:pt x="34946" y="162285"/>
                </a:lnTo>
                <a:lnTo>
                  <a:pt x="67089" y="111937"/>
                </a:lnTo>
                <a:lnTo>
                  <a:pt x="100387" y="74434"/>
                </a:lnTo>
                <a:lnTo>
                  <a:pt x="155943" y="28959"/>
                </a:lnTo>
                <a:lnTo>
                  <a:pt x="203842" y="0"/>
                </a:lnTo>
                <a:close/>
              </a:path>
            </a:pathLst>
          </a:custGeom>
          <a:solidFill>
            <a:srgbClr val="8453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7"/>
          <p:cNvSpPr/>
          <p:nvPr/>
        </p:nvSpPr>
        <p:spPr>
          <a:xfrm>
            <a:off x="4950472" y="9288005"/>
            <a:ext cx="652145" cy="556260"/>
          </a:xfrm>
          <a:custGeom>
            <a:avLst/>
            <a:gdLst/>
            <a:ahLst/>
            <a:cxnLst/>
            <a:rect l="l" t="t" r="r" b="b"/>
            <a:pathLst>
              <a:path w="652145" h="556259">
                <a:moveTo>
                  <a:pt x="0" y="0"/>
                </a:moveTo>
                <a:lnTo>
                  <a:pt x="16931" y="81536"/>
                </a:lnTo>
                <a:lnTo>
                  <a:pt x="85863" y="263740"/>
                </a:lnTo>
                <a:lnTo>
                  <a:pt x="234002" y="453003"/>
                </a:lnTo>
                <a:lnTo>
                  <a:pt x="488556" y="555713"/>
                </a:lnTo>
                <a:lnTo>
                  <a:pt x="557079" y="550386"/>
                </a:lnTo>
                <a:lnTo>
                  <a:pt x="590305" y="539811"/>
                </a:lnTo>
                <a:lnTo>
                  <a:pt x="597580" y="516071"/>
                </a:lnTo>
                <a:lnTo>
                  <a:pt x="588251" y="471246"/>
                </a:lnTo>
                <a:lnTo>
                  <a:pt x="596504" y="469099"/>
                </a:lnTo>
                <a:lnTo>
                  <a:pt x="615351" y="460941"/>
                </a:lnTo>
                <a:lnTo>
                  <a:pt x="635919" y="444194"/>
                </a:lnTo>
                <a:lnTo>
                  <a:pt x="649338" y="416280"/>
                </a:lnTo>
                <a:lnTo>
                  <a:pt x="652016" y="391495"/>
                </a:lnTo>
                <a:lnTo>
                  <a:pt x="650685" y="358163"/>
                </a:lnTo>
                <a:lnTo>
                  <a:pt x="643085" y="318953"/>
                </a:lnTo>
                <a:lnTo>
                  <a:pt x="626956" y="276535"/>
                </a:lnTo>
                <a:lnTo>
                  <a:pt x="600039" y="233579"/>
                </a:lnTo>
                <a:lnTo>
                  <a:pt x="560073" y="192754"/>
                </a:lnTo>
                <a:lnTo>
                  <a:pt x="504799" y="156730"/>
                </a:lnTo>
                <a:lnTo>
                  <a:pt x="448466" y="132149"/>
                </a:lnTo>
                <a:lnTo>
                  <a:pt x="391730" y="114641"/>
                </a:lnTo>
                <a:lnTo>
                  <a:pt x="335805" y="102691"/>
                </a:lnTo>
                <a:lnTo>
                  <a:pt x="281909" y="94784"/>
                </a:lnTo>
                <a:lnTo>
                  <a:pt x="231257" y="89406"/>
                </a:lnTo>
                <a:lnTo>
                  <a:pt x="185064" y="85041"/>
                </a:lnTo>
                <a:lnTo>
                  <a:pt x="144547" y="80174"/>
                </a:lnTo>
                <a:lnTo>
                  <a:pt x="110921" y="73291"/>
                </a:lnTo>
                <a:lnTo>
                  <a:pt x="64525" y="59552"/>
                </a:lnTo>
                <a:lnTo>
                  <a:pt x="37506" y="47337"/>
                </a:lnTo>
                <a:lnTo>
                  <a:pt x="19463" y="29777"/>
                </a:lnTo>
                <a:lnTo>
                  <a:pt x="0" y="0"/>
                </a:lnTo>
                <a:close/>
              </a:path>
            </a:pathLst>
          </a:custGeom>
          <a:solidFill>
            <a:srgbClr val="8DC6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8"/>
          <p:cNvSpPr/>
          <p:nvPr/>
        </p:nvSpPr>
        <p:spPr>
          <a:xfrm>
            <a:off x="4950472" y="9288005"/>
            <a:ext cx="651988" cy="555701"/>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39"/>
          <p:cNvSpPr/>
          <p:nvPr/>
        </p:nvSpPr>
        <p:spPr>
          <a:xfrm>
            <a:off x="5237708" y="9539744"/>
            <a:ext cx="405130" cy="501650"/>
          </a:xfrm>
          <a:custGeom>
            <a:avLst/>
            <a:gdLst/>
            <a:ahLst/>
            <a:cxnLst/>
            <a:rect l="l" t="t" r="r" b="b"/>
            <a:pathLst>
              <a:path w="405129" h="501650">
                <a:moveTo>
                  <a:pt x="0" y="0"/>
                </a:moveTo>
                <a:lnTo>
                  <a:pt x="111807" y="69449"/>
                </a:lnTo>
                <a:lnTo>
                  <a:pt x="178985" y="116968"/>
                </a:lnTo>
                <a:lnTo>
                  <a:pt x="228455" y="164490"/>
                </a:lnTo>
                <a:lnTo>
                  <a:pt x="287134" y="233946"/>
                </a:lnTo>
                <a:lnTo>
                  <a:pt x="342342" y="325059"/>
                </a:lnTo>
                <a:lnTo>
                  <a:pt x="369828" y="411500"/>
                </a:lnTo>
                <a:lnTo>
                  <a:pt x="379244" y="476018"/>
                </a:lnTo>
                <a:lnTo>
                  <a:pt x="380238" y="501357"/>
                </a:lnTo>
                <a:lnTo>
                  <a:pt x="402573" y="396178"/>
                </a:lnTo>
                <a:lnTo>
                  <a:pt x="404998" y="331193"/>
                </a:lnTo>
                <a:lnTo>
                  <a:pt x="382993" y="279473"/>
                </a:lnTo>
                <a:lnTo>
                  <a:pt x="332041" y="214083"/>
                </a:lnTo>
                <a:lnTo>
                  <a:pt x="242489" y="134957"/>
                </a:lnTo>
                <a:lnTo>
                  <a:pt x="132535" y="66441"/>
                </a:lnTo>
                <a:lnTo>
                  <a:pt x="39324" y="18225"/>
                </a:lnTo>
                <a:lnTo>
                  <a:pt x="0" y="0"/>
                </a:lnTo>
                <a:close/>
              </a:path>
            </a:pathLst>
          </a:custGeom>
          <a:solidFill>
            <a:srgbClr val="8453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40"/>
          <p:cNvSpPr/>
          <p:nvPr/>
        </p:nvSpPr>
        <p:spPr>
          <a:xfrm>
            <a:off x="5630852" y="9613241"/>
            <a:ext cx="363220" cy="309880"/>
          </a:xfrm>
          <a:custGeom>
            <a:avLst/>
            <a:gdLst/>
            <a:ahLst/>
            <a:cxnLst/>
            <a:rect l="l" t="t" r="r" b="b"/>
            <a:pathLst>
              <a:path w="363220" h="309879">
                <a:moveTo>
                  <a:pt x="362671" y="0"/>
                </a:moveTo>
                <a:lnTo>
                  <a:pt x="326729" y="33134"/>
                </a:lnTo>
                <a:lnTo>
                  <a:pt x="269072" y="46322"/>
                </a:lnTo>
                <a:lnTo>
                  <a:pt x="228454" y="50287"/>
                </a:lnTo>
                <a:lnTo>
                  <a:pt x="181830" y="56128"/>
                </a:lnTo>
                <a:lnTo>
                  <a:pt x="131974" y="67302"/>
                </a:lnTo>
                <a:lnTo>
                  <a:pt x="81658" y="87261"/>
                </a:lnTo>
                <a:lnTo>
                  <a:pt x="33491" y="124167"/>
                </a:lnTo>
                <a:lnTo>
                  <a:pt x="8517" y="165854"/>
                </a:lnTo>
                <a:lnTo>
                  <a:pt x="0" y="204356"/>
                </a:lnTo>
                <a:lnTo>
                  <a:pt x="1203" y="231711"/>
                </a:lnTo>
                <a:lnTo>
                  <a:pt x="8664" y="247244"/>
                </a:lnTo>
                <a:lnTo>
                  <a:pt x="20112" y="256566"/>
                </a:lnTo>
                <a:lnTo>
                  <a:pt x="30605" y="261109"/>
                </a:lnTo>
                <a:lnTo>
                  <a:pt x="35201" y="262305"/>
                </a:lnTo>
                <a:lnTo>
                  <a:pt x="30011" y="287257"/>
                </a:lnTo>
                <a:lnTo>
                  <a:pt x="34065" y="300470"/>
                </a:lnTo>
                <a:lnTo>
                  <a:pt x="52568" y="306352"/>
                </a:lnTo>
                <a:lnTo>
                  <a:pt x="90726" y="309308"/>
                </a:lnTo>
                <a:lnTo>
                  <a:pt x="232406" y="252138"/>
                </a:lnTo>
                <a:lnTo>
                  <a:pt x="314866" y="146796"/>
                </a:lnTo>
                <a:lnTo>
                  <a:pt x="353242" y="45382"/>
                </a:lnTo>
                <a:lnTo>
                  <a:pt x="362671" y="0"/>
                </a:lnTo>
                <a:close/>
              </a:path>
            </a:pathLst>
          </a:custGeom>
          <a:solidFill>
            <a:srgbClr val="8DC6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object 41"/>
          <p:cNvSpPr/>
          <p:nvPr/>
        </p:nvSpPr>
        <p:spPr>
          <a:xfrm>
            <a:off x="5630881" y="9613239"/>
            <a:ext cx="362642" cy="309321"/>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p:cNvSpPr/>
          <p:nvPr/>
        </p:nvSpPr>
        <p:spPr>
          <a:xfrm>
            <a:off x="5606825" y="9769486"/>
            <a:ext cx="204470" cy="262890"/>
          </a:xfrm>
          <a:custGeom>
            <a:avLst/>
            <a:gdLst/>
            <a:ahLst/>
            <a:cxnLst/>
            <a:rect l="l" t="t" r="r" b="b"/>
            <a:pathLst>
              <a:path w="204470" h="262890">
                <a:moveTo>
                  <a:pt x="203842" y="0"/>
                </a:moveTo>
                <a:lnTo>
                  <a:pt x="142376" y="28030"/>
                </a:lnTo>
                <a:lnTo>
                  <a:pt x="89287" y="59723"/>
                </a:lnTo>
                <a:lnTo>
                  <a:pt x="42400" y="100228"/>
                </a:lnTo>
                <a:lnTo>
                  <a:pt x="13043" y="135860"/>
                </a:lnTo>
                <a:lnTo>
                  <a:pt x="0" y="164638"/>
                </a:lnTo>
                <a:lnTo>
                  <a:pt x="336" y="201771"/>
                </a:lnTo>
                <a:lnTo>
                  <a:pt x="11120" y="262470"/>
                </a:lnTo>
                <a:lnTo>
                  <a:pt x="12066" y="247892"/>
                </a:lnTo>
                <a:lnTo>
                  <a:pt x="18307" y="211050"/>
                </a:lnTo>
                <a:lnTo>
                  <a:pt x="34946" y="162285"/>
                </a:lnTo>
                <a:lnTo>
                  <a:pt x="67089" y="111937"/>
                </a:lnTo>
                <a:lnTo>
                  <a:pt x="100387" y="74434"/>
                </a:lnTo>
                <a:lnTo>
                  <a:pt x="155943" y="28959"/>
                </a:lnTo>
                <a:lnTo>
                  <a:pt x="203842" y="0"/>
                </a:lnTo>
                <a:close/>
              </a:path>
            </a:pathLst>
          </a:custGeom>
          <a:solidFill>
            <a:srgbClr val="8453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object 43"/>
          <p:cNvSpPr txBox="1"/>
          <p:nvPr/>
        </p:nvSpPr>
        <p:spPr>
          <a:xfrm>
            <a:off x="539991" y="2977880"/>
            <a:ext cx="3092515" cy="2470613"/>
          </a:xfrm>
          <a:prstGeom prst="rect">
            <a:avLst/>
          </a:prstGeom>
        </p:spPr>
        <p:txBody>
          <a:bodyPr vert="horz" wrap="square" lIns="0" tIns="11430" rIns="0" bIns="0" rtlCol="0">
            <a:spAutoFit/>
          </a:bodyPr>
          <a:lstStyle/>
          <a:p>
            <a:pPr marL="12700" marR="73660" lvl="0" indent="0" algn="just" defTabSz="914400" rtl="0" eaLnBrk="1" fontAlgn="auto" latinLnBrk="0" hangingPunct="1">
              <a:lnSpc>
                <a:spcPct val="134200"/>
              </a:lnSpc>
              <a:spcBef>
                <a:spcPts val="90"/>
              </a:spcBef>
              <a:spcAft>
                <a:spcPts val="0"/>
              </a:spcAft>
              <a:buClrTx/>
              <a:buSzTx/>
              <a:buFontTx/>
              <a:buNone/>
              <a:tabLst/>
              <a:defRPr/>
            </a:pPr>
            <a:r>
              <a:rPr kumimoji="1" sz="110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　</a:t>
            </a:r>
            <a:r>
              <a:rPr kumimoji="1" sz="1100" b="0" i="0" u="none" strike="noStrike" kern="1200" cap="none" spc="-1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みなさんは何のために働く</a:t>
            </a:r>
            <a:r>
              <a:rPr kumimoji="1" lang="en-US" altLang="ja-JP" sz="1100" b="0" i="0" u="none" strike="noStrike" kern="1200" cap="none" spc="-1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 </a:t>
            </a:r>
            <a:r>
              <a:rPr kumimoji="1" sz="1100" b="0" i="0" u="none" strike="noStrike" kern="1200" cap="none" spc="-1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a:t>
            </a:r>
            <a:r>
              <a:rPr kumimoji="1" sz="1100" b="0" i="0" u="none" strike="noStrike" kern="1200" cap="none" spc="-1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仕事する</a:t>
            </a:r>
            <a:r>
              <a:rPr kumimoji="1" sz="1100" b="0" i="0" u="none" strike="noStrike" kern="1200" cap="none" spc="-1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a:t>
            </a:r>
            <a:r>
              <a:rPr kumimoji="1" lang="en-US" altLang="ja-JP" sz="1100" b="0" i="0" u="none" strike="noStrike" kern="1200" cap="none" spc="-1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 </a:t>
            </a:r>
            <a:r>
              <a:rPr kumimoji="1" sz="1100" b="0" i="0" u="none" strike="noStrike" kern="1200" cap="none" spc="-1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のでしょ</a:t>
            </a:r>
            <a:r>
              <a:rPr kumimoji="1" sz="110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う</a:t>
            </a:r>
            <a:r>
              <a:rPr kumimoji="1" sz="1100" b="0" i="0" u="none" strike="noStrike" kern="1200" cap="none" spc="1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？人それぞれ理由は異なりますが、基本は仕事を通して社会に貢献すると同時に、経済的・</a:t>
            </a:r>
            <a:r>
              <a:rPr kumimoji="1" sz="1100" b="0" i="0" u="none" strike="noStrike" kern="1200" cap="none" spc="-2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精神的により良い生活を送るためではないでしょうか。</a:t>
            </a:r>
            <a:endParaRPr kumimoji="1" sz="1100" b="0" i="0" u="none" strike="noStrike" kern="1200" cap="none" spc="-2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a:p>
            <a:pPr marL="12700" marR="5080" lvl="0" indent="0" algn="just" defTabSz="914400" rtl="0" eaLnBrk="1" fontAlgn="auto" latinLnBrk="0" hangingPunct="1">
              <a:lnSpc>
                <a:spcPct val="134200"/>
              </a:lnSpc>
              <a:spcBef>
                <a:spcPts val="0"/>
              </a:spcBef>
              <a:spcAft>
                <a:spcPts val="0"/>
              </a:spcAft>
              <a:buClrTx/>
              <a:buSzTx/>
              <a:buFontTx/>
              <a:buNone/>
              <a:tabLst/>
              <a:defRPr/>
            </a:pPr>
            <a:r>
              <a:rPr kumimoji="1" sz="1100" b="0" i="0" u="none" strike="noStrike" kern="1200" cap="none" spc="1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　</a:t>
            </a:r>
            <a:r>
              <a:rPr kumimoji="1" sz="1100" b="0" i="0" u="none" strike="noStrike" kern="1200" cap="none" spc="2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では、会社は何のためにあるのでしょう？それは事業を通して社会に貢献すると同時に</a:t>
            </a:r>
            <a:r>
              <a:rPr kumimoji="1" sz="1100" b="0" i="0" u="none" strike="noStrike" kern="1200" cap="none" spc="10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a:t>
            </a:r>
            <a:r>
              <a:rPr kumimoji="1" sz="1100" b="0" i="0" u="none" strike="noStrike" kern="1200" cap="none" spc="2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より価値</a:t>
            </a:r>
            <a:endParaRPr kumimoji="1" lang="ja-JP" altLang="en-US" sz="1100" b="0" i="0" u="none" strike="noStrike" kern="1200" cap="none" spc="2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endParaRPr>
          </a:p>
          <a:p>
            <a:pPr marL="12700" marR="5080" lvl="0" indent="0" algn="l" defTabSz="914400" rtl="0" eaLnBrk="1" fontAlgn="auto" latinLnBrk="0" hangingPunct="1">
              <a:lnSpc>
                <a:spcPct val="134200"/>
              </a:lnSpc>
              <a:spcBef>
                <a:spcPts val="0"/>
              </a:spcBef>
              <a:spcAft>
                <a:spcPts val="0"/>
              </a:spcAft>
              <a:buClrTx/>
              <a:buSzTx/>
              <a:buFontTx/>
              <a:buNone/>
              <a:tabLst/>
              <a:defRPr/>
            </a:pPr>
            <a:r>
              <a:rPr kumimoji="1" lang="en-US" altLang="ja-JP" sz="1100" b="0" i="0" u="none" strike="noStrike" kern="1200" cap="none" spc="2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 </a:t>
            </a:r>
            <a:r>
              <a:rPr kumimoji="1" sz="1100" b="0" i="0" u="none" strike="noStrike" kern="1200" cap="none" spc="1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a:t>
            </a:r>
            <a:r>
              <a:rPr kumimoji="1" sz="1100" b="0" i="0" u="none" strike="noStrike" kern="1200" cap="none" spc="1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利益</a:t>
            </a:r>
            <a:r>
              <a:rPr kumimoji="1" sz="1100" b="0" i="0" u="none" strike="noStrike" kern="1200" cap="none" spc="1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a:t>
            </a:r>
            <a:r>
              <a:rPr kumimoji="1" lang="en-US" altLang="ja-JP" sz="1100" b="0" i="0" u="none" strike="noStrike" kern="1200" cap="none" spc="1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 </a:t>
            </a:r>
            <a:r>
              <a:rPr kumimoji="1" sz="1100" b="0" i="0" u="none" strike="noStrike" kern="1200" cap="none" spc="1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をつくり出し、株主等に還元する</a:t>
            </a:r>
            <a:r>
              <a:rPr kumimoji="1" sz="1100" b="0" i="0" u="none" strike="noStrike" kern="1200" cap="none" spc="1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 ことされています。そして会社の事業とは、私た ちの仕事の一つひとつで成り立っています。言 </a:t>
            </a:r>
            <a:r>
              <a:rPr kumimoji="1" sz="1100" b="0" i="0" u="none" strike="noStrike" kern="1200" cap="none" spc="1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い換えると、私たちの働き</a:t>
            </a:r>
            <a:r>
              <a:rPr kumimoji="1" lang="en-US" altLang="ja-JP" sz="1100" b="0" i="0" u="none" strike="noStrike" kern="1200" cap="none" spc="1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 </a:t>
            </a:r>
            <a:r>
              <a:rPr kumimoji="1" sz="1100" b="0" i="0" u="none" strike="noStrike" kern="1200" cap="none" spc="1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a:t>
            </a:r>
            <a:r>
              <a:rPr kumimoji="1" sz="1100" b="0" i="0" u="none" strike="noStrike" kern="1200" cap="none" spc="1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仕事</a:t>
            </a:r>
            <a:r>
              <a:rPr kumimoji="1" sz="1100" b="0" i="0" u="none" strike="noStrike" kern="1200" cap="none" spc="1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a:t>
            </a:r>
            <a:r>
              <a:rPr kumimoji="1" lang="en-US" altLang="ja-JP" sz="1100" b="0" i="0" u="none" strike="noStrike" kern="1200" cap="none" spc="1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 </a:t>
            </a:r>
            <a:r>
              <a:rPr kumimoji="1" sz="1100" b="0" i="0" u="none" strike="noStrike" kern="1200" cap="none" spc="1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が価値</a:t>
            </a:r>
            <a:r>
              <a:rPr kumimoji="1" lang="en-US" altLang="ja-JP" sz="1100" b="0" i="0" u="none" strike="noStrike" kern="1200" cap="none" spc="1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 </a:t>
            </a:r>
            <a:r>
              <a:rPr kumimoji="1" sz="1100" b="0" i="0" u="none" strike="noStrike" kern="1200" cap="none" spc="1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（利益） をつくり出しているのです。</a:t>
            </a:r>
            <a:endParaRPr kumimoji="1" sz="1100" b="0" i="0" u="none" strike="noStrike" kern="1200" cap="none" spc="1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p:txBody>
      </p:sp>
      <p:sp>
        <p:nvSpPr>
          <p:cNvPr id="44" name="object 44"/>
          <p:cNvSpPr txBox="1"/>
          <p:nvPr/>
        </p:nvSpPr>
        <p:spPr>
          <a:xfrm>
            <a:off x="527300" y="7225024"/>
            <a:ext cx="3193415" cy="1824989"/>
          </a:xfrm>
          <a:prstGeom prst="rect">
            <a:avLst/>
          </a:prstGeom>
        </p:spPr>
        <p:txBody>
          <a:bodyPr vert="horz" wrap="square" lIns="0" tIns="11430" rIns="0" bIns="0" rtlCol="0">
            <a:spAutoFit/>
          </a:bodyPr>
          <a:lstStyle/>
          <a:p>
            <a:pPr marL="12700" marR="74930" lvl="0" indent="0" algn="l" defTabSz="914400" rtl="0" eaLnBrk="1" fontAlgn="auto" latinLnBrk="0" hangingPunct="1">
              <a:lnSpc>
                <a:spcPct val="134200"/>
              </a:lnSpc>
              <a:spcBef>
                <a:spcPts val="90"/>
              </a:spcBef>
              <a:spcAft>
                <a:spcPts val="0"/>
              </a:spcAft>
              <a:buClrTx/>
              <a:buSzTx/>
              <a:buFontTx/>
              <a:buNone/>
              <a:tabLst/>
              <a:defRPr/>
            </a:pPr>
            <a:r>
              <a:rPr kumimoji="1" sz="1100" b="0" i="0" u="none" strike="noStrike" kern="1200" cap="none" spc="0" normalizeH="0" baseline="0" noProof="0" dirty="0">
                <a:ln>
                  <a:noFill/>
                </a:ln>
                <a:solidFill>
                  <a:srgbClr val="231F20"/>
                </a:solidFill>
                <a:effectLst/>
                <a:uLnTx/>
                <a:uFillTx/>
                <a:latin typeface="BIZ UDゴシック" panose="020B0400000000000000" pitchFamily="49" charset="-128"/>
                <a:ea typeface="BIZ UDゴシック" panose="020B0400000000000000" pitchFamily="49" charset="-128"/>
                <a:cs typeface="Noto Sans CJK JP Regular"/>
              </a:rPr>
              <a:t>　</a:t>
            </a:r>
            <a:r>
              <a:rPr kumimoji="1" sz="1100" b="0" i="0" u="none" strike="noStrike" kern="1200" cap="none" spc="0" normalizeH="0" baseline="0" noProof="0" dirty="0" err="1">
                <a:ln>
                  <a:noFill/>
                </a:ln>
                <a:solidFill>
                  <a:srgbClr val="231F20"/>
                </a:solidFill>
                <a:effectLst/>
                <a:uLnTx/>
                <a:uFillTx/>
                <a:latin typeface="BIZ UDゴシック" panose="020B0400000000000000" pitchFamily="49" charset="-128"/>
                <a:ea typeface="BIZ UDゴシック" panose="020B0400000000000000" pitchFamily="49" charset="-128"/>
                <a:cs typeface="Noto Sans CJK JP Regular"/>
              </a:rPr>
              <a:t>労働組合は会社といろいろな協議・交渉を行います</a:t>
            </a:r>
            <a:r>
              <a:rPr kumimoji="1" sz="1100" b="0" i="0" u="none" strike="noStrike" kern="1200" cap="none" spc="0" normalizeH="0" baseline="0" noProof="0" dirty="0">
                <a:ln>
                  <a:noFill/>
                </a:ln>
                <a:solidFill>
                  <a:srgbClr val="231F20"/>
                </a:solidFill>
                <a:effectLst/>
                <a:uLnTx/>
                <a:uFillTx/>
                <a:latin typeface="BIZ UDゴシック" panose="020B0400000000000000" pitchFamily="49" charset="-128"/>
                <a:ea typeface="BIZ UDゴシック" panose="020B0400000000000000" pitchFamily="49" charset="-128"/>
                <a:cs typeface="Noto Sans CJK JP Regular"/>
              </a:rPr>
              <a:t>。</a:t>
            </a:r>
            <a:endParaRPr kumimoji="1"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Noto Sans CJK JP Regular"/>
            </a:endParaRPr>
          </a:p>
          <a:p>
            <a:pPr marL="12700" marR="74295" lvl="0" indent="0" algn="just" defTabSz="914400" rtl="0" eaLnBrk="1" fontAlgn="auto" latinLnBrk="0" hangingPunct="1">
              <a:lnSpc>
                <a:spcPct val="134200"/>
              </a:lnSpc>
              <a:spcBef>
                <a:spcPts val="0"/>
              </a:spcBef>
              <a:spcAft>
                <a:spcPts val="0"/>
              </a:spcAft>
              <a:buClrTx/>
              <a:buSzTx/>
              <a:buFontTx/>
              <a:buNone/>
              <a:tabLst/>
              <a:defRPr/>
            </a:pPr>
            <a:r>
              <a:rPr kumimoji="1" sz="1100" b="0" i="0" u="none" strike="noStrike" kern="1200" cap="none" spc="0" normalizeH="0" baseline="0" noProof="0" dirty="0">
                <a:ln>
                  <a:noFill/>
                </a:ln>
                <a:solidFill>
                  <a:srgbClr val="231F20"/>
                </a:solidFill>
                <a:effectLst/>
                <a:uLnTx/>
                <a:uFillTx/>
                <a:latin typeface="BIZ UDゴシック" panose="020B0400000000000000" pitchFamily="49" charset="-128"/>
                <a:ea typeface="BIZ UDゴシック" panose="020B0400000000000000" pitchFamily="49" charset="-128"/>
                <a:cs typeface="Noto Sans CJK JP Regular"/>
              </a:rPr>
              <a:t>　</a:t>
            </a:r>
            <a:r>
              <a:rPr kumimoji="1" sz="1100" b="0" i="0" u="none" strike="noStrike" kern="1200" cap="none" spc="0" normalizeH="0" baseline="0" noProof="0" dirty="0" err="1">
                <a:ln>
                  <a:noFill/>
                </a:ln>
                <a:solidFill>
                  <a:srgbClr val="231F20"/>
                </a:solidFill>
                <a:effectLst/>
                <a:uLnTx/>
                <a:uFillTx/>
                <a:latin typeface="BIZ UDゴシック" panose="020B0400000000000000" pitchFamily="49" charset="-128"/>
                <a:ea typeface="BIZ UDゴシック" panose="020B0400000000000000" pitchFamily="49" charset="-128"/>
                <a:cs typeface="Noto Sans CJK JP Regular"/>
              </a:rPr>
              <a:t>それは私たちの分け前と確保するためであると同時に、会社や産業をより魅力的にするためでもあります</a:t>
            </a:r>
            <a:r>
              <a:rPr kumimoji="1" sz="1100" b="0" i="0" u="none" strike="noStrike" kern="1200" cap="none" spc="0" normalizeH="0" baseline="0" noProof="0" dirty="0">
                <a:ln>
                  <a:noFill/>
                </a:ln>
                <a:solidFill>
                  <a:srgbClr val="231F20"/>
                </a:solidFill>
                <a:effectLst/>
                <a:uLnTx/>
                <a:uFillTx/>
                <a:latin typeface="BIZ UDゴシック" panose="020B0400000000000000" pitchFamily="49" charset="-128"/>
                <a:ea typeface="BIZ UDゴシック" panose="020B0400000000000000" pitchFamily="49" charset="-128"/>
                <a:cs typeface="Noto Sans CJK JP Regular"/>
              </a:rPr>
              <a:t>。</a:t>
            </a:r>
            <a:endParaRPr kumimoji="1"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Noto Sans CJK JP Regular"/>
            </a:endParaRPr>
          </a:p>
          <a:p>
            <a:pPr marL="12700" marR="5080" lvl="0" indent="0" algn="l" defTabSz="914400" rtl="0" eaLnBrk="1" fontAlgn="auto" latinLnBrk="0" hangingPunct="1">
              <a:lnSpc>
                <a:spcPct val="134200"/>
              </a:lnSpc>
              <a:spcBef>
                <a:spcPts val="0"/>
              </a:spcBef>
              <a:spcAft>
                <a:spcPts val="0"/>
              </a:spcAft>
              <a:buClrTx/>
              <a:buSzTx/>
              <a:buFontTx/>
              <a:buNone/>
              <a:tabLst/>
              <a:defRPr/>
            </a:pPr>
            <a:r>
              <a:rPr kumimoji="1" sz="1100" b="0" i="0" u="none" strike="noStrike" kern="1200" cap="none" spc="0" normalizeH="0" baseline="0" noProof="0" dirty="0">
                <a:ln>
                  <a:noFill/>
                </a:ln>
                <a:solidFill>
                  <a:srgbClr val="231F20"/>
                </a:solidFill>
                <a:effectLst/>
                <a:uLnTx/>
                <a:uFillTx/>
                <a:latin typeface="BIZ UDゴシック" panose="020B0400000000000000" pitchFamily="49" charset="-128"/>
                <a:ea typeface="BIZ UDゴシック" panose="020B0400000000000000" pitchFamily="49" charset="-128"/>
                <a:cs typeface="Noto Sans CJK JP Regular"/>
              </a:rPr>
              <a:t>　</a:t>
            </a:r>
            <a:r>
              <a:rPr kumimoji="1" sz="1100" b="0" i="0" u="none" strike="noStrike" kern="1200" cap="none" spc="0" normalizeH="0" baseline="0" noProof="0" dirty="0" err="1">
                <a:ln>
                  <a:noFill/>
                </a:ln>
                <a:solidFill>
                  <a:srgbClr val="231F20"/>
                </a:solidFill>
                <a:effectLst/>
                <a:uLnTx/>
                <a:uFillTx/>
                <a:latin typeface="BIZ UDゴシック" panose="020B0400000000000000" pitchFamily="49" charset="-128"/>
                <a:ea typeface="BIZ UDゴシック" panose="020B0400000000000000" pitchFamily="49" charset="-128"/>
                <a:cs typeface="Noto Sans CJK JP Regular"/>
              </a:rPr>
              <a:t>なぜなら会社や産業がより魅力的になれば、そこで働く私たちももっとイキイキと働くことができるからです</a:t>
            </a:r>
            <a:r>
              <a:rPr kumimoji="1" sz="1100" b="0" i="0" u="none" strike="noStrike" kern="1200" cap="none" spc="0" normalizeH="0" baseline="0" noProof="0" dirty="0">
                <a:ln>
                  <a:noFill/>
                </a:ln>
                <a:solidFill>
                  <a:srgbClr val="231F20"/>
                </a:solidFill>
                <a:effectLst/>
                <a:uLnTx/>
                <a:uFillTx/>
                <a:latin typeface="BIZ UDゴシック" panose="020B0400000000000000" pitchFamily="49" charset="-128"/>
                <a:ea typeface="BIZ UDゴシック" panose="020B0400000000000000" pitchFamily="49" charset="-128"/>
                <a:cs typeface="Noto Sans CJK JP Regular"/>
              </a:rPr>
              <a:t>。</a:t>
            </a:r>
            <a:endParaRPr kumimoji="1"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Noto Sans CJK JP Regular"/>
            </a:endParaRPr>
          </a:p>
        </p:txBody>
      </p:sp>
      <p:sp>
        <p:nvSpPr>
          <p:cNvPr id="45" name="object 45"/>
          <p:cNvSpPr txBox="1"/>
          <p:nvPr/>
        </p:nvSpPr>
        <p:spPr>
          <a:xfrm>
            <a:off x="3942420" y="2976584"/>
            <a:ext cx="3104035" cy="2470613"/>
          </a:xfrm>
          <a:prstGeom prst="rect">
            <a:avLst/>
          </a:prstGeom>
        </p:spPr>
        <p:txBody>
          <a:bodyPr vert="horz" wrap="square" lIns="0" tIns="11430" rIns="0" bIns="0" rtlCol="0">
            <a:spAutoFit/>
          </a:bodyPr>
          <a:lstStyle/>
          <a:p>
            <a:pPr marL="0" marR="5080" lvl="0" indent="0" algn="just" defTabSz="914400" rtl="0" eaLnBrk="1" fontAlgn="auto" latinLnBrk="0" hangingPunct="1">
              <a:lnSpc>
                <a:spcPct val="134200"/>
              </a:lnSpc>
              <a:spcBef>
                <a:spcPts val="90"/>
              </a:spcBef>
              <a:spcAft>
                <a:spcPts val="0"/>
              </a:spcAft>
              <a:buClrTx/>
              <a:buSzTx/>
              <a:buFontTx/>
              <a:buNone/>
              <a:tabLst/>
              <a:defRPr/>
            </a:pPr>
            <a:r>
              <a:rPr kumimoji="1" sz="1100" b="0" i="0" u="none" strike="noStrike" kern="1200" cap="none" spc="30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　</a:t>
            </a:r>
            <a:r>
              <a:rPr kumimoji="1" sz="1100" b="0" i="0" u="none" strike="noStrike" kern="1200" cap="none" spc="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私たちがより良い生活を送るためには、</a:t>
            </a:r>
            <a:r>
              <a:rPr kumimoji="1" sz="1100" b="0" i="0" u="none" strike="noStrike" kern="1200" cap="none" spc="-2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よい仕</a:t>
            </a:r>
            <a:r>
              <a:rPr kumimoji="1" sz="1100" b="0" i="0" u="none" strike="noStrike" kern="1200" cap="none" spc="-3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事を通してより多くの価値</a:t>
            </a:r>
            <a:r>
              <a:rPr kumimoji="1" lang="en-US" altLang="ja-JP" sz="1100" b="0" i="0" u="none" strike="noStrike" kern="1200" cap="none" spc="-3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 </a:t>
            </a:r>
            <a:r>
              <a:rPr kumimoji="1" sz="1100" b="0" i="0" u="none" strike="noStrike" kern="1200" cap="none" spc="-3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a:t>
            </a:r>
            <a:r>
              <a:rPr kumimoji="1" sz="1100" b="0" i="0" u="none" strike="noStrike" kern="1200" cap="none" spc="-3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利益</a:t>
            </a:r>
            <a:r>
              <a:rPr kumimoji="1" sz="1100" b="0" i="0" u="none" strike="noStrike" kern="1200" cap="none" spc="-3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a:t>
            </a:r>
            <a:r>
              <a:rPr kumimoji="1" lang="en-US" altLang="ja-JP" sz="1100" b="0" i="0" u="none" strike="noStrike" kern="1200" cap="none" spc="-3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 </a:t>
            </a:r>
            <a:r>
              <a:rPr kumimoji="1" sz="1100" b="0" i="0" u="none" strike="noStrike" kern="1200" cap="none" spc="-3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をつくり出すだ</a:t>
            </a:r>
            <a:r>
              <a:rPr kumimoji="1" sz="1100" b="0" i="0" u="none" strike="noStrike" kern="1200" cap="none" spc="-2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けでなく、私たちがつくり出した価値</a:t>
            </a:r>
            <a:r>
              <a:rPr kumimoji="1" lang="en-US" altLang="ja-JP" sz="1100" b="0" i="0" u="none" strike="noStrike" kern="1200" cap="none" spc="-2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 </a:t>
            </a:r>
            <a:r>
              <a:rPr kumimoji="1" sz="1100" b="0" i="0" u="none" strike="noStrike" kern="1200" cap="none" spc="-2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a:t>
            </a:r>
            <a:r>
              <a:rPr kumimoji="1" sz="1100" b="0" i="0" u="none" strike="noStrike" kern="1200" cap="none" spc="-2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利益</a:t>
            </a:r>
            <a:r>
              <a:rPr kumimoji="1" sz="1100" b="0" i="0" u="none" strike="noStrike" kern="1200" cap="none" spc="-2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a:t>
            </a:r>
            <a:r>
              <a:rPr kumimoji="1" lang="en-US" altLang="ja-JP" sz="1100" b="0" i="0" u="none" strike="noStrike" kern="1200" cap="none" spc="-2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 </a:t>
            </a:r>
            <a:r>
              <a:rPr kumimoji="1" sz="1100" b="0" i="0" u="none" strike="noStrike" kern="1200" cap="none" spc="-2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の配分を適正に確保することが重要となります</a:t>
            </a:r>
            <a:r>
              <a:rPr kumimoji="1" sz="1100" b="0" i="0" u="none" strike="noStrike" kern="1200" cap="none" spc="-2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a:t>
            </a:r>
            <a:endParaRPr kumimoji="1" sz="1100" b="0" i="0" u="none" strike="noStrike" kern="1200" cap="none" spc="-2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a:p>
            <a:pPr marL="0" marR="76835" lvl="0" indent="0" algn="just" defTabSz="914400" rtl="0" eaLnBrk="1" fontAlgn="auto" latinLnBrk="0" hangingPunct="1">
              <a:lnSpc>
                <a:spcPct val="134200"/>
              </a:lnSpc>
              <a:spcBef>
                <a:spcPts val="0"/>
              </a:spcBef>
              <a:spcAft>
                <a:spcPts val="0"/>
              </a:spcAft>
              <a:buClrTx/>
              <a:buSzTx/>
              <a:buFontTx/>
              <a:buNone/>
              <a:tabLst/>
              <a:defRPr/>
            </a:pPr>
            <a:r>
              <a:rPr kumimoji="1" sz="1100" b="0" i="0" u="none" strike="noStrike" kern="1200" cap="none" spc="25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　</a:t>
            </a:r>
            <a:r>
              <a:rPr kumimoji="1" sz="1100" b="0" i="0" u="none" strike="noStrike" kern="1200" cap="none" spc="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でも個人で</a:t>
            </a:r>
            <a:r>
              <a:rPr kumimoji="1" sz="110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a:t>
            </a:r>
            <a:r>
              <a:rPr kumimoji="1" lang="en-US" altLang="ja-JP" sz="110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 </a:t>
            </a:r>
            <a:r>
              <a:rPr kumimoji="1" sz="1100" b="0" i="0" u="none" strike="noStrike" kern="1200" cap="none" spc="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会社に対し</a:t>
            </a:r>
            <a:r>
              <a:rPr kumimoji="1" lang="en-US" altLang="ja-JP" sz="110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 </a:t>
            </a:r>
            <a:r>
              <a:rPr kumimoji="1" sz="110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「利益分配について話し合う</a:t>
            </a:r>
            <a:r>
              <a:rPr kumimoji="1" sz="1100" b="0" i="0" u="none" strike="noStrike" kern="1200" cap="none" spc="2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」ことはなかなかできません。そこで働く人たちの団結が必要となります。これが“労働組合”なのです。</a:t>
            </a:r>
            <a:endParaRPr kumimoji="1" sz="1100" b="0" i="0" u="none" strike="noStrike" kern="1200" cap="none" spc="2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a:p>
            <a:pPr marL="156210" marR="72390" lvl="0" indent="-144145" algn="l" defTabSz="914400" rtl="0" eaLnBrk="1" fontAlgn="auto" latinLnBrk="0" hangingPunct="1">
              <a:lnSpc>
                <a:spcPct val="134200"/>
              </a:lnSpc>
              <a:spcBef>
                <a:spcPts val="0"/>
              </a:spcBef>
              <a:spcAft>
                <a:spcPts val="0"/>
              </a:spcAft>
              <a:buClrTx/>
              <a:buSzTx/>
              <a:buFontTx/>
              <a:buNone/>
              <a:tabLst/>
              <a:defRPr/>
            </a:pPr>
            <a:r>
              <a:rPr kumimoji="1" sz="110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a:t>
            </a:r>
            <a:r>
              <a:rPr kumimoji="1" sz="1100" b="0" i="0" u="none" strike="noStrike" kern="1200" cap="none" spc="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利益の分配とはお金だけとは限りません</a:t>
            </a:r>
            <a:r>
              <a:rPr kumimoji="1" sz="1100" b="0" i="0" u="none" strike="noStrike" kern="1200" cap="none" spc="20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a:t>
            </a:r>
            <a:r>
              <a:rPr kumimoji="1" sz="1100" b="0" i="0" u="none" strike="noStrike" kern="1200" cap="none" spc="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休日増などの労働時間短縮・各種制度の充実なども利益の分配です</a:t>
            </a:r>
            <a:r>
              <a:rPr kumimoji="1" sz="110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a:t>
            </a:r>
            <a:endParaRPr kumimoji="1"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p:txBody>
      </p:sp>
      <p:sp>
        <p:nvSpPr>
          <p:cNvPr id="46" name="object 46"/>
          <p:cNvSpPr txBox="1"/>
          <p:nvPr/>
        </p:nvSpPr>
        <p:spPr>
          <a:xfrm>
            <a:off x="3911305" y="7223872"/>
            <a:ext cx="3127375" cy="1600200"/>
          </a:xfrm>
          <a:prstGeom prst="rect">
            <a:avLst/>
          </a:prstGeom>
        </p:spPr>
        <p:txBody>
          <a:bodyPr vert="horz" wrap="square" lIns="0" tIns="11430" rIns="0" bIns="0" rtlCol="0">
            <a:spAutoFit/>
          </a:bodyPr>
          <a:lstStyle/>
          <a:p>
            <a:pPr marL="12700" marR="5080" lvl="0" indent="0" algn="just" defTabSz="914400" rtl="0" eaLnBrk="1" fontAlgn="auto" latinLnBrk="0" hangingPunct="1">
              <a:lnSpc>
                <a:spcPct val="134200"/>
              </a:lnSpc>
              <a:spcBef>
                <a:spcPts val="90"/>
              </a:spcBef>
              <a:spcAft>
                <a:spcPts val="0"/>
              </a:spcAft>
              <a:buClrTx/>
              <a:buSzTx/>
              <a:buFontTx/>
              <a:buNone/>
              <a:tabLst/>
              <a:defRPr/>
            </a:pPr>
            <a:r>
              <a:rPr kumimoji="1" sz="1100" b="0" i="0" u="none" strike="noStrike" kern="1200" cap="none" spc="0" normalizeH="0" baseline="0" noProof="0" dirty="0">
                <a:ln>
                  <a:noFill/>
                </a:ln>
                <a:solidFill>
                  <a:srgbClr val="231F20"/>
                </a:solidFill>
                <a:effectLst/>
                <a:uLnTx/>
                <a:uFillTx/>
                <a:latin typeface="BIZ UDゴシック" panose="020B0400000000000000" pitchFamily="49" charset="-128"/>
                <a:ea typeface="BIZ UDゴシック" panose="020B0400000000000000" pitchFamily="49" charset="-128"/>
                <a:cs typeface="Noto Sans CJK JP Regular"/>
              </a:rPr>
              <a:t>　私たちは会社の従業員であると同時に、労働組合の組合員でもあります。でもそれは決して難しいことではありません。むしろ労働組合は楽しい活動なのです。</a:t>
            </a:r>
            <a:endParaRPr kumimoji="1"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Noto Sans CJK JP Regular"/>
            </a:endParaRPr>
          </a:p>
          <a:p>
            <a:pPr marL="12700" marR="7620" lvl="0" indent="0" algn="just" defTabSz="914400" rtl="0" eaLnBrk="1" fontAlgn="auto" latinLnBrk="0" hangingPunct="1">
              <a:lnSpc>
                <a:spcPct val="134200"/>
              </a:lnSpc>
              <a:spcBef>
                <a:spcPts val="0"/>
              </a:spcBef>
              <a:spcAft>
                <a:spcPts val="0"/>
              </a:spcAft>
              <a:buClrTx/>
              <a:buSzTx/>
              <a:buFontTx/>
              <a:buNone/>
              <a:tabLst/>
              <a:defRPr/>
            </a:pPr>
            <a:r>
              <a:rPr kumimoji="1" sz="1100" b="0" i="0" u="none" strike="noStrike" kern="1200" cap="none" spc="0" normalizeH="0" baseline="0" noProof="0" dirty="0">
                <a:ln>
                  <a:noFill/>
                </a:ln>
                <a:solidFill>
                  <a:srgbClr val="231F20"/>
                </a:solidFill>
                <a:effectLst/>
                <a:uLnTx/>
                <a:uFillTx/>
                <a:latin typeface="BIZ UDゴシック" panose="020B0400000000000000" pitchFamily="49" charset="-128"/>
                <a:ea typeface="BIZ UDゴシック" panose="020B0400000000000000" pitchFamily="49" charset="-128"/>
                <a:cs typeface="Noto Sans CJK JP Regular"/>
              </a:rPr>
              <a:t>　</a:t>
            </a:r>
            <a:r>
              <a:rPr kumimoji="1" sz="1100" b="0" i="0" u="none" strike="noStrike" kern="1200" cap="none" spc="0" normalizeH="0" baseline="0" noProof="0" dirty="0" err="1">
                <a:ln>
                  <a:noFill/>
                </a:ln>
                <a:solidFill>
                  <a:srgbClr val="231F20"/>
                </a:solidFill>
                <a:effectLst/>
                <a:uLnTx/>
                <a:uFillTx/>
                <a:latin typeface="BIZ UDゴシック" panose="020B0400000000000000" pitchFamily="49" charset="-128"/>
                <a:ea typeface="BIZ UDゴシック" panose="020B0400000000000000" pitchFamily="49" charset="-128"/>
                <a:cs typeface="Noto Sans CJK JP Regular"/>
              </a:rPr>
              <a:t>さあ！みなさんも労働組合活動を通じて、よりよい社会・産業・会社・労働条件を一緒につくり上げていきましょう</a:t>
            </a:r>
            <a:r>
              <a:rPr kumimoji="1" sz="1100" b="0" i="0" u="none" strike="noStrike" kern="1200" cap="none" spc="0" normalizeH="0" baseline="0" noProof="0" dirty="0">
                <a:ln>
                  <a:noFill/>
                </a:ln>
                <a:solidFill>
                  <a:srgbClr val="231F20"/>
                </a:solidFill>
                <a:effectLst/>
                <a:uLnTx/>
                <a:uFillTx/>
                <a:latin typeface="BIZ UDゴシック" panose="020B0400000000000000" pitchFamily="49" charset="-128"/>
                <a:ea typeface="BIZ UDゴシック" panose="020B0400000000000000" pitchFamily="49" charset="-128"/>
                <a:cs typeface="Noto Sans CJK JP Regular"/>
              </a:rPr>
              <a:t> ！</a:t>
            </a:r>
            <a:endParaRPr kumimoji="1"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Noto Sans CJK JP Regular"/>
            </a:endParaRPr>
          </a:p>
        </p:txBody>
      </p:sp>
      <p:sp>
        <p:nvSpPr>
          <p:cNvPr id="47" name="object 47"/>
          <p:cNvSpPr/>
          <p:nvPr/>
        </p:nvSpPr>
        <p:spPr>
          <a:xfrm>
            <a:off x="6902450" y="2807995"/>
            <a:ext cx="144005" cy="14401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object 48"/>
          <p:cNvSpPr/>
          <p:nvPr/>
        </p:nvSpPr>
        <p:spPr>
          <a:xfrm>
            <a:off x="3495927" y="7055993"/>
            <a:ext cx="144018" cy="14401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object 49"/>
          <p:cNvSpPr/>
          <p:nvPr/>
        </p:nvSpPr>
        <p:spPr>
          <a:xfrm>
            <a:off x="6875995" y="7055993"/>
            <a:ext cx="144005" cy="14401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object 50"/>
          <p:cNvSpPr txBox="1"/>
          <p:nvPr/>
        </p:nvSpPr>
        <p:spPr>
          <a:xfrm>
            <a:off x="347299" y="10414320"/>
            <a:ext cx="80010" cy="14362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85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Mono CJK JP Regular"/>
              </a:rPr>
              <a:t>4</a:t>
            </a:r>
            <a:endParaRPr kumimoji="1" sz="8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Mono CJK JP Regular"/>
            </a:endParaRPr>
          </a:p>
        </p:txBody>
      </p:sp>
      <p:sp>
        <p:nvSpPr>
          <p:cNvPr id="51" name="object 51"/>
          <p:cNvSpPr/>
          <p:nvPr/>
        </p:nvSpPr>
        <p:spPr>
          <a:xfrm>
            <a:off x="234000" y="10162802"/>
            <a:ext cx="325755" cy="278130"/>
          </a:xfrm>
          <a:custGeom>
            <a:avLst/>
            <a:gdLst/>
            <a:ahLst/>
            <a:cxnLst/>
            <a:rect l="l" t="t" r="r" b="b"/>
            <a:pathLst>
              <a:path w="325755" h="278129">
                <a:moveTo>
                  <a:pt x="0" y="0"/>
                </a:moveTo>
                <a:lnTo>
                  <a:pt x="8465" y="40767"/>
                </a:lnTo>
                <a:lnTo>
                  <a:pt x="42930" y="131867"/>
                </a:lnTo>
                <a:lnTo>
                  <a:pt x="116998" y="226496"/>
                </a:lnTo>
                <a:lnTo>
                  <a:pt x="244271" y="277850"/>
                </a:lnTo>
                <a:lnTo>
                  <a:pt x="278533" y="275190"/>
                </a:lnTo>
                <a:lnTo>
                  <a:pt x="295148" y="269905"/>
                </a:lnTo>
                <a:lnTo>
                  <a:pt x="298789" y="258035"/>
                </a:lnTo>
                <a:lnTo>
                  <a:pt x="294132" y="235623"/>
                </a:lnTo>
                <a:lnTo>
                  <a:pt x="298257" y="234548"/>
                </a:lnTo>
                <a:lnTo>
                  <a:pt x="307678" y="230468"/>
                </a:lnTo>
                <a:lnTo>
                  <a:pt x="317958" y="222094"/>
                </a:lnTo>
                <a:lnTo>
                  <a:pt x="324662" y="208140"/>
                </a:lnTo>
                <a:lnTo>
                  <a:pt x="325753" y="183572"/>
                </a:lnTo>
                <a:lnTo>
                  <a:pt x="318111" y="148983"/>
                </a:lnTo>
                <a:lnTo>
                  <a:pt x="295678" y="111528"/>
                </a:lnTo>
                <a:lnTo>
                  <a:pt x="252399" y="78359"/>
                </a:lnTo>
                <a:lnTo>
                  <a:pt x="195862" y="57320"/>
                </a:lnTo>
                <a:lnTo>
                  <a:pt x="140952" y="47393"/>
                </a:lnTo>
                <a:lnTo>
                  <a:pt x="92531" y="42518"/>
                </a:lnTo>
                <a:lnTo>
                  <a:pt x="55460" y="36639"/>
                </a:lnTo>
                <a:lnTo>
                  <a:pt x="32262" y="29773"/>
                </a:lnTo>
                <a:lnTo>
                  <a:pt x="18753" y="23668"/>
                </a:lnTo>
                <a:lnTo>
                  <a:pt x="9731" y="14888"/>
                </a:lnTo>
                <a:lnTo>
                  <a:pt x="0" y="0"/>
                </a:lnTo>
                <a:close/>
              </a:path>
            </a:pathLst>
          </a:custGeom>
          <a:solidFill>
            <a:srgbClr val="8DC6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object 52"/>
          <p:cNvSpPr/>
          <p:nvPr/>
        </p:nvSpPr>
        <p:spPr>
          <a:xfrm>
            <a:off x="233997" y="10162806"/>
            <a:ext cx="325744" cy="277850"/>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bject 53"/>
          <p:cNvSpPr/>
          <p:nvPr/>
        </p:nvSpPr>
        <p:spPr>
          <a:xfrm>
            <a:off x="377619" y="10288674"/>
            <a:ext cx="202565" cy="250825"/>
          </a:xfrm>
          <a:custGeom>
            <a:avLst/>
            <a:gdLst/>
            <a:ahLst/>
            <a:cxnLst/>
            <a:rect l="l" t="t" r="r" b="b"/>
            <a:pathLst>
              <a:path w="202565" h="250825">
                <a:moveTo>
                  <a:pt x="0" y="0"/>
                </a:moveTo>
                <a:lnTo>
                  <a:pt x="55907" y="34724"/>
                </a:lnTo>
                <a:lnTo>
                  <a:pt x="89498" y="58483"/>
                </a:lnTo>
                <a:lnTo>
                  <a:pt x="143573" y="116966"/>
                </a:lnTo>
                <a:lnTo>
                  <a:pt x="171173" y="162525"/>
                </a:lnTo>
                <a:lnTo>
                  <a:pt x="184915" y="205746"/>
                </a:lnTo>
                <a:lnTo>
                  <a:pt x="190119" y="250672"/>
                </a:lnTo>
                <a:lnTo>
                  <a:pt x="201286" y="198086"/>
                </a:lnTo>
                <a:lnTo>
                  <a:pt x="191494" y="139739"/>
                </a:lnTo>
                <a:lnTo>
                  <a:pt x="166014" y="107048"/>
                </a:lnTo>
                <a:lnTo>
                  <a:pt x="121241" y="67481"/>
                </a:lnTo>
                <a:lnTo>
                  <a:pt x="66267" y="33221"/>
                </a:lnTo>
                <a:lnTo>
                  <a:pt x="19662" y="9112"/>
                </a:lnTo>
                <a:lnTo>
                  <a:pt x="0" y="0"/>
                </a:lnTo>
                <a:close/>
              </a:path>
            </a:pathLst>
          </a:custGeom>
          <a:solidFill>
            <a:srgbClr val="8453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object 54"/>
          <p:cNvSpPr/>
          <p:nvPr/>
        </p:nvSpPr>
        <p:spPr>
          <a:xfrm>
            <a:off x="574188" y="10325422"/>
            <a:ext cx="181610" cy="154940"/>
          </a:xfrm>
          <a:custGeom>
            <a:avLst/>
            <a:gdLst/>
            <a:ahLst/>
            <a:cxnLst/>
            <a:rect l="l" t="t" r="r" b="b"/>
            <a:pathLst>
              <a:path w="181609" h="154940">
                <a:moveTo>
                  <a:pt x="181337" y="0"/>
                </a:moveTo>
                <a:lnTo>
                  <a:pt x="129814" y="23663"/>
                </a:lnTo>
                <a:lnTo>
                  <a:pt x="102857" y="26381"/>
                </a:lnTo>
                <a:lnTo>
                  <a:pt x="72291" y="31913"/>
                </a:lnTo>
                <a:lnTo>
                  <a:pt x="40824" y="43637"/>
                </a:lnTo>
                <a:lnTo>
                  <a:pt x="16746" y="62087"/>
                </a:lnTo>
                <a:lnTo>
                  <a:pt x="4259" y="82930"/>
                </a:lnTo>
                <a:lnTo>
                  <a:pt x="0" y="102183"/>
                </a:lnTo>
                <a:lnTo>
                  <a:pt x="603" y="115862"/>
                </a:lnTo>
                <a:lnTo>
                  <a:pt x="3156" y="128600"/>
                </a:lnTo>
                <a:lnTo>
                  <a:pt x="17596" y="131152"/>
                </a:lnTo>
                <a:lnTo>
                  <a:pt x="15008" y="143628"/>
                </a:lnTo>
                <a:lnTo>
                  <a:pt x="17037" y="150236"/>
                </a:lnTo>
                <a:lnTo>
                  <a:pt x="26286" y="153178"/>
                </a:lnTo>
                <a:lnTo>
                  <a:pt x="45358" y="154660"/>
                </a:lnTo>
                <a:lnTo>
                  <a:pt x="116202" y="126074"/>
                </a:lnTo>
                <a:lnTo>
                  <a:pt x="157434" y="73401"/>
                </a:lnTo>
                <a:lnTo>
                  <a:pt x="176623" y="22692"/>
                </a:lnTo>
                <a:lnTo>
                  <a:pt x="181337" y="0"/>
                </a:lnTo>
                <a:close/>
              </a:path>
            </a:pathLst>
          </a:custGeom>
          <a:solidFill>
            <a:srgbClr val="8DC6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object 55"/>
          <p:cNvSpPr/>
          <p:nvPr/>
        </p:nvSpPr>
        <p:spPr>
          <a:xfrm>
            <a:off x="574201" y="10325417"/>
            <a:ext cx="181321" cy="154660"/>
          </a:xfrm>
          <a:prstGeom prst="rect">
            <a:avLst/>
          </a:prstGeom>
          <a:blipFill>
            <a:blip r:embed="rId1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object 56"/>
          <p:cNvSpPr/>
          <p:nvPr/>
        </p:nvSpPr>
        <p:spPr>
          <a:xfrm>
            <a:off x="562178" y="10403545"/>
            <a:ext cx="102235" cy="131445"/>
          </a:xfrm>
          <a:custGeom>
            <a:avLst/>
            <a:gdLst/>
            <a:ahLst/>
            <a:cxnLst/>
            <a:rect l="l" t="t" r="r" b="b"/>
            <a:pathLst>
              <a:path w="102234" h="131445">
                <a:moveTo>
                  <a:pt x="101915" y="0"/>
                </a:moveTo>
                <a:lnTo>
                  <a:pt x="44640" y="29859"/>
                </a:lnTo>
                <a:lnTo>
                  <a:pt x="6520" y="67933"/>
                </a:lnTo>
                <a:lnTo>
                  <a:pt x="0" y="82322"/>
                </a:lnTo>
                <a:lnTo>
                  <a:pt x="168" y="100886"/>
                </a:lnTo>
                <a:lnTo>
                  <a:pt x="5561" y="131229"/>
                </a:lnTo>
                <a:lnTo>
                  <a:pt x="6033" y="123941"/>
                </a:lnTo>
                <a:lnTo>
                  <a:pt x="9153" y="105524"/>
                </a:lnTo>
                <a:lnTo>
                  <a:pt x="33539" y="55968"/>
                </a:lnTo>
                <a:lnTo>
                  <a:pt x="62860" y="25131"/>
                </a:lnTo>
                <a:lnTo>
                  <a:pt x="77966" y="14476"/>
                </a:lnTo>
                <a:lnTo>
                  <a:pt x="101915" y="0"/>
                </a:lnTo>
                <a:close/>
              </a:path>
            </a:pathLst>
          </a:custGeom>
          <a:solidFill>
            <a:srgbClr val="8453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5328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70002" y="4860201"/>
            <a:ext cx="7020559" cy="431800"/>
          </a:xfrm>
          <a:custGeom>
            <a:avLst/>
            <a:gdLst/>
            <a:ahLst/>
            <a:cxnLst/>
            <a:rect l="l" t="t" r="r" b="b"/>
            <a:pathLst>
              <a:path w="7020559" h="431800">
                <a:moveTo>
                  <a:pt x="3908144" y="430530"/>
                </a:moveTo>
                <a:lnTo>
                  <a:pt x="3111856" y="430530"/>
                </a:lnTo>
                <a:lnTo>
                  <a:pt x="3190519" y="431800"/>
                </a:lnTo>
                <a:lnTo>
                  <a:pt x="3829481" y="431800"/>
                </a:lnTo>
                <a:lnTo>
                  <a:pt x="3908144" y="430530"/>
                </a:lnTo>
                <a:close/>
              </a:path>
              <a:path w="7020559" h="431800">
                <a:moveTo>
                  <a:pt x="4063886" y="429259"/>
                </a:moveTo>
                <a:lnTo>
                  <a:pt x="2956114" y="429259"/>
                </a:lnTo>
                <a:lnTo>
                  <a:pt x="3033715" y="430530"/>
                </a:lnTo>
                <a:lnTo>
                  <a:pt x="3986285" y="430530"/>
                </a:lnTo>
                <a:lnTo>
                  <a:pt x="4063886" y="429259"/>
                </a:lnTo>
                <a:close/>
              </a:path>
              <a:path w="7020559" h="431800">
                <a:moveTo>
                  <a:pt x="4368491" y="6350"/>
                </a:moveTo>
                <a:lnTo>
                  <a:pt x="2651510" y="6350"/>
                </a:lnTo>
                <a:lnTo>
                  <a:pt x="2502956" y="8890"/>
                </a:lnTo>
                <a:lnTo>
                  <a:pt x="2429685" y="11429"/>
                </a:lnTo>
                <a:lnTo>
                  <a:pt x="2214123" y="15240"/>
                </a:lnTo>
                <a:lnTo>
                  <a:pt x="2143751" y="17779"/>
                </a:lnTo>
                <a:lnTo>
                  <a:pt x="2074153" y="19050"/>
                </a:lnTo>
                <a:lnTo>
                  <a:pt x="2005347" y="21590"/>
                </a:lnTo>
                <a:lnTo>
                  <a:pt x="1937353" y="22859"/>
                </a:lnTo>
                <a:lnTo>
                  <a:pt x="1738438" y="30479"/>
                </a:lnTo>
                <a:lnTo>
                  <a:pt x="1673886" y="31750"/>
                </a:lnTo>
                <a:lnTo>
                  <a:pt x="1485760" y="39370"/>
                </a:lnTo>
                <a:lnTo>
                  <a:pt x="1424959" y="43179"/>
                </a:lnTo>
                <a:lnTo>
                  <a:pt x="1248553" y="50800"/>
                </a:lnTo>
                <a:lnTo>
                  <a:pt x="1191814" y="54610"/>
                </a:lnTo>
                <a:lnTo>
                  <a:pt x="1136139" y="57150"/>
                </a:lnTo>
                <a:lnTo>
                  <a:pt x="1081546" y="60960"/>
                </a:lnTo>
                <a:lnTo>
                  <a:pt x="1028057" y="63500"/>
                </a:lnTo>
                <a:lnTo>
                  <a:pt x="975689" y="67310"/>
                </a:lnTo>
                <a:lnTo>
                  <a:pt x="924462" y="69850"/>
                </a:lnTo>
                <a:lnTo>
                  <a:pt x="777822" y="81279"/>
                </a:lnTo>
                <a:lnTo>
                  <a:pt x="731354" y="83820"/>
                </a:lnTo>
                <a:lnTo>
                  <a:pt x="517969" y="102870"/>
                </a:lnTo>
                <a:lnTo>
                  <a:pt x="479218" y="107950"/>
                </a:lnTo>
                <a:lnTo>
                  <a:pt x="371171" y="119379"/>
                </a:lnTo>
                <a:lnTo>
                  <a:pt x="337954" y="124460"/>
                </a:lnTo>
                <a:lnTo>
                  <a:pt x="275833" y="132079"/>
                </a:lnTo>
                <a:lnTo>
                  <a:pt x="246969" y="137160"/>
                </a:lnTo>
                <a:lnTo>
                  <a:pt x="219595" y="140970"/>
                </a:lnTo>
                <a:lnTo>
                  <a:pt x="193729" y="146050"/>
                </a:lnTo>
                <a:lnTo>
                  <a:pt x="169392" y="149860"/>
                </a:lnTo>
                <a:lnTo>
                  <a:pt x="146603" y="154940"/>
                </a:lnTo>
                <a:lnTo>
                  <a:pt x="125380" y="158750"/>
                </a:lnTo>
                <a:lnTo>
                  <a:pt x="105745" y="163829"/>
                </a:lnTo>
                <a:lnTo>
                  <a:pt x="87715" y="167640"/>
                </a:lnTo>
                <a:lnTo>
                  <a:pt x="71310" y="172720"/>
                </a:lnTo>
                <a:lnTo>
                  <a:pt x="56550" y="177800"/>
                </a:lnTo>
                <a:lnTo>
                  <a:pt x="43454" y="182879"/>
                </a:lnTo>
                <a:lnTo>
                  <a:pt x="32042" y="186690"/>
                </a:lnTo>
                <a:lnTo>
                  <a:pt x="906" y="212090"/>
                </a:lnTo>
                <a:lnTo>
                  <a:pt x="0" y="215900"/>
                </a:lnTo>
                <a:lnTo>
                  <a:pt x="906" y="220979"/>
                </a:lnTo>
                <a:lnTo>
                  <a:pt x="32042" y="245110"/>
                </a:lnTo>
                <a:lnTo>
                  <a:pt x="43454" y="250190"/>
                </a:lnTo>
                <a:lnTo>
                  <a:pt x="56550" y="255270"/>
                </a:lnTo>
                <a:lnTo>
                  <a:pt x="71310" y="260350"/>
                </a:lnTo>
                <a:lnTo>
                  <a:pt x="87715" y="264160"/>
                </a:lnTo>
                <a:lnTo>
                  <a:pt x="105745" y="269240"/>
                </a:lnTo>
                <a:lnTo>
                  <a:pt x="125380" y="274320"/>
                </a:lnTo>
                <a:lnTo>
                  <a:pt x="146603" y="278130"/>
                </a:lnTo>
                <a:lnTo>
                  <a:pt x="169392" y="283210"/>
                </a:lnTo>
                <a:lnTo>
                  <a:pt x="193729" y="287020"/>
                </a:lnTo>
                <a:lnTo>
                  <a:pt x="219595" y="292100"/>
                </a:lnTo>
                <a:lnTo>
                  <a:pt x="246969" y="295910"/>
                </a:lnTo>
                <a:lnTo>
                  <a:pt x="275833" y="300990"/>
                </a:lnTo>
                <a:lnTo>
                  <a:pt x="337954" y="308610"/>
                </a:lnTo>
                <a:lnTo>
                  <a:pt x="371171" y="313690"/>
                </a:lnTo>
                <a:lnTo>
                  <a:pt x="558053" y="332740"/>
                </a:lnTo>
                <a:lnTo>
                  <a:pt x="599454" y="337820"/>
                </a:lnTo>
                <a:lnTo>
                  <a:pt x="642150" y="341630"/>
                </a:lnTo>
                <a:lnTo>
                  <a:pt x="686123" y="344170"/>
                </a:lnTo>
                <a:lnTo>
                  <a:pt x="874395" y="359410"/>
                </a:lnTo>
                <a:lnTo>
                  <a:pt x="924462" y="361950"/>
                </a:lnTo>
                <a:lnTo>
                  <a:pt x="1028057" y="369570"/>
                </a:lnTo>
                <a:lnTo>
                  <a:pt x="1081546" y="372110"/>
                </a:lnTo>
                <a:lnTo>
                  <a:pt x="1136139" y="375920"/>
                </a:lnTo>
                <a:lnTo>
                  <a:pt x="1248553" y="381000"/>
                </a:lnTo>
                <a:lnTo>
                  <a:pt x="1306337" y="384810"/>
                </a:lnTo>
                <a:lnTo>
                  <a:pt x="1937353" y="410209"/>
                </a:lnTo>
                <a:lnTo>
                  <a:pt x="2005347" y="411480"/>
                </a:lnTo>
                <a:lnTo>
                  <a:pt x="2074153" y="414020"/>
                </a:lnTo>
                <a:lnTo>
                  <a:pt x="2143751" y="415290"/>
                </a:lnTo>
                <a:lnTo>
                  <a:pt x="2214123" y="417830"/>
                </a:lnTo>
                <a:lnTo>
                  <a:pt x="2879074" y="429259"/>
                </a:lnTo>
                <a:lnTo>
                  <a:pt x="4140926" y="429259"/>
                </a:lnTo>
                <a:lnTo>
                  <a:pt x="4805877" y="417830"/>
                </a:lnTo>
                <a:lnTo>
                  <a:pt x="4876249" y="415290"/>
                </a:lnTo>
                <a:lnTo>
                  <a:pt x="4945847" y="414020"/>
                </a:lnTo>
                <a:lnTo>
                  <a:pt x="5014653" y="411480"/>
                </a:lnTo>
                <a:lnTo>
                  <a:pt x="5082647" y="410209"/>
                </a:lnTo>
                <a:lnTo>
                  <a:pt x="5713663" y="384810"/>
                </a:lnTo>
                <a:lnTo>
                  <a:pt x="5771447" y="381000"/>
                </a:lnTo>
                <a:lnTo>
                  <a:pt x="5883862" y="375920"/>
                </a:lnTo>
                <a:lnTo>
                  <a:pt x="5938454" y="372110"/>
                </a:lnTo>
                <a:lnTo>
                  <a:pt x="5991944" y="369570"/>
                </a:lnTo>
                <a:lnTo>
                  <a:pt x="6095538" y="361950"/>
                </a:lnTo>
                <a:lnTo>
                  <a:pt x="6145605" y="359410"/>
                </a:lnTo>
                <a:lnTo>
                  <a:pt x="6333877" y="344170"/>
                </a:lnTo>
                <a:lnTo>
                  <a:pt x="6377850" y="341630"/>
                </a:lnTo>
                <a:lnTo>
                  <a:pt x="6420547" y="337820"/>
                </a:lnTo>
                <a:lnTo>
                  <a:pt x="6461947" y="332740"/>
                </a:lnTo>
                <a:lnTo>
                  <a:pt x="6648829" y="313690"/>
                </a:lnTo>
                <a:lnTo>
                  <a:pt x="6682047" y="308610"/>
                </a:lnTo>
                <a:lnTo>
                  <a:pt x="6744167" y="300990"/>
                </a:lnTo>
                <a:lnTo>
                  <a:pt x="6773031" y="295910"/>
                </a:lnTo>
                <a:lnTo>
                  <a:pt x="6800406" y="292100"/>
                </a:lnTo>
                <a:lnTo>
                  <a:pt x="6826271" y="287020"/>
                </a:lnTo>
                <a:lnTo>
                  <a:pt x="6850608" y="283210"/>
                </a:lnTo>
                <a:lnTo>
                  <a:pt x="6873398" y="278130"/>
                </a:lnTo>
                <a:lnTo>
                  <a:pt x="6894620" y="274320"/>
                </a:lnTo>
                <a:lnTo>
                  <a:pt x="6914255" y="269240"/>
                </a:lnTo>
                <a:lnTo>
                  <a:pt x="6932285" y="264160"/>
                </a:lnTo>
                <a:lnTo>
                  <a:pt x="6948690" y="260350"/>
                </a:lnTo>
                <a:lnTo>
                  <a:pt x="6963450" y="255270"/>
                </a:lnTo>
                <a:lnTo>
                  <a:pt x="6976546" y="250190"/>
                </a:lnTo>
                <a:lnTo>
                  <a:pt x="6987958" y="245110"/>
                </a:lnTo>
                <a:lnTo>
                  <a:pt x="6997668" y="241300"/>
                </a:lnTo>
                <a:lnTo>
                  <a:pt x="7020001" y="215900"/>
                </a:lnTo>
                <a:lnTo>
                  <a:pt x="7019095" y="212090"/>
                </a:lnTo>
                <a:lnTo>
                  <a:pt x="6987958" y="186690"/>
                </a:lnTo>
                <a:lnTo>
                  <a:pt x="6976546" y="182879"/>
                </a:lnTo>
                <a:lnTo>
                  <a:pt x="6963450" y="177800"/>
                </a:lnTo>
                <a:lnTo>
                  <a:pt x="6948690" y="172720"/>
                </a:lnTo>
                <a:lnTo>
                  <a:pt x="6932285" y="167640"/>
                </a:lnTo>
                <a:lnTo>
                  <a:pt x="6914255" y="163829"/>
                </a:lnTo>
                <a:lnTo>
                  <a:pt x="6894620" y="158750"/>
                </a:lnTo>
                <a:lnTo>
                  <a:pt x="6873398" y="154940"/>
                </a:lnTo>
                <a:lnTo>
                  <a:pt x="6850608" y="149860"/>
                </a:lnTo>
                <a:lnTo>
                  <a:pt x="6826271" y="146050"/>
                </a:lnTo>
                <a:lnTo>
                  <a:pt x="6800406" y="140970"/>
                </a:lnTo>
                <a:lnTo>
                  <a:pt x="6773031" y="137160"/>
                </a:lnTo>
                <a:lnTo>
                  <a:pt x="6744167" y="132079"/>
                </a:lnTo>
                <a:lnTo>
                  <a:pt x="6682047" y="124460"/>
                </a:lnTo>
                <a:lnTo>
                  <a:pt x="6648829" y="119379"/>
                </a:lnTo>
                <a:lnTo>
                  <a:pt x="6540782" y="107950"/>
                </a:lnTo>
                <a:lnTo>
                  <a:pt x="6502032" y="102870"/>
                </a:lnTo>
                <a:lnTo>
                  <a:pt x="6288647" y="83820"/>
                </a:lnTo>
                <a:lnTo>
                  <a:pt x="6242178" y="81279"/>
                </a:lnTo>
                <a:lnTo>
                  <a:pt x="6095538" y="69850"/>
                </a:lnTo>
                <a:lnTo>
                  <a:pt x="6044312" y="67310"/>
                </a:lnTo>
                <a:lnTo>
                  <a:pt x="5991944" y="63500"/>
                </a:lnTo>
                <a:lnTo>
                  <a:pt x="5938454" y="60960"/>
                </a:lnTo>
                <a:lnTo>
                  <a:pt x="5883862" y="57150"/>
                </a:lnTo>
                <a:lnTo>
                  <a:pt x="5828186" y="54610"/>
                </a:lnTo>
                <a:lnTo>
                  <a:pt x="5771447" y="50800"/>
                </a:lnTo>
                <a:lnTo>
                  <a:pt x="5595041" y="43179"/>
                </a:lnTo>
                <a:lnTo>
                  <a:pt x="5534240" y="39370"/>
                </a:lnTo>
                <a:lnTo>
                  <a:pt x="5346115" y="31750"/>
                </a:lnTo>
                <a:lnTo>
                  <a:pt x="5281563" y="30479"/>
                </a:lnTo>
                <a:lnTo>
                  <a:pt x="5082647" y="22859"/>
                </a:lnTo>
                <a:lnTo>
                  <a:pt x="5014653" y="21590"/>
                </a:lnTo>
                <a:lnTo>
                  <a:pt x="4945847" y="19050"/>
                </a:lnTo>
                <a:lnTo>
                  <a:pt x="4876249" y="17779"/>
                </a:lnTo>
                <a:lnTo>
                  <a:pt x="4805877" y="15240"/>
                </a:lnTo>
                <a:lnTo>
                  <a:pt x="4590315" y="11429"/>
                </a:lnTo>
                <a:lnTo>
                  <a:pt x="4517044" y="8890"/>
                </a:lnTo>
                <a:lnTo>
                  <a:pt x="4368491" y="6350"/>
                </a:lnTo>
                <a:close/>
              </a:path>
              <a:path w="7020559" h="431800">
                <a:moveTo>
                  <a:pt x="4063886" y="2540"/>
                </a:moveTo>
                <a:lnTo>
                  <a:pt x="2956114" y="2540"/>
                </a:lnTo>
                <a:lnTo>
                  <a:pt x="2726753" y="6350"/>
                </a:lnTo>
                <a:lnTo>
                  <a:pt x="4293248" y="6350"/>
                </a:lnTo>
                <a:lnTo>
                  <a:pt x="4063886" y="2540"/>
                </a:lnTo>
                <a:close/>
              </a:path>
              <a:path w="7020559" h="431800">
                <a:moveTo>
                  <a:pt x="3908144" y="1270"/>
                </a:moveTo>
                <a:lnTo>
                  <a:pt x="3111856" y="1270"/>
                </a:lnTo>
                <a:lnTo>
                  <a:pt x="3033715" y="2540"/>
                </a:lnTo>
                <a:lnTo>
                  <a:pt x="3986285" y="2540"/>
                </a:lnTo>
                <a:lnTo>
                  <a:pt x="3908144" y="1270"/>
                </a:lnTo>
                <a:close/>
              </a:path>
              <a:path w="7020559" h="431800">
                <a:moveTo>
                  <a:pt x="3590556" y="0"/>
                </a:moveTo>
                <a:lnTo>
                  <a:pt x="3429444" y="0"/>
                </a:lnTo>
                <a:lnTo>
                  <a:pt x="3349333" y="1270"/>
                </a:lnTo>
                <a:lnTo>
                  <a:pt x="3670668" y="1270"/>
                </a:lnTo>
                <a:lnTo>
                  <a:pt x="3590556" y="0"/>
                </a:lnTo>
                <a:close/>
              </a:path>
            </a:pathLst>
          </a:custGeom>
          <a:solidFill>
            <a:srgbClr val="D3E8C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0" y="540004"/>
            <a:ext cx="7560309" cy="936625"/>
          </a:xfrm>
          <a:custGeom>
            <a:avLst/>
            <a:gdLst/>
            <a:ahLst/>
            <a:cxnLst/>
            <a:rect l="l" t="t" r="r" b="b"/>
            <a:pathLst>
              <a:path w="7560309" h="936625">
                <a:moveTo>
                  <a:pt x="0" y="936002"/>
                </a:moveTo>
                <a:lnTo>
                  <a:pt x="7560005" y="936002"/>
                </a:lnTo>
                <a:lnTo>
                  <a:pt x="7560005" y="0"/>
                </a:lnTo>
                <a:lnTo>
                  <a:pt x="0" y="0"/>
                </a:lnTo>
                <a:lnTo>
                  <a:pt x="0" y="936002"/>
                </a:lnTo>
                <a:close/>
              </a:path>
            </a:pathLst>
          </a:custGeom>
          <a:solidFill>
            <a:srgbClr val="E1F4F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929664" y="170218"/>
            <a:ext cx="703580" cy="1645920"/>
          </a:xfrm>
          <a:prstGeom prst="rect">
            <a:avLst/>
          </a:prstGeom>
        </p:spPr>
        <p:txBody>
          <a:bodyPr vert="horz" wrap="square" lIns="0" tIns="16510" rIns="0" bIns="0" rtlCol="0">
            <a:spAutoFit/>
          </a:bodyPr>
          <a:lstStyle/>
          <a:p>
            <a:pPr marL="12700" marR="0" lvl="0" indent="0" algn="l" defTabSz="914400" rtl="0" eaLnBrk="1" fontAlgn="auto" latinLnBrk="0" hangingPunct="1">
              <a:lnSpc>
                <a:spcPct val="100000"/>
              </a:lnSpc>
              <a:spcBef>
                <a:spcPts val="130"/>
              </a:spcBef>
              <a:spcAft>
                <a:spcPts val="0"/>
              </a:spcAft>
              <a:buClrTx/>
              <a:buSzTx/>
              <a:buFontTx/>
              <a:buNone/>
              <a:tabLst/>
              <a:defRPr/>
            </a:pPr>
            <a:r>
              <a:rPr kumimoji="1" sz="10600" b="0" i="0" u="none" strike="noStrike" kern="1200" cap="none" spc="15" normalizeH="0" baseline="0" noProof="0" dirty="0">
                <a:ln>
                  <a:noFill/>
                </a:ln>
                <a:solidFill>
                  <a:srgbClr val="E4C9B0"/>
                </a:solidFill>
                <a:effectLst/>
                <a:uLnTx/>
                <a:uFillTx/>
                <a:latin typeface="Impact"/>
                <a:ea typeface="+mn-ea"/>
                <a:cs typeface="Impact"/>
              </a:rPr>
              <a:t>2</a:t>
            </a:r>
            <a:endParaRPr kumimoji="1" sz="10600" b="0" i="0" u="none" strike="noStrike" kern="1200" cap="none" spc="0" normalizeH="0" baseline="0" noProof="0" dirty="0">
              <a:ln>
                <a:noFill/>
              </a:ln>
              <a:solidFill>
                <a:prstClr val="black"/>
              </a:solidFill>
              <a:effectLst/>
              <a:uLnTx/>
              <a:uFillTx/>
              <a:latin typeface="Impact"/>
              <a:ea typeface="+mn-ea"/>
              <a:cs typeface="Impact"/>
            </a:endParaRPr>
          </a:p>
        </p:txBody>
      </p:sp>
      <p:sp>
        <p:nvSpPr>
          <p:cNvPr id="5" name="object 5"/>
          <p:cNvSpPr/>
          <p:nvPr/>
        </p:nvSpPr>
        <p:spPr>
          <a:xfrm>
            <a:off x="356575" y="738009"/>
            <a:ext cx="954744" cy="345103"/>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p:nvPr/>
        </p:nvSpPr>
        <p:spPr>
          <a:xfrm>
            <a:off x="347300" y="877491"/>
            <a:ext cx="971550" cy="241935"/>
          </a:xfrm>
          <a:prstGeom prst="rect">
            <a:avLst/>
          </a:prstGeom>
        </p:spPr>
        <p:txBody>
          <a:bodyPr vert="horz" wrap="square" lIns="0" tIns="14604" rIns="0" bIns="0" rtlCol="0">
            <a:spAutoFit/>
          </a:bodyPr>
          <a:lstStyle/>
          <a:p>
            <a:pPr marL="12700" marR="0" lvl="0" indent="0" algn="l" defTabSz="914400" rtl="0" eaLnBrk="1" fontAlgn="auto" latinLnBrk="0" hangingPunct="1">
              <a:lnSpc>
                <a:spcPct val="100000"/>
              </a:lnSpc>
              <a:spcBef>
                <a:spcPts val="114"/>
              </a:spcBef>
              <a:spcAft>
                <a:spcPts val="0"/>
              </a:spcAft>
              <a:buClrTx/>
              <a:buSzTx/>
              <a:buFontTx/>
              <a:buNone/>
              <a:tabLst/>
              <a:defRPr/>
            </a:pPr>
            <a:r>
              <a:rPr kumimoji="1" sz="1400" b="0" i="0" u="none" strike="noStrike" kern="1200" cap="none" spc="5" normalizeH="0" baseline="0" noProof="0" dirty="0">
                <a:ln>
                  <a:noFill/>
                </a:ln>
                <a:solidFill>
                  <a:srgbClr val="E4C9B0"/>
                </a:solidFill>
                <a:effectLst/>
                <a:uLnTx/>
                <a:uFillTx/>
                <a:latin typeface="Impact"/>
                <a:ea typeface="+mn-ea"/>
                <a:cs typeface="Impact"/>
              </a:rPr>
              <a:t>How to</a:t>
            </a:r>
            <a:r>
              <a:rPr kumimoji="1" sz="1400" b="0" i="0" u="none" strike="noStrike" kern="1200" cap="none" spc="-65" normalizeH="0" baseline="0" noProof="0" dirty="0">
                <a:ln>
                  <a:noFill/>
                </a:ln>
                <a:solidFill>
                  <a:srgbClr val="E4C9B0"/>
                </a:solidFill>
                <a:effectLst/>
                <a:uLnTx/>
                <a:uFillTx/>
                <a:latin typeface="Impact"/>
                <a:ea typeface="+mn-ea"/>
                <a:cs typeface="Impact"/>
              </a:rPr>
              <a:t> </a:t>
            </a:r>
            <a:r>
              <a:rPr kumimoji="1" sz="1400" b="0" i="0" u="none" strike="noStrike" kern="1200" cap="none" spc="0" normalizeH="0" baseline="0" noProof="0" dirty="0">
                <a:ln>
                  <a:noFill/>
                </a:ln>
                <a:solidFill>
                  <a:srgbClr val="E4C9B0"/>
                </a:solidFill>
                <a:effectLst/>
                <a:uLnTx/>
                <a:uFillTx/>
                <a:latin typeface="Impact"/>
                <a:ea typeface="+mn-ea"/>
                <a:cs typeface="Impact"/>
              </a:rPr>
              <a:t>union</a:t>
            </a:r>
            <a:endParaRPr kumimoji="1" sz="1400" b="0" i="0" u="none" strike="noStrike" kern="1200" cap="none" spc="0" normalizeH="0" baseline="0" noProof="0" dirty="0">
              <a:ln>
                <a:noFill/>
              </a:ln>
              <a:solidFill>
                <a:prstClr val="black"/>
              </a:solidFill>
              <a:effectLst/>
              <a:uLnTx/>
              <a:uFillTx/>
              <a:latin typeface="Impact"/>
              <a:ea typeface="+mn-ea"/>
              <a:cs typeface="Impact"/>
            </a:endParaRPr>
          </a:p>
        </p:txBody>
      </p:sp>
      <p:sp>
        <p:nvSpPr>
          <p:cNvPr id="7" name="object 7"/>
          <p:cNvSpPr/>
          <p:nvPr/>
        </p:nvSpPr>
        <p:spPr>
          <a:xfrm>
            <a:off x="359999" y="1152004"/>
            <a:ext cx="954405" cy="0"/>
          </a:xfrm>
          <a:custGeom>
            <a:avLst/>
            <a:gdLst/>
            <a:ahLst/>
            <a:cxnLst/>
            <a:rect l="l" t="t" r="r" b="b"/>
            <a:pathLst>
              <a:path w="954405">
                <a:moveTo>
                  <a:pt x="0" y="0"/>
                </a:moveTo>
                <a:lnTo>
                  <a:pt x="953998" y="0"/>
                </a:lnTo>
              </a:path>
            </a:pathLst>
          </a:custGeom>
          <a:ln w="36004">
            <a:solidFill>
              <a:srgbClr val="E4C9B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0" y="5508002"/>
            <a:ext cx="7560309" cy="936625"/>
          </a:xfrm>
          <a:custGeom>
            <a:avLst/>
            <a:gdLst/>
            <a:ahLst/>
            <a:cxnLst/>
            <a:rect l="l" t="t" r="r" b="b"/>
            <a:pathLst>
              <a:path w="7560309" h="936625">
                <a:moveTo>
                  <a:pt x="0" y="936002"/>
                </a:moveTo>
                <a:lnTo>
                  <a:pt x="7560005" y="936002"/>
                </a:lnTo>
                <a:lnTo>
                  <a:pt x="7560005" y="0"/>
                </a:lnTo>
                <a:lnTo>
                  <a:pt x="0" y="0"/>
                </a:lnTo>
                <a:lnTo>
                  <a:pt x="0" y="936002"/>
                </a:lnTo>
                <a:close/>
              </a:path>
            </a:pathLst>
          </a:custGeom>
          <a:solidFill>
            <a:srgbClr val="E1F4F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6211430" y="7404481"/>
            <a:ext cx="1019810" cy="1019810"/>
          </a:xfrm>
          <a:custGeom>
            <a:avLst/>
            <a:gdLst/>
            <a:ahLst/>
            <a:cxnLst/>
            <a:rect l="l" t="t" r="r" b="b"/>
            <a:pathLst>
              <a:path w="1019809" h="1019809">
                <a:moveTo>
                  <a:pt x="509765" y="0"/>
                </a:moveTo>
                <a:lnTo>
                  <a:pt x="460671" y="2333"/>
                </a:lnTo>
                <a:lnTo>
                  <a:pt x="412898" y="9191"/>
                </a:lnTo>
                <a:lnTo>
                  <a:pt x="366659" y="20361"/>
                </a:lnTo>
                <a:lnTo>
                  <a:pt x="322167" y="35628"/>
                </a:lnTo>
                <a:lnTo>
                  <a:pt x="279636" y="54778"/>
                </a:lnTo>
                <a:lnTo>
                  <a:pt x="239280" y="77599"/>
                </a:lnTo>
                <a:lnTo>
                  <a:pt x="201313" y="103876"/>
                </a:lnTo>
                <a:lnTo>
                  <a:pt x="165947" y="133396"/>
                </a:lnTo>
                <a:lnTo>
                  <a:pt x="133397" y="165945"/>
                </a:lnTo>
                <a:lnTo>
                  <a:pt x="103877" y="201310"/>
                </a:lnTo>
                <a:lnTo>
                  <a:pt x="77599" y="239277"/>
                </a:lnTo>
                <a:lnTo>
                  <a:pt x="54778" y="279632"/>
                </a:lnTo>
                <a:lnTo>
                  <a:pt x="35628" y="322161"/>
                </a:lnTo>
                <a:lnTo>
                  <a:pt x="20361" y="366652"/>
                </a:lnTo>
                <a:lnTo>
                  <a:pt x="9191" y="412889"/>
                </a:lnTo>
                <a:lnTo>
                  <a:pt x="2333" y="460661"/>
                </a:lnTo>
                <a:lnTo>
                  <a:pt x="0" y="509752"/>
                </a:lnTo>
                <a:lnTo>
                  <a:pt x="2333" y="558846"/>
                </a:lnTo>
                <a:lnTo>
                  <a:pt x="9191" y="606619"/>
                </a:lnTo>
                <a:lnTo>
                  <a:pt x="20361" y="652858"/>
                </a:lnTo>
                <a:lnTo>
                  <a:pt x="35628" y="697350"/>
                </a:lnTo>
                <a:lnTo>
                  <a:pt x="54778" y="739881"/>
                </a:lnTo>
                <a:lnTo>
                  <a:pt x="77599" y="780237"/>
                </a:lnTo>
                <a:lnTo>
                  <a:pt x="103877" y="818204"/>
                </a:lnTo>
                <a:lnTo>
                  <a:pt x="133397" y="853570"/>
                </a:lnTo>
                <a:lnTo>
                  <a:pt x="165947" y="886119"/>
                </a:lnTo>
                <a:lnTo>
                  <a:pt x="201313" y="915640"/>
                </a:lnTo>
                <a:lnTo>
                  <a:pt x="239280" y="941917"/>
                </a:lnTo>
                <a:lnTo>
                  <a:pt x="279636" y="964738"/>
                </a:lnTo>
                <a:lnTo>
                  <a:pt x="322167" y="983889"/>
                </a:lnTo>
                <a:lnTo>
                  <a:pt x="366659" y="999156"/>
                </a:lnTo>
                <a:lnTo>
                  <a:pt x="412898" y="1010325"/>
                </a:lnTo>
                <a:lnTo>
                  <a:pt x="460671" y="1017184"/>
                </a:lnTo>
                <a:lnTo>
                  <a:pt x="509765" y="1019517"/>
                </a:lnTo>
                <a:lnTo>
                  <a:pt x="558858" y="1017184"/>
                </a:lnTo>
                <a:lnTo>
                  <a:pt x="606632" y="1010325"/>
                </a:lnTo>
                <a:lnTo>
                  <a:pt x="652871" y="999156"/>
                </a:lnTo>
                <a:lnTo>
                  <a:pt x="697363" y="983889"/>
                </a:lnTo>
                <a:lnTo>
                  <a:pt x="739893" y="964738"/>
                </a:lnTo>
                <a:lnTo>
                  <a:pt x="780249" y="941917"/>
                </a:lnTo>
                <a:lnTo>
                  <a:pt x="818217" y="915640"/>
                </a:lnTo>
                <a:lnTo>
                  <a:pt x="853582" y="886119"/>
                </a:lnTo>
                <a:lnTo>
                  <a:pt x="886132" y="853570"/>
                </a:lnTo>
                <a:lnTo>
                  <a:pt x="915653" y="818204"/>
                </a:lnTo>
                <a:lnTo>
                  <a:pt x="941930" y="780237"/>
                </a:lnTo>
                <a:lnTo>
                  <a:pt x="964751" y="739881"/>
                </a:lnTo>
                <a:lnTo>
                  <a:pt x="983902" y="697350"/>
                </a:lnTo>
                <a:lnTo>
                  <a:pt x="999169" y="652858"/>
                </a:lnTo>
                <a:lnTo>
                  <a:pt x="1010338" y="606619"/>
                </a:lnTo>
                <a:lnTo>
                  <a:pt x="1017197" y="558846"/>
                </a:lnTo>
                <a:lnTo>
                  <a:pt x="1019530" y="509752"/>
                </a:lnTo>
                <a:lnTo>
                  <a:pt x="1017197" y="460661"/>
                </a:lnTo>
                <a:lnTo>
                  <a:pt x="1010338" y="412889"/>
                </a:lnTo>
                <a:lnTo>
                  <a:pt x="999169" y="366652"/>
                </a:lnTo>
                <a:lnTo>
                  <a:pt x="983902" y="322161"/>
                </a:lnTo>
                <a:lnTo>
                  <a:pt x="964751" y="279632"/>
                </a:lnTo>
                <a:lnTo>
                  <a:pt x="941930" y="239277"/>
                </a:lnTo>
                <a:lnTo>
                  <a:pt x="915653" y="201310"/>
                </a:lnTo>
                <a:lnTo>
                  <a:pt x="886132" y="165945"/>
                </a:lnTo>
                <a:lnTo>
                  <a:pt x="853582" y="133396"/>
                </a:lnTo>
                <a:lnTo>
                  <a:pt x="818217" y="103876"/>
                </a:lnTo>
                <a:lnTo>
                  <a:pt x="780249" y="77599"/>
                </a:lnTo>
                <a:lnTo>
                  <a:pt x="739893" y="54778"/>
                </a:lnTo>
                <a:lnTo>
                  <a:pt x="697363" y="35628"/>
                </a:lnTo>
                <a:lnTo>
                  <a:pt x="652871" y="20361"/>
                </a:lnTo>
                <a:lnTo>
                  <a:pt x="606632" y="9191"/>
                </a:lnTo>
                <a:lnTo>
                  <a:pt x="558858" y="2333"/>
                </a:lnTo>
                <a:lnTo>
                  <a:pt x="509765" y="0"/>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4699431" y="7404481"/>
            <a:ext cx="1019810" cy="1019810"/>
          </a:xfrm>
          <a:custGeom>
            <a:avLst/>
            <a:gdLst/>
            <a:ahLst/>
            <a:cxnLst/>
            <a:rect l="l" t="t" r="r" b="b"/>
            <a:pathLst>
              <a:path w="1019810" h="1019809">
                <a:moveTo>
                  <a:pt x="509765" y="0"/>
                </a:moveTo>
                <a:lnTo>
                  <a:pt x="460671" y="2333"/>
                </a:lnTo>
                <a:lnTo>
                  <a:pt x="412898" y="9191"/>
                </a:lnTo>
                <a:lnTo>
                  <a:pt x="366659" y="20361"/>
                </a:lnTo>
                <a:lnTo>
                  <a:pt x="322167" y="35628"/>
                </a:lnTo>
                <a:lnTo>
                  <a:pt x="279636" y="54778"/>
                </a:lnTo>
                <a:lnTo>
                  <a:pt x="239280" y="77599"/>
                </a:lnTo>
                <a:lnTo>
                  <a:pt x="201313" y="103876"/>
                </a:lnTo>
                <a:lnTo>
                  <a:pt x="165947" y="133396"/>
                </a:lnTo>
                <a:lnTo>
                  <a:pt x="133397" y="165945"/>
                </a:lnTo>
                <a:lnTo>
                  <a:pt x="103877" y="201310"/>
                </a:lnTo>
                <a:lnTo>
                  <a:pt x="77599" y="239277"/>
                </a:lnTo>
                <a:lnTo>
                  <a:pt x="54778" y="279632"/>
                </a:lnTo>
                <a:lnTo>
                  <a:pt x="35628" y="322161"/>
                </a:lnTo>
                <a:lnTo>
                  <a:pt x="20361" y="366652"/>
                </a:lnTo>
                <a:lnTo>
                  <a:pt x="9191" y="412889"/>
                </a:lnTo>
                <a:lnTo>
                  <a:pt x="2333" y="460661"/>
                </a:lnTo>
                <a:lnTo>
                  <a:pt x="0" y="509752"/>
                </a:lnTo>
                <a:lnTo>
                  <a:pt x="2333" y="558846"/>
                </a:lnTo>
                <a:lnTo>
                  <a:pt x="9191" y="606619"/>
                </a:lnTo>
                <a:lnTo>
                  <a:pt x="20361" y="652858"/>
                </a:lnTo>
                <a:lnTo>
                  <a:pt x="35628" y="697350"/>
                </a:lnTo>
                <a:lnTo>
                  <a:pt x="54778" y="739881"/>
                </a:lnTo>
                <a:lnTo>
                  <a:pt x="77599" y="780237"/>
                </a:lnTo>
                <a:lnTo>
                  <a:pt x="103877" y="818204"/>
                </a:lnTo>
                <a:lnTo>
                  <a:pt x="133397" y="853570"/>
                </a:lnTo>
                <a:lnTo>
                  <a:pt x="165947" y="886119"/>
                </a:lnTo>
                <a:lnTo>
                  <a:pt x="201313" y="915640"/>
                </a:lnTo>
                <a:lnTo>
                  <a:pt x="239280" y="941917"/>
                </a:lnTo>
                <a:lnTo>
                  <a:pt x="279636" y="964738"/>
                </a:lnTo>
                <a:lnTo>
                  <a:pt x="322167" y="983889"/>
                </a:lnTo>
                <a:lnTo>
                  <a:pt x="366659" y="999156"/>
                </a:lnTo>
                <a:lnTo>
                  <a:pt x="412898" y="1010325"/>
                </a:lnTo>
                <a:lnTo>
                  <a:pt x="460671" y="1017184"/>
                </a:lnTo>
                <a:lnTo>
                  <a:pt x="509765" y="1019517"/>
                </a:lnTo>
                <a:lnTo>
                  <a:pt x="558858" y="1017184"/>
                </a:lnTo>
                <a:lnTo>
                  <a:pt x="606632" y="1010325"/>
                </a:lnTo>
                <a:lnTo>
                  <a:pt x="652871" y="999156"/>
                </a:lnTo>
                <a:lnTo>
                  <a:pt x="697363" y="983889"/>
                </a:lnTo>
                <a:lnTo>
                  <a:pt x="739893" y="964738"/>
                </a:lnTo>
                <a:lnTo>
                  <a:pt x="780249" y="941917"/>
                </a:lnTo>
                <a:lnTo>
                  <a:pt x="818217" y="915640"/>
                </a:lnTo>
                <a:lnTo>
                  <a:pt x="853582" y="886119"/>
                </a:lnTo>
                <a:lnTo>
                  <a:pt x="886132" y="853570"/>
                </a:lnTo>
                <a:lnTo>
                  <a:pt x="915653" y="818204"/>
                </a:lnTo>
                <a:lnTo>
                  <a:pt x="941930" y="780237"/>
                </a:lnTo>
                <a:lnTo>
                  <a:pt x="964751" y="739881"/>
                </a:lnTo>
                <a:lnTo>
                  <a:pt x="983902" y="697350"/>
                </a:lnTo>
                <a:lnTo>
                  <a:pt x="999169" y="652858"/>
                </a:lnTo>
                <a:lnTo>
                  <a:pt x="1010338" y="606619"/>
                </a:lnTo>
                <a:lnTo>
                  <a:pt x="1017197" y="558846"/>
                </a:lnTo>
                <a:lnTo>
                  <a:pt x="1019530" y="509752"/>
                </a:lnTo>
                <a:lnTo>
                  <a:pt x="1017197" y="460661"/>
                </a:lnTo>
                <a:lnTo>
                  <a:pt x="1010338" y="412889"/>
                </a:lnTo>
                <a:lnTo>
                  <a:pt x="999169" y="366652"/>
                </a:lnTo>
                <a:lnTo>
                  <a:pt x="983902" y="322161"/>
                </a:lnTo>
                <a:lnTo>
                  <a:pt x="964751" y="279632"/>
                </a:lnTo>
                <a:lnTo>
                  <a:pt x="941930" y="239277"/>
                </a:lnTo>
                <a:lnTo>
                  <a:pt x="915653" y="201310"/>
                </a:lnTo>
                <a:lnTo>
                  <a:pt x="886132" y="165945"/>
                </a:lnTo>
                <a:lnTo>
                  <a:pt x="853582" y="133396"/>
                </a:lnTo>
                <a:lnTo>
                  <a:pt x="818217" y="103876"/>
                </a:lnTo>
                <a:lnTo>
                  <a:pt x="780249" y="77599"/>
                </a:lnTo>
                <a:lnTo>
                  <a:pt x="739893" y="54778"/>
                </a:lnTo>
                <a:lnTo>
                  <a:pt x="697363" y="35628"/>
                </a:lnTo>
                <a:lnTo>
                  <a:pt x="652871" y="20361"/>
                </a:lnTo>
                <a:lnTo>
                  <a:pt x="606632" y="9191"/>
                </a:lnTo>
                <a:lnTo>
                  <a:pt x="558858" y="2333"/>
                </a:lnTo>
                <a:lnTo>
                  <a:pt x="509765" y="0"/>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5122798" y="7020001"/>
            <a:ext cx="1019810" cy="1019810"/>
          </a:xfrm>
          <a:custGeom>
            <a:avLst/>
            <a:gdLst/>
            <a:ahLst/>
            <a:cxnLst/>
            <a:rect l="l" t="t" r="r" b="b"/>
            <a:pathLst>
              <a:path w="1019810" h="1019809">
                <a:moveTo>
                  <a:pt x="509765" y="0"/>
                </a:moveTo>
                <a:lnTo>
                  <a:pt x="460671" y="2333"/>
                </a:lnTo>
                <a:lnTo>
                  <a:pt x="412898" y="9191"/>
                </a:lnTo>
                <a:lnTo>
                  <a:pt x="366659" y="20361"/>
                </a:lnTo>
                <a:lnTo>
                  <a:pt x="322167" y="35628"/>
                </a:lnTo>
                <a:lnTo>
                  <a:pt x="279636" y="54778"/>
                </a:lnTo>
                <a:lnTo>
                  <a:pt x="239280" y="77599"/>
                </a:lnTo>
                <a:lnTo>
                  <a:pt x="201313" y="103876"/>
                </a:lnTo>
                <a:lnTo>
                  <a:pt x="165947" y="133396"/>
                </a:lnTo>
                <a:lnTo>
                  <a:pt x="133397" y="165945"/>
                </a:lnTo>
                <a:lnTo>
                  <a:pt x="103877" y="201310"/>
                </a:lnTo>
                <a:lnTo>
                  <a:pt x="77599" y="239277"/>
                </a:lnTo>
                <a:lnTo>
                  <a:pt x="54778" y="279632"/>
                </a:lnTo>
                <a:lnTo>
                  <a:pt x="35628" y="322161"/>
                </a:lnTo>
                <a:lnTo>
                  <a:pt x="20361" y="366652"/>
                </a:lnTo>
                <a:lnTo>
                  <a:pt x="9191" y="412889"/>
                </a:lnTo>
                <a:lnTo>
                  <a:pt x="2333" y="460661"/>
                </a:lnTo>
                <a:lnTo>
                  <a:pt x="0" y="509752"/>
                </a:lnTo>
                <a:lnTo>
                  <a:pt x="2333" y="558846"/>
                </a:lnTo>
                <a:lnTo>
                  <a:pt x="9191" y="606619"/>
                </a:lnTo>
                <a:lnTo>
                  <a:pt x="20361" y="652858"/>
                </a:lnTo>
                <a:lnTo>
                  <a:pt x="35628" y="697350"/>
                </a:lnTo>
                <a:lnTo>
                  <a:pt x="54778" y="739881"/>
                </a:lnTo>
                <a:lnTo>
                  <a:pt x="77599" y="780237"/>
                </a:lnTo>
                <a:lnTo>
                  <a:pt x="103877" y="818204"/>
                </a:lnTo>
                <a:lnTo>
                  <a:pt x="133397" y="853570"/>
                </a:lnTo>
                <a:lnTo>
                  <a:pt x="165947" y="886119"/>
                </a:lnTo>
                <a:lnTo>
                  <a:pt x="201313" y="915640"/>
                </a:lnTo>
                <a:lnTo>
                  <a:pt x="239280" y="941917"/>
                </a:lnTo>
                <a:lnTo>
                  <a:pt x="279636" y="964738"/>
                </a:lnTo>
                <a:lnTo>
                  <a:pt x="322167" y="983889"/>
                </a:lnTo>
                <a:lnTo>
                  <a:pt x="366659" y="999156"/>
                </a:lnTo>
                <a:lnTo>
                  <a:pt x="412898" y="1010325"/>
                </a:lnTo>
                <a:lnTo>
                  <a:pt x="460671" y="1017184"/>
                </a:lnTo>
                <a:lnTo>
                  <a:pt x="509765" y="1019517"/>
                </a:lnTo>
                <a:lnTo>
                  <a:pt x="558858" y="1017184"/>
                </a:lnTo>
                <a:lnTo>
                  <a:pt x="606632" y="1010325"/>
                </a:lnTo>
                <a:lnTo>
                  <a:pt x="652871" y="999156"/>
                </a:lnTo>
                <a:lnTo>
                  <a:pt x="697363" y="983889"/>
                </a:lnTo>
                <a:lnTo>
                  <a:pt x="739893" y="964738"/>
                </a:lnTo>
                <a:lnTo>
                  <a:pt x="780249" y="941917"/>
                </a:lnTo>
                <a:lnTo>
                  <a:pt x="818217" y="915640"/>
                </a:lnTo>
                <a:lnTo>
                  <a:pt x="853582" y="886119"/>
                </a:lnTo>
                <a:lnTo>
                  <a:pt x="886132" y="853570"/>
                </a:lnTo>
                <a:lnTo>
                  <a:pt x="915653" y="818204"/>
                </a:lnTo>
                <a:lnTo>
                  <a:pt x="941930" y="780237"/>
                </a:lnTo>
                <a:lnTo>
                  <a:pt x="964751" y="739881"/>
                </a:lnTo>
                <a:lnTo>
                  <a:pt x="983902" y="697350"/>
                </a:lnTo>
                <a:lnTo>
                  <a:pt x="999169" y="652858"/>
                </a:lnTo>
                <a:lnTo>
                  <a:pt x="1010338" y="606619"/>
                </a:lnTo>
                <a:lnTo>
                  <a:pt x="1017197" y="558846"/>
                </a:lnTo>
                <a:lnTo>
                  <a:pt x="1019530" y="509752"/>
                </a:lnTo>
                <a:lnTo>
                  <a:pt x="1017197" y="460661"/>
                </a:lnTo>
                <a:lnTo>
                  <a:pt x="1010338" y="412889"/>
                </a:lnTo>
                <a:lnTo>
                  <a:pt x="999169" y="366652"/>
                </a:lnTo>
                <a:lnTo>
                  <a:pt x="983902" y="322161"/>
                </a:lnTo>
                <a:lnTo>
                  <a:pt x="964751" y="279632"/>
                </a:lnTo>
                <a:lnTo>
                  <a:pt x="941930" y="239277"/>
                </a:lnTo>
                <a:lnTo>
                  <a:pt x="915653" y="201310"/>
                </a:lnTo>
                <a:lnTo>
                  <a:pt x="886132" y="165945"/>
                </a:lnTo>
                <a:lnTo>
                  <a:pt x="853582" y="133396"/>
                </a:lnTo>
                <a:lnTo>
                  <a:pt x="818217" y="103876"/>
                </a:lnTo>
                <a:lnTo>
                  <a:pt x="780249" y="77599"/>
                </a:lnTo>
                <a:lnTo>
                  <a:pt x="739893" y="54778"/>
                </a:lnTo>
                <a:lnTo>
                  <a:pt x="697363" y="35628"/>
                </a:lnTo>
                <a:lnTo>
                  <a:pt x="652871" y="20361"/>
                </a:lnTo>
                <a:lnTo>
                  <a:pt x="606632" y="9191"/>
                </a:lnTo>
                <a:lnTo>
                  <a:pt x="558858" y="2333"/>
                </a:lnTo>
                <a:lnTo>
                  <a:pt x="509765" y="0"/>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5122798" y="7672323"/>
            <a:ext cx="1019810" cy="1019810"/>
          </a:xfrm>
          <a:custGeom>
            <a:avLst/>
            <a:gdLst/>
            <a:ahLst/>
            <a:cxnLst/>
            <a:rect l="l" t="t" r="r" b="b"/>
            <a:pathLst>
              <a:path w="1019810" h="1019809">
                <a:moveTo>
                  <a:pt x="509765" y="0"/>
                </a:moveTo>
                <a:lnTo>
                  <a:pt x="460671" y="2333"/>
                </a:lnTo>
                <a:lnTo>
                  <a:pt x="412898" y="9191"/>
                </a:lnTo>
                <a:lnTo>
                  <a:pt x="366659" y="20361"/>
                </a:lnTo>
                <a:lnTo>
                  <a:pt x="322167" y="35628"/>
                </a:lnTo>
                <a:lnTo>
                  <a:pt x="279636" y="54778"/>
                </a:lnTo>
                <a:lnTo>
                  <a:pt x="239280" y="77599"/>
                </a:lnTo>
                <a:lnTo>
                  <a:pt x="201313" y="103876"/>
                </a:lnTo>
                <a:lnTo>
                  <a:pt x="165947" y="133396"/>
                </a:lnTo>
                <a:lnTo>
                  <a:pt x="133397" y="165945"/>
                </a:lnTo>
                <a:lnTo>
                  <a:pt x="103877" y="201310"/>
                </a:lnTo>
                <a:lnTo>
                  <a:pt x="77599" y="239277"/>
                </a:lnTo>
                <a:lnTo>
                  <a:pt x="54778" y="279632"/>
                </a:lnTo>
                <a:lnTo>
                  <a:pt x="35628" y="322161"/>
                </a:lnTo>
                <a:lnTo>
                  <a:pt x="20361" y="366652"/>
                </a:lnTo>
                <a:lnTo>
                  <a:pt x="9191" y="412889"/>
                </a:lnTo>
                <a:lnTo>
                  <a:pt x="2333" y="460661"/>
                </a:lnTo>
                <a:lnTo>
                  <a:pt x="0" y="509752"/>
                </a:lnTo>
                <a:lnTo>
                  <a:pt x="2333" y="558846"/>
                </a:lnTo>
                <a:lnTo>
                  <a:pt x="9191" y="606619"/>
                </a:lnTo>
                <a:lnTo>
                  <a:pt x="20361" y="652858"/>
                </a:lnTo>
                <a:lnTo>
                  <a:pt x="35628" y="697350"/>
                </a:lnTo>
                <a:lnTo>
                  <a:pt x="54778" y="739881"/>
                </a:lnTo>
                <a:lnTo>
                  <a:pt x="77599" y="780237"/>
                </a:lnTo>
                <a:lnTo>
                  <a:pt x="103877" y="818204"/>
                </a:lnTo>
                <a:lnTo>
                  <a:pt x="133397" y="853570"/>
                </a:lnTo>
                <a:lnTo>
                  <a:pt x="165947" y="886119"/>
                </a:lnTo>
                <a:lnTo>
                  <a:pt x="201313" y="915640"/>
                </a:lnTo>
                <a:lnTo>
                  <a:pt x="239280" y="941917"/>
                </a:lnTo>
                <a:lnTo>
                  <a:pt x="279636" y="964738"/>
                </a:lnTo>
                <a:lnTo>
                  <a:pt x="322167" y="983889"/>
                </a:lnTo>
                <a:lnTo>
                  <a:pt x="366659" y="999156"/>
                </a:lnTo>
                <a:lnTo>
                  <a:pt x="412898" y="1010325"/>
                </a:lnTo>
                <a:lnTo>
                  <a:pt x="460671" y="1017184"/>
                </a:lnTo>
                <a:lnTo>
                  <a:pt x="509765" y="1019517"/>
                </a:lnTo>
                <a:lnTo>
                  <a:pt x="558858" y="1017184"/>
                </a:lnTo>
                <a:lnTo>
                  <a:pt x="606632" y="1010325"/>
                </a:lnTo>
                <a:lnTo>
                  <a:pt x="652871" y="999156"/>
                </a:lnTo>
                <a:lnTo>
                  <a:pt x="697363" y="983889"/>
                </a:lnTo>
                <a:lnTo>
                  <a:pt x="739893" y="964738"/>
                </a:lnTo>
                <a:lnTo>
                  <a:pt x="780249" y="941917"/>
                </a:lnTo>
                <a:lnTo>
                  <a:pt x="818217" y="915640"/>
                </a:lnTo>
                <a:lnTo>
                  <a:pt x="853582" y="886119"/>
                </a:lnTo>
                <a:lnTo>
                  <a:pt x="886132" y="853570"/>
                </a:lnTo>
                <a:lnTo>
                  <a:pt x="915653" y="818204"/>
                </a:lnTo>
                <a:lnTo>
                  <a:pt x="941930" y="780237"/>
                </a:lnTo>
                <a:lnTo>
                  <a:pt x="964751" y="739881"/>
                </a:lnTo>
                <a:lnTo>
                  <a:pt x="983902" y="697350"/>
                </a:lnTo>
                <a:lnTo>
                  <a:pt x="999169" y="652858"/>
                </a:lnTo>
                <a:lnTo>
                  <a:pt x="1010338" y="606619"/>
                </a:lnTo>
                <a:lnTo>
                  <a:pt x="1017197" y="558846"/>
                </a:lnTo>
                <a:lnTo>
                  <a:pt x="1019530" y="509752"/>
                </a:lnTo>
                <a:lnTo>
                  <a:pt x="1017197" y="460661"/>
                </a:lnTo>
                <a:lnTo>
                  <a:pt x="1010338" y="412889"/>
                </a:lnTo>
                <a:lnTo>
                  <a:pt x="999169" y="366652"/>
                </a:lnTo>
                <a:lnTo>
                  <a:pt x="983902" y="322161"/>
                </a:lnTo>
                <a:lnTo>
                  <a:pt x="964751" y="279632"/>
                </a:lnTo>
                <a:lnTo>
                  <a:pt x="941930" y="239277"/>
                </a:lnTo>
                <a:lnTo>
                  <a:pt x="915653" y="201310"/>
                </a:lnTo>
                <a:lnTo>
                  <a:pt x="886132" y="165945"/>
                </a:lnTo>
                <a:lnTo>
                  <a:pt x="853582" y="133396"/>
                </a:lnTo>
                <a:lnTo>
                  <a:pt x="818217" y="103876"/>
                </a:lnTo>
                <a:lnTo>
                  <a:pt x="780249" y="77599"/>
                </a:lnTo>
                <a:lnTo>
                  <a:pt x="739893" y="54778"/>
                </a:lnTo>
                <a:lnTo>
                  <a:pt x="697363" y="35628"/>
                </a:lnTo>
                <a:lnTo>
                  <a:pt x="652871" y="20361"/>
                </a:lnTo>
                <a:lnTo>
                  <a:pt x="606632" y="9191"/>
                </a:lnTo>
                <a:lnTo>
                  <a:pt x="558858" y="2333"/>
                </a:lnTo>
                <a:lnTo>
                  <a:pt x="509765" y="0"/>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5831268" y="7020001"/>
            <a:ext cx="1019810" cy="1019810"/>
          </a:xfrm>
          <a:custGeom>
            <a:avLst/>
            <a:gdLst/>
            <a:ahLst/>
            <a:cxnLst/>
            <a:rect l="l" t="t" r="r" b="b"/>
            <a:pathLst>
              <a:path w="1019809" h="1019809">
                <a:moveTo>
                  <a:pt x="509765" y="0"/>
                </a:moveTo>
                <a:lnTo>
                  <a:pt x="460671" y="2333"/>
                </a:lnTo>
                <a:lnTo>
                  <a:pt x="412898" y="9191"/>
                </a:lnTo>
                <a:lnTo>
                  <a:pt x="366659" y="20361"/>
                </a:lnTo>
                <a:lnTo>
                  <a:pt x="322167" y="35628"/>
                </a:lnTo>
                <a:lnTo>
                  <a:pt x="279636" y="54778"/>
                </a:lnTo>
                <a:lnTo>
                  <a:pt x="239280" y="77599"/>
                </a:lnTo>
                <a:lnTo>
                  <a:pt x="201313" y="103876"/>
                </a:lnTo>
                <a:lnTo>
                  <a:pt x="165947" y="133396"/>
                </a:lnTo>
                <a:lnTo>
                  <a:pt x="133397" y="165945"/>
                </a:lnTo>
                <a:lnTo>
                  <a:pt x="103877" y="201310"/>
                </a:lnTo>
                <a:lnTo>
                  <a:pt x="77599" y="239277"/>
                </a:lnTo>
                <a:lnTo>
                  <a:pt x="54778" y="279632"/>
                </a:lnTo>
                <a:lnTo>
                  <a:pt x="35628" y="322161"/>
                </a:lnTo>
                <a:lnTo>
                  <a:pt x="20361" y="366652"/>
                </a:lnTo>
                <a:lnTo>
                  <a:pt x="9191" y="412889"/>
                </a:lnTo>
                <a:lnTo>
                  <a:pt x="2333" y="460661"/>
                </a:lnTo>
                <a:lnTo>
                  <a:pt x="0" y="509752"/>
                </a:lnTo>
                <a:lnTo>
                  <a:pt x="2333" y="558846"/>
                </a:lnTo>
                <a:lnTo>
                  <a:pt x="9191" y="606619"/>
                </a:lnTo>
                <a:lnTo>
                  <a:pt x="20361" y="652858"/>
                </a:lnTo>
                <a:lnTo>
                  <a:pt x="35628" y="697350"/>
                </a:lnTo>
                <a:lnTo>
                  <a:pt x="54778" y="739881"/>
                </a:lnTo>
                <a:lnTo>
                  <a:pt x="77599" y="780237"/>
                </a:lnTo>
                <a:lnTo>
                  <a:pt x="103877" y="818204"/>
                </a:lnTo>
                <a:lnTo>
                  <a:pt x="133397" y="853570"/>
                </a:lnTo>
                <a:lnTo>
                  <a:pt x="165947" y="886119"/>
                </a:lnTo>
                <a:lnTo>
                  <a:pt x="201313" y="915640"/>
                </a:lnTo>
                <a:lnTo>
                  <a:pt x="239280" y="941917"/>
                </a:lnTo>
                <a:lnTo>
                  <a:pt x="279636" y="964738"/>
                </a:lnTo>
                <a:lnTo>
                  <a:pt x="322167" y="983889"/>
                </a:lnTo>
                <a:lnTo>
                  <a:pt x="366659" y="999156"/>
                </a:lnTo>
                <a:lnTo>
                  <a:pt x="412898" y="1010325"/>
                </a:lnTo>
                <a:lnTo>
                  <a:pt x="460671" y="1017184"/>
                </a:lnTo>
                <a:lnTo>
                  <a:pt x="509765" y="1019517"/>
                </a:lnTo>
                <a:lnTo>
                  <a:pt x="558858" y="1017184"/>
                </a:lnTo>
                <a:lnTo>
                  <a:pt x="606632" y="1010325"/>
                </a:lnTo>
                <a:lnTo>
                  <a:pt x="652871" y="999156"/>
                </a:lnTo>
                <a:lnTo>
                  <a:pt x="697363" y="983889"/>
                </a:lnTo>
                <a:lnTo>
                  <a:pt x="739893" y="964738"/>
                </a:lnTo>
                <a:lnTo>
                  <a:pt x="780249" y="941917"/>
                </a:lnTo>
                <a:lnTo>
                  <a:pt x="818217" y="915640"/>
                </a:lnTo>
                <a:lnTo>
                  <a:pt x="853582" y="886119"/>
                </a:lnTo>
                <a:lnTo>
                  <a:pt x="886132" y="853570"/>
                </a:lnTo>
                <a:lnTo>
                  <a:pt x="915653" y="818204"/>
                </a:lnTo>
                <a:lnTo>
                  <a:pt x="941930" y="780237"/>
                </a:lnTo>
                <a:lnTo>
                  <a:pt x="964751" y="739881"/>
                </a:lnTo>
                <a:lnTo>
                  <a:pt x="983902" y="697350"/>
                </a:lnTo>
                <a:lnTo>
                  <a:pt x="999169" y="652858"/>
                </a:lnTo>
                <a:lnTo>
                  <a:pt x="1010338" y="606619"/>
                </a:lnTo>
                <a:lnTo>
                  <a:pt x="1017197" y="558846"/>
                </a:lnTo>
                <a:lnTo>
                  <a:pt x="1019530" y="509752"/>
                </a:lnTo>
                <a:lnTo>
                  <a:pt x="1017197" y="460661"/>
                </a:lnTo>
                <a:lnTo>
                  <a:pt x="1010338" y="412889"/>
                </a:lnTo>
                <a:lnTo>
                  <a:pt x="999169" y="366652"/>
                </a:lnTo>
                <a:lnTo>
                  <a:pt x="983902" y="322161"/>
                </a:lnTo>
                <a:lnTo>
                  <a:pt x="964751" y="279632"/>
                </a:lnTo>
                <a:lnTo>
                  <a:pt x="941930" y="239277"/>
                </a:lnTo>
                <a:lnTo>
                  <a:pt x="915653" y="201310"/>
                </a:lnTo>
                <a:lnTo>
                  <a:pt x="886132" y="165945"/>
                </a:lnTo>
                <a:lnTo>
                  <a:pt x="853582" y="133396"/>
                </a:lnTo>
                <a:lnTo>
                  <a:pt x="818217" y="103876"/>
                </a:lnTo>
                <a:lnTo>
                  <a:pt x="780249" y="77599"/>
                </a:lnTo>
                <a:lnTo>
                  <a:pt x="739893" y="54778"/>
                </a:lnTo>
                <a:lnTo>
                  <a:pt x="697363" y="35628"/>
                </a:lnTo>
                <a:lnTo>
                  <a:pt x="652871" y="20361"/>
                </a:lnTo>
                <a:lnTo>
                  <a:pt x="606632" y="9191"/>
                </a:lnTo>
                <a:lnTo>
                  <a:pt x="558858" y="2333"/>
                </a:lnTo>
                <a:lnTo>
                  <a:pt x="509765" y="0"/>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5831268" y="7672323"/>
            <a:ext cx="1019810" cy="1019810"/>
          </a:xfrm>
          <a:custGeom>
            <a:avLst/>
            <a:gdLst/>
            <a:ahLst/>
            <a:cxnLst/>
            <a:rect l="l" t="t" r="r" b="b"/>
            <a:pathLst>
              <a:path w="1019809" h="1019809">
                <a:moveTo>
                  <a:pt x="509765" y="0"/>
                </a:moveTo>
                <a:lnTo>
                  <a:pt x="460671" y="2333"/>
                </a:lnTo>
                <a:lnTo>
                  <a:pt x="412898" y="9191"/>
                </a:lnTo>
                <a:lnTo>
                  <a:pt x="366659" y="20361"/>
                </a:lnTo>
                <a:lnTo>
                  <a:pt x="322167" y="35628"/>
                </a:lnTo>
                <a:lnTo>
                  <a:pt x="279636" y="54778"/>
                </a:lnTo>
                <a:lnTo>
                  <a:pt x="239280" y="77599"/>
                </a:lnTo>
                <a:lnTo>
                  <a:pt x="201313" y="103876"/>
                </a:lnTo>
                <a:lnTo>
                  <a:pt x="165947" y="133396"/>
                </a:lnTo>
                <a:lnTo>
                  <a:pt x="133397" y="165945"/>
                </a:lnTo>
                <a:lnTo>
                  <a:pt x="103877" y="201310"/>
                </a:lnTo>
                <a:lnTo>
                  <a:pt x="77599" y="239277"/>
                </a:lnTo>
                <a:lnTo>
                  <a:pt x="54778" y="279632"/>
                </a:lnTo>
                <a:lnTo>
                  <a:pt x="35628" y="322161"/>
                </a:lnTo>
                <a:lnTo>
                  <a:pt x="20361" y="366652"/>
                </a:lnTo>
                <a:lnTo>
                  <a:pt x="9191" y="412889"/>
                </a:lnTo>
                <a:lnTo>
                  <a:pt x="2333" y="460661"/>
                </a:lnTo>
                <a:lnTo>
                  <a:pt x="0" y="509752"/>
                </a:lnTo>
                <a:lnTo>
                  <a:pt x="2333" y="558846"/>
                </a:lnTo>
                <a:lnTo>
                  <a:pt x="9191" y="606619"/>
                </a:lnTo>
                <a:lnTo>
                  <a:pt x="20361" y="652858"/>
                </a:lnTo>
                <a:lnTo>
                  <a:pt x="35628" y="697350"/>
                </a:lnTo>
                <a:lnTo>
                  <a:pt x="54778" y="739881"/>
                </a:lnTo>
                <a:lnTo>
                  <a:pt x="77599" y="780237"/>
                </a:lnTo>
                <a:lnTo>
                  <a:pt x="103877" y="818204"/>
                </a:lnTo>
                <a:lnTo>
                  <a:pt x="133397" y="853570"/>
                </a:lnTo>
                <a:lnTo>
                  <a:pt x="165947" y="886119"/>
                </a:lnTo>
                <a:lnTo>
                  <a:pt x="201313" y="915640"/>
                </a:lnTo>
                <a:lnTo>
                  <a:pt x="239280" y="941917"/>
                </a:lnTo>
                <a:lnTo>
                  <a:pt x="279636" y="964738"/>
                </a:lnTo>
                <a:lnTo>
                  <a:pt x="322167" y="983889"/>
                </a:lnTo>
                <a:lnTo>
                  <a:pt x="366659" y="999156"/>
                </a:lnTo>
                <a:lnTo>
                  <a:pt x="412898" y="1010325"/>
                </a:lnTo>
                <a:lnTo>
                  <a:pt x="460671" y="1017184"/>
                </a:lnTo>
                <a:lnTo>
                  <a:pt x="509765" y="1019517"/>
                </a:lnTo>
                <a:lnTo>
                  <a:pt x="558858" y="1017184"/>
                </a:lnTo>
                <a:lnTo>
                  <a:pt x="606632" y="1010325"/>
                </a:lnTo>
                <a:lnTo>
                  <a:pt x="652871" y="999156"/>
                </a:lnTo>
                <a:lnTo>
                  <a:pt x="697363" y="983889"/>
                </a:lnTo>
                <a:lnTo>
                  <a:pt x="739893" y="964738"/>
                </a:lnTo>
                <a:lnTo>
                  <a:pt x="780249" y="941917"/>
                </a:lnTo>
                <a:lnTo>
                  <a:pt x="818217" y="915640"/>
                </a:lnTo>
                <a:lnTo>
                  <a:pt x="853582" y="886119"/>
                </a:lnTo>
                <a:lnTo>
                  <a:pt x="886132" y="853570"/>
                </a:lnTo>
                <a:lnTo>
                  <a:pt x="915653" y="818204"/>
                </a:lnTo>
                <a:lnTo>
                  <a:pt x="941930" y="780237"/>
                </a:lnTo>
                <a:lnTo>
                  <a:pt x="964751" y="739881"/>
                </a:lnTo>
                <a:lnTo>
                  <a:pt x="983902" y="697350"/>
                </a:lnTo>
                <a:lnTo>
                  <a:pt x="999169" y="652858"/>
                </a:lnTo>
                <a:lnTo>
                  <a:pt x="1010338" y="606619"/>
                </a:lnTo>
                <a:lnTo>
                  <a:pt x="1017197" y="558846"/>
                </a:lnTo>
                <a:lnTo>
                  <a:pt x="1019530" y="509752"/>
                </a:lnTo>
                <a:lnTo>
                  <a:pt x="1017197" y="460661"/>
                </a:lnTo>
                <a:lnTo>
                  <a:pt x="1010338" y="412889"/>
                </a:lnTo>
                <a:lnTo>
                  <a:pt x="999169" y="366652"/>
                </a:lnTo>
                <a:lnTo>
                  <a:pt x="983902" y="322161"/>
                </a:lnTo>
                <a:lnTo>
                  <a:pt x="964751" y="279632"/>
                </a:lnTo>
                <a:lnTo>
                  <a:pt x="941930" y="239277"/>
                </a:lnTo>
                <a:lnTo>
                  <a:pt x="915653" y="201310"/>
                </a:lnTo>
                <a:lnTo>
                  <a:pt x="886132" y="165945"/>
                </a:lnTo>
                <a:lnTo>
                  <a:pt x="853582" y="133396"/>
                </a:lnTo>
                <a:lnTo>
                  <a:pt x="818217" y="103876"/>
                </a:lnTo>
                <a:lnTo>
                  <a:pt x="780249" y="77599"/>
                </a:lnTo>
                <a:lnTo>
                  <a:pt x="739893" y="54778"/>
                </a:lnTo>
                <a:lnTo>
                  <a:pt x="697363" y="35628"/>
                </a:lnTo>
                <a:lnTo>
                  <a:pt x="652871" y="20361"/>
                </a:lnTo>
                <a:lnTo>
                  <a:pt x="606632" y="9191"/>
                </a:lnTo>
                <a:lnTo>
                  <a:pt x="558858" y="2333"/>
                </a:lnTo>
                <a:lnTo>
                  <a:pt x="509765" y="0"/>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6211430" y="9132485"/>
            <a:ext cx="1019810" cy="1019810"/>
          </a:xfrm>
          <a:custGeom>
            <a:avLst/>
            <a:gdLst/>
            <a:ahLst/>
            <a:cxnLst/>
            <a:rect l="l" t="t" r="r" b="b"/>
            <a:pathLst>
              <a:path w="1019809" h="1019809">
                <a:moveTo>
                  <a:pt x="509765" y="0"/>
                </a:moveTo>
                <a:lnTo>
                  <a:pt x="460671" y="2333"/>
                </a:lnTo>
                <a:lnTo>
                  <a:pt x="412898" y="9191"/>
                </a:lnTo>
                <a:lnTo>
                  <a:pt x="366659" y="20361"/>
                </a:lnTo>
                <a:lnTo>
                  <a:pt x="322167" y="35628"/>
                </a:lnTo>
                <a:lnTo>
                  <a:pt x="279636" y="54778"/>
                </a:lnTo>
                <a:lnTo>
                  <a:pt x="239280" y="77599"/>
                </a:lnTo>
                <a:lnTo>
                  <a:pt x="201313" y="103876"/>
                </a:lnTo>
                <a:lnTo>
                  <a:pt x="165947" y="133396"/>
                </a:lnTo>
                <a:lnTo>
                  <a:pt x="133397" y="165945"/>
                </a:lnTo>
                <a:lnTo>
                  <a:pt x="103877" y="201310"/>
                </a:lnTo>
                <a:lnTo>
                  <a:pt x="77599" y="239277"/>
                </a:lnTo>
                <a:lnTo>
                  <a:pt x="54778" y="279632"/>
                </a:lnTo>
                <a:lnTo>
                  <a:pt x="35628" y="322161"/>
                </a:lnTo>
                <a:lnTo>
                  <a:pt x="20361" y="366652"/>
                </a:lnTo>
                <a:lnTo>
                  <a:pt x="9191" y="412889"/>
                </a:lnTo>
                <a:lnTo>
                  <a:pt x="2333" y="460661"/>
                </a:lnTo>
                <a:lnTo>
                  <a:pt x="0" y="509752"/>
                </a:lnTo>
                <a:lnTo>
                  <a:pt x="2333" y="558846"/>
                </a:lnTo>
                <a:lnTo>
                  <a:pt x="9191" y="606619"/>
                </a:lnTo>
                <a:lnTo>
                  <a:pt x="20361" y="652858"/>
                </a:lnTo>
                <a:lnTo>
                  <a:pt x="35628" y="697350"/>
                </a:lnTo>
                <a:lnTo>
                  <a:pt x="54778" y="739881"/>
                </a:lnTo>
                <a:lnTo>
                  <a:pt x="77599" y="780237"/>
                </a:lnTo>
                <a:lnTo>
                  <a:pt x="103877" y="818204"/>
                </a:lnTo>
                <a:lnTo>
                  <a:pt x="133397" y="853570"/>
                </a:lnTo>
                <a:lnTo>
                  <a:pt x="165947" y="886119"/>
                </a:lnTo>
                <a:lnTo>
                  <a:pt x="201313" y="915640"/>
                </a:lnTo>
                <a:lnTo>
                  <a:pt x="239280" y="941917"/>
                </a:lnTo>
                <a:lnTo>
                  <a:pt x="279636" y="964738"/>
                </a:lnTo>
                <a:lnTo>
                  <a:pt x="322167" y="983889"/>
                </a:lnTo>
                <a:lnTo>
                  <a:pt x="366659" y="999156"/>
                </a:lnTo>
                <a:lnTo>
                  <a:pt x="412898" y="1010325"/>
                </a:lnTo>
                <a:lnTo>
                  <a:pt x="460671" y="1017184"/>
                </a:lnTo>
                <a:lnTo>
                  <a:pt x="509765" y="1019517"/>
                </a:lnTo>
                <a:lnTo>
                  <a:pt x="558858" y="1017184"/>
                </a:lnTo>
                <a:lnTo>
                  <a:pt x="606632" y="1010325"/>
                </a:lnTo>
                <a:lnTo>
                  <a:pt x="652871" y="999156"/>
                </a:lnTo>
                <a:lnTo>
                  <a:pt x="697363" y="983889"/>
                </a:lnTo>
                <a:lnTo>
                  <a:pt x="739893" y="964738"/>
                </a:lnTo>
                <a:lnTo>
                  <a:pt x="780249" y="941917"/>
                </a:lnTo>
                <a:lnTo>
                  <a:pt x="818217" y="915640"/>
                </a:lnTo>
                <a:lnTo>
                  <a:pt x="853582" y="886119"/>
                </a:lnTo>
                <a:lnTo>
                  <a:pt x="886132" y="853570"/>
                </a:lnTo>
                <a:lnTo>
                  <a:pt x="915653" y="818204"/>
                </a:lnTo>
                <a:lnTo>
                  <a:pt x="941930" y="780237"/>
                </a:lnTo>
                <a:lnTo>
                  <a:pt x="964751" y="739881"/>
                </a:lnTo>
                <a:lnTo>
                  <a:pt x="983902" y="697350"/>
                </a:lnTo>
                <a:lnTo>
                  <a:pt x="999169" y="652858"/>
                </a:lnTo>
                <a:lnTo>
                  <a:pt x="1010338" y="606619"/>
                </a:lnTo>
                <a:lnTo>
                  <a:pt x="1017197" y="558846"/>
                </a:lnTo>
                <a:lnTo>
                  <a:pt x="1019530" y="509752"/>
                </a:lnTo>
                <a:lnTo>
                  <a:pt x="1017197" y="460661"/>
                </a:lnTo>
                <a:lnTo>
                  <a:pt x="1010338" y="412889"/>
                </a:lnTo>
                <a:lnTo>
                  <a:pt x="999169" y="366652"/>
                </a:lnTo>
                <a:lnTo>
                  <a:pt x="983902" y="322161"/>
                </a:lnTo>
                <a:lnTo>
                  <a:pt x="964751" y="279632"/>
                </a:lnTo>
                <a:lnTo>
                  <a:pt x="941930" y="239277"/>
                </a:lnTo>
                <a:lnTo>
                  <a:pt x="915653" y="201310"/>
                </a:lnTo>
                <a:lnTo>
                  <a:pt x="886132" y="165945"/>
                </a:lnTo>
                <a:lnTo>
                  <a:pt x="853582" y="133396"/>
                </a:lnTo>
                <a:lnTo>
                  <a:pt x="818217" y="103876"/>
                </a:lnTo>
                <a:lnTo>
                  <a:pt x="780249" y="77599"/>
                </a:lnTo>
                <a:lnTo>
                  <a:pt x="739893" y="54778"/>
                </a:lnTo>
                <a:lnTo>
                  <a:pt x="697363" y="35628"/>
                </a:lnTo>
                <a:lnTo>
                  <a:pt x="652871" y="20361"/>
                </a:lnTo>
                <a:lnTo>
                  <a:pt x="606632" y="9191"/>
                </a:lnTo>
                <a:lnTo>
                  <a:pt x="558858" y="2333"/>
                </a:lnTo>
                <a:lnTo>
                  <a:pt x="509765" y="0"/>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4699431" y="9132485"/>
            <a:ext cx="1019810" cy="1019810"/>
          </a:xfrm>
          <a:custGeom>
            <a:avLst/>
            <a:gdLst/>
            <a:ahLst/>
            <a:cxnLst/>
            <a:rect l="l" t="t" r="r" b="b"/>
            <a:pathLst>
              <a:path w="1019810" h="1019809">
                <a:moveTo>
                  <a:pt x="509765" y="0"/>
                </a:moveTo>
                <a:lnTo>
                  <a:pt x="460671" y="2333"/>
                </a:lnTo>
                <a:lnTo>
                  <a:pt x="412898" y="9191"/>
                </a:lnTo>
                <a:lnTo>
                  <a:pt x="366659" y="20361"/>
                </a:lnTo>
                <a:lnTo>
                  <a:pt x="322167" y="35628"/>
                </a:lnTo>
                <a:lnTo>
                  <a:pt x="279636" y="54778"/>
                </a:lnTo>
                <a:lnTo>
                  <a:pt x="239280" y="77599"/>
                </a:lnTo>
                <a:lnTo>
                  <a:pt x="201313" y="103876"/>
                </a:lnTo>
                <a:lnTo>
                  <a:pt x="165947" y="133396"/>
                </a:lnTo>
                <a:lnTo>
                  <a:pt x="133397" y="165945"/>
                </a:lnTo>
                <a:lnTo>
                  <a:pt x="103877" y="201310"/>
                </a:lnTo>
                <a:lnTo>
                  <a:pt x="77599" y="239277"/>
                </a:lnTo>
                <a:lnTo>
                  <a:pt x="54778" y="279632"/>
                </a:lnTo>
                <a:lnTo>
                  <a:pt x="35628" y="322161"/>
                </a:lnTo>
                <a:lnTo>
                  <a:pt x="20361" y="366652"/>
                </a:lnTo>
                <a:lnTo>
                  <a:pt x="9191" y="412889"/>
                </a:lnTo>
                <a:lnTo>
                  <a:pt x="2333" y="460661"/>
                </a:lnTo>
                <a:lnTo>
                  <a:pt x="0" y="509752"/>
                </a:lnTo>
                <a:lnTo>
                  <a:pt x="2333" y="558846"/>
                </a:lnTo>
                <a:lnTo>
                  <a:pt x="9191" y="606619"/>
                </a:lnTo>
                <a:lnTo>
                  <a:pt x="20361" y="652858"/>
                </a:lnTo>
                <a:lnTo>
                  <a:pt x="35628" y="697350"/>
                </a:lnTo>
                <a:lnTo>
                  <a:pt x="54778" y="739881"/>
                </a:lnTo>
                <a:lnTo>
                  <a:pt x="77599" y="780237"/>
                </a:lnTo>
                <a:lnTo>
                  <a:pt x="103877" y="818204"/>
                </a:lnTo>
                <a:lnTo>
                  <a:pt x="133397" y="853570"/>
                </a:lnTo>
                <a:lnTo>
                  <a:pt x="165947" y="886119"/>
                </a:lnTo>
                <a:lnTo>
                  <a:pt x="201313" y="915640"/>
                </a:lnTo>
                <a:lnTo>
                  <a:pt x="239280" y="941917"/>
                </a:lnTo>
                <a:lnTo>
                  <a:pt x="279636" y="964738"/>
                </a:lnTo>
                <a:lnTo>
                  <a:pt x="322167" y="983889"/>
                </a:lnTo>
                <a:lnTo>
                  <a:pt x="366659" y="999156"/>
                </a:lnTo>
                <a:lnTo>
                  <a:pt x="412898" y="1010325"/>
                </a:lnTo>
                <a:lnTo>
                  <a:pt x="460671" y="1017184"/>
                </a:lnTo>
                <a:lnTo>
                  <a:pt x="509765" y="1019517"/>
                </a:lnTo>
                <a:lnTo>
                  <a:pt x="558858" y="1017184"/>
                </a:lnTo>
                <a:lnTo>
                  <a:pt x="606632" y="1010325"/>
                </a:lnTo>
                <a:lnTo>
                  <a:pt x="652871" y="999156"/>
                </a:lnTo>
                <a:lnTo>
                  <a:pt x="697363" y="983889"/>
                </a:lnTo>
                <a:lnTo>
                  <a:pt x="739893" y="964738"/>
                </a:lnTo>
                <a:lnTo>
                  <a:pt x="780249" y="941917"/>
                </a:lnTo>
                <a:lnTo>
                  <a:pt x="818217" y="915640"/>
                </a:lnTo>
                <a:lnTo>
                  <a:pt x="853582" y="886119"/>
                </a:lnTo>
                <a:lnTo>
                  <a:pt x="886132" y="853570"/>
                </a:lnTo>
                <a:lnTo>
                  <a:pt x="915653" y="818204"/>
                </a:lnTo>
                <a:lnTo>
                  <a:pt x="941930" y="780237"/>
                </a:lnTo>
                <a:lnTo>
                  <a:pt x="964751" y="739881"/>
                </a:lnTo>
                <a:lnTo>
                  <a:pt x="983902" y="697350"/>
                </a:lnTo>
                <a:lnTo>
                  <a:pt x="999169" y="652858"/>
                </a:lnTo>
                <a:lnTo>
                  <a:pt x="1010338" y="606619"/>
                </a:lnTo>
                <a:lnTo>
                  <a:pt x="1017197" y="558846"/>
                </a:lnTo>
                <a:lnTo>
                  <a:pt x="1019530" y="509752"/>
                </a:lnTo>
                <a:lnTo>
                  <a:pt x="1017197" y="460661"/>
                </a:lnTo>
                <a:lnTo>
                  <a:pt x="1010338" y="412889"/>
                </a:lnTo>
                <a:lnTo>
                  <a:pt x="999169" y="366652"/>
                </a:lnTo>
                <a:lnTo>
                  <a:pt x="983902" y="322161"/>
                </a:lnTo>
                <a:lnTo>
                  <a:pt x="964751" y="279632"/>
                </a:lnTo>
                <a:lnTo>
                  <a:pt x="941930" y="239277"/>
                </a:lnTo>
                <a:lnTo>
                  <a:pt x="915653" y="201310"/>
                </a:lnTo>
                <a:lnTo>
                  <a:pt x="886132" y="165945"/>
                </a:lnTo>
                <a:lnTo>
                  <a:pt x="853582" y="133396"/>
                </a:lnTo>
                <a:lnTo>
                  <a:pt x="818217" y="103876"/>
                </a:lnTo>
                <a:lnTo>
                  <a:pt x="780249" y="77599"/>
                </a:lnTo>
                <a:lnTo>
                  <a:pt x="739893" y="54778"/>
                </a:lnTo>
                <a:lnTo>
                  <a:pt x="697363" y="35628"/>
                </a:lnTo>
                <a:lnTo>
                  <a:pt x="652871" y="20361"/>
                </a:lnTo>
                <a:lnTo>
                  <a:pt x="606632" y="9191"/>
                </a:lnTo>
                <a:lnTo>
                  <a:pt x="558858" y="2333"/>
                </a:lnTo>
                <a:lnTo>
                  <a:pt x="509765" y="0"/>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5122798" y="8748005"/>
            <a:ext cx="1019810" cy="1019810"/>
          </a:xfrm>
          <a:custGeom>
            <a:avLst/>
            <a:gdLst/>
            <a:ahLst/>
            <a:cxnLst/>
            <a:rect l="l" t="t" r="r" b="b"/>
            <a:pathLst>
              <a:path w="1019810" h="1019809">
                <a:moveTo>
                  <a:pt x="509765" y="0"/>
                </a:moveTo>
                <a:lnTo>
                  <a:pt x="460671" y="2333"/>
                </a:lnTo>
                <a:lnTo>
                  <a:pt x="412898" y="9191"/>
                </a:lnTo>
                <a:lnTo>
                  <a:pt x="366659" y="20361"/>
                </a:lnTo>
                <a:lnTo>
                  <a:pt x="322167" y="35628"/>
                </a:lnTo>
                <a:lnTo>
                  <a:pt x="279636" y="54778"/>
                </a:lnTo>
                <a:lnTo>
                  <a:pt x="239280" y="77599"/>
                </a:lnTo>
                <a:lnTo>
                  <a:pt x="201313" y="103876"/>
                </a:lnTo>
                <a:lnTo>
                  <a:pt x="165947" y="133396"/>
                </a:lnTo>
                <a:lnTo>
                  <a:pt x="133397" y="165945"/>
                </a:lnTo>
                <a:lnTo>
                  <a:pt x="103877" y="201310"/>
                </a:lnTo>
                <a:lnTo>
                  <a:pt x="77599" y="239277"/>
                </a:lnTo>
                <a:lnTo>
                  <a:pt x="54778" y="279632"/>
                </a:lnTo>
                <a:lnTo>
                  <a:pt x="35628" y="322161"/>
                </a:lnTo>
                <a:lnTo>
                  <a:pt x="20361" y="366652"/>
                </a:lnTo>
                <a:lnTo>
                  <a:pt x="9191" y="412889"/>
                </a:lnTo>
                <a:lnTo>
                  <a:pt x="2333" y="460661"/>
                </a:lnTo>
                <a:lnTo>
                  <a:pt x="0" y="509752"/>
                </a:lnTo>
                <a:lnTo>
                  <a:pt x="2333" y="558846"/>
                </a:lnTo>
                <a:lnTo>
                  <a:pt x="9191" y="606619"/>
                </a:lnTo>
                <a:lnTo>
                  <a:pt x="20361" y="652858"/>
                </a:lnTo>
                <a:lnTo>
                  <a:pt x="35628" y="697350"/>
                </a:lnTo>
                <a:lnTo>
                  <a:pt x="54778" y="739881"/>
                </a:lnTo>
                <a:lnTo>
                  <a:pt x="77599" y="780237"/>
                </a:lnTo>
                <a:lnTo>
                  <a:pt x="103877" y="818204"/>
                </a:lnTo>
                <a:lnTo>
                  <a:pt x="133397" y="853570"/>
                </a:lnTo>
                <a:lnTo>
                  <a:pt x="165947" y="886119"/>
                </a:lnTo>
                <a:lnTo>
                  <a:pt x="201313" y="915640"/>
                </a:lnTo>
                <a:lnTo>
                  <a:pt x="239280" y="941917"/>
                </a:lnTo>
                <a:lnTo>
                  <a:pt x="279636" y="964738"/>
                </a:lnTo>
                <a:lnTo>
                  <a:pt x="322167" y="983889"/>
                </a:lnTo>
                <a:lnTo>
                  <a:pt x="366659" y="999156"/>
                </a:lnTo>
                <a:lnTo>
                  <a:pt x="412898" y="1010325"/>
                </a:lnTo>
                <a:lnTo>
                  <a:pt x="460671" y="1017184"/>
                </a:lnTo>
                <a:lnTo>
                  <a:pt x="509765" y="1019517"/>
                </a:lnTo>
                <a:lnTo>
                  <a:pt x="558858" y="1017184"/>
                </a:lnTo>
                <a:lnTo>
                  <a:pt x="606632" y="1010325"/>
                </a:lnTo>
                <a:lnTo>
                  <a:pt x="652871" y="999156"/>
                </a:lnTo>
                <a:lnTo>
                  <a:pt x="697363" y="983889"/>
                </a:lnTo>
                <a:lnTo>
                  <a:pt x="739893" y="964738"/>
                </a:lnTo>
                <a:lnTo>
                  <a:pt x="780249" y="941917"/>
                </a:lnTo>
                <a:lnTo>
                  <a:pt x="818217" y="915640"/>
                </a:lnTo>
                <a:lnTo>
                  <a:pt x="853582" y="886119"/>
                </a:lnTo>
                <a:lnTo>
                  <a:pt x="886132" y="853570"/>
                </a:lnTo>
                <a:lnTo>
                  <a:pt x="915653" y="818204"/>
                </a:lnTo>
                <a:lnTo>
                  <a:pt x="941930" y="780237"/>
                </a:lnTo>
                <a:lnTo>
                  <a:pt x="964751" y="739881"/>
                </a:lnTo>
                <a:lnTo>
                  <a:pt x="983902" y="697350"/>
                </a:lnTo>
                <a:lnTo>
                  <a:pt x="999169" y="652858"/>
                </a:lnTo>
                <a:lnTo>
                  <a:pt x="1010338" y="606619"/>
                </a:lnTo>
                <a:lnTo>
                  <a:pt x="1017197" y="558846"/>
                </a:lnTo>
                <a:lnTo>
                  <a:pt x="1019530" y="509752"/>
                </a:lnTo>
                <a:lnTo>
                  <a:pt x="1017197" y="460661"/>
                </a:lnTo>
                <a:lnTo>
                  <a:pt x="1010338" y="412889"/>
                </a:lnTo>
                <a:lnTo>
                  <a:pt x="999169" y="366652"/>
                </a:lnTo>
                <a:lnTo>
                  <a:pt x="983902" y="322161"/>
                </a:lnTo>
                <a:lnTo>
                  <a:pt x="964751" y="279632"/>
                </a:lnTo>
                <a:lnTo>
                  <a:pt x="941930" y="239277"/>
                </a:lnTo>
                <a:lnTo>
                  <a:pt x="915653" y="201310"/>
                </a:lnTo>
                <a:lnTo>
                  <a:pt x="886132" y="165945"/>
                </a:lnTo>
                <a:lnTo>
                  <a:pt x="853582" y="133396"/>
                </a:lnTo>
                <a:lnTo>
                  <a:pt x="818217" y="103876"/>
                </a:lnTo>
                <a:lnTo>
                  <a:pt x="780249" y="77599"/>
                </a:lnTo>
                <a:lnTo>
                  <a:pt x="739893" y="54778"/>
                </a:lnTo>
                <a:lnTo>
                  <a:pt x="697363" y="35628"/>
                </a:lnTo>
                <a:lnTo>
                  <a:pt x="652871" y="20361"/>
                </a:lnTo>
                <a:lnTo>
                  <a:pt x="606632" y="9191"/>
                </a:lnTo>
                <a:lnTo>
                  <a:pt x="558858" y="2333"/>
                </a:lnTo>
                <a:lnTo>
                  <a:pt x="509765" y="0"/>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5122798" y="9400325"/>
            <a:ext cx="1019810" cy="1019810"/>
          </a:xfrm>
          <a:custGeom>
            <a:avLst/>
            <a:gdLst/>
            <a:ahLst/>
            <a:cxnLst/>
            <a:rect l="l" t="t" r="r" b="b"/>
            <a:pathLst>
              <a:path w="1019810" h="1019809">
                <a:moveTo>
                  <a:pt x="509765" y="0"/>
                </a:moveTo>
                <a:lnTo>
                  <a:pt x="460671" y="2333"/>
                </a:lnTo>
                <a:lnTo>
                  <a:pt x="412898" y="9191"/>
                </a:lnTo>
                <a:lnTo>
                  <a:pt x="366659" y="20361"/>
                </a:lnTo>
                <a:lnTo>
                  <a:pt x="322167" y="35628"/>
                </a:lnTo>
                <a:lnTo>
                  <a:pt x="279636" y="54778"/>
                </a:lnTo>
                <a:lnTo>
                  <a:pt x="239280" y="77599"/>
                </a:lnTo>
                <a:lnTo>
                  <a:pt x="201313" y="103876"/>
                </a:lnTo>
                <a:lnTo>
                  <a:pt x="165947" y="133396"/>
                </a:lnTo>
                <a:lnTo>
                  <a:pt x="133397" y="165945"/>
                </a:lnTo>
                <a:lnTo>
                  <a:pt x="103877" y="201310"/>
                </a:lnTo>
                <a:lnTo>
                  <a:pt x="77599" y="239277"/>
                </a:lnTo>
                <a:lnTo>
                  <a:pt x="54778" y="279632"/>
                </a:lnTo>
                <a:lnTo>
                  <a:pt x="35628" y="322161"/>
                </a:lnTo>
                <a:lnTo>
                  <a:pt x="20361" y="366652"/>
                </a:lnTo>
                <a:lnTo>
                  <a:pt x="9191" y="412889"/>
                </a:lnTo>
                <a:lnTo>
                  <a:pt x="2333" y="460661"/>
                </a:lnTo>
                <a:lnTo>
                  <a:pt x="0" y="509752"/>
                </a:lnTo>
                <a:lnTo>
                  <a:pt x="2333" y="558846"/>
                </a:lnTo>
                <a:lnTo>
                  <a:pt x="9191" y="606619"/>
                </a:lnTo>
                <a:lnTo>
                  <a:pt x="20361" y="652858"/>
                </a:lnTo>
                <a:lnTo>
                  <a:pt x="35628" y="697350"/>
                </a:lnTo>
                <a:lnTo>
                  <a:pt x="54778" y="739881"/>
                </a:lnTo>
                <a:lnTo>
                  <a:pt x="77599" y="780237"/>
                </a:lnTo>
                <a:lnTo>
                  <a:pt x="103877" y="818204"/>
                </a:lnTo>
                <a:lnTo>
                  <a:pt x="133397" y="853570"/>
                </a:lnTo>
                <a:lnTo>
                  <a:pt x="165947" y="886119"/>
                </a:lnTo>
                <a:lnTo>
                  <a:pt x="201313" y="915640"/>
                </a:lnTo>
                <a:lnTo>
                  <a:pt x="239280" y="941917"/>
                </a:lnTo>
                <a:lnTo>
                  <a:pt x="279636" y="964738"/>
                </a:lnTo>
                <a:lnTo>
                  <a:pt x="322167" y="983889"/>
                </a:lnTo>
                <a:lnTo>
                  <a:pt x="366659" y="999156"/>
                </a:lnTo>
                <a:lnTo>
                  <a:pt x="412898" y="1010325"/>
                </a:lnTo>
                <a:lnTo>
                  <a:pt x="460671" y="1017184"/>
                </a:lnTo>
                <a:lnTo>
                  <a:pt x="509765" y="1019517"/>
                </a:lnTo>
                <a:lnTo>
                  <a:pt x="558858" y="1017184"/>
                </a:lnTo>
                <a:lnTo>
                  <a:pt x="606632" y="1010325"/>
                </a:lnTo>
                <a:lnTo>
                  <a:pt x="652871" y="999156"/>
                </a:lnTo>
                <a:lnTo>
                  <a:pt x="697363" y="983889"/>
                </a:lnTo>
                <a:lnTo>
                  <a:pt x="739893" y="964738"/>
                </a:lnTo>
                <a:lnTo>
                  <a:pt x="780249" y="941917"/>
                </a:lnTo>
                <a:lnTo>
                  <a:pt x="818217" y="915640"/>
                </a:lnTo>
                <a:lnTo>
                  <a:pt x="853582" y="886119"/>
                </a:lnTo>
                <a:lnTo>
                  <a:pt x="886132" y="853570"/>
                </a:lnTo>
                <a:lnTo>
                  <a:pt x="915653" y="818204"/>
                </a:lnTo>
                <a:lnTo>
                  <a:pt x="941930" y="780237"/>
                </a:lnTo>
                <a:lnTo>
                  <a:pt x="964751" y="739881"/>
                </a:lnTo>
                <a:lnTo>
                  <a:pt x="983902" y="697350"/>
                </a:lnTo>
                <a:lnTo>
                  <a:pt x="999169" y="652858"/>
                </a:lnTo>
                <a:lnTo>
                  <a:pt x="1010338" y="606619"/>
                </a:lnTo>
                <a:lnTo>
                  <a:pt x="1017197" y="558846"/>
                </a:lnTo>
                <a:lnTo>
                  <a:pt x="1019530" y="509752"/>
                </a:lnTo>
                <a:lnTo>
                  <a:pt x="1017197" y="460661"/>
                </a:lnTo>
                <a:lnTo>
                  <a:pt x="1010338" y="412889"/>
                </a:lnTo>
                <a:lnTo>
                  <a:pt x="999169" y="366652"/>
                </a:lnTo>
                <a:lnTo>
                  <a:pt x="983902" y="322161"/>
                </a:lnTo>
                <a:lnTo>
                  <a:pt x="964751" y="279632"/>
                </a:lnTo>
                <a:lnTo>
                  <a:pt x="941930" y="239277"/>
                </a:lnTo>
                <a:lnTo>
                  <a:pt x="915653" y="201310"/>
                </a:lnTo>
                <a:lnTo>
                  <a:pt x="886132" y="165945"/>
                </a:lnTo>
                <a:lnTo>
                  <a:pt x="853582" y="133396"/>
                </a:lnTo>
                <a:lnTo>
                  <a:pt x="818217" y="103876"/>
                </a:lnTo>
                <a:lnTo>
                  <a:pt x="780249" y="77599"/>
                </a:lnTo>
                <a:lnTo>
                  <a:pt x="739893" y="54778"/>
                </a:lnTo>
                <a:lnTo>
                  <a:pt x="697363" y="35628"/>
                </a:lnTo>
                <a:lnTo>
                  <a:pt x="652871" y="20361"/>
                </a:lnTo>
                <a:lnTo>
                  <a:pt x="606632" y="9191"/>
                </a:lnTo>
                <a:lnTo>
                  <a:pt x="558858" y="2333"/>
                </a:lnTo>
                <a:lnTo>
                  <a:pt x="509765" y="0"/>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5831268" y="8748005"/>
            <a:ext cx="1019810" cy="1019810"/>
          </a:xfrm>
          <a:custGeom>
            <a:avLst/>
            <a:gdLst/>
            <a:ahLst/>
            <a:cxnLst/>
            <a:rect l="l" t="t" r="r" b="b"/>
            <a:pathLst>
              <a:path w="1019809" h="1019809">
                <a:moveTo>
                  <a:pt x="509765" y="0"/>
                </a:moveTo>
                <a:lnTo>
                  <a:pt x="460671" y="2333"/>
                </a:lnTo>
                <a:lnTo>
                  <a:pt x="412898" y="9191"/>
                </a:lnTo>
                <a:lnTo>
                  <a:pt x="366659" y="20361"/>
                </a:lnTo>
                <a:lnTo>
                  <a:pt x="322167" y="35628"/>
                </a:lnTo>
                <a:lnTo>
                  <a:pt x="279636" y="54778"/>
                </a:lnTo>
                <a:lnTo>
                  <a:pt x="239280" y="77599"/>
                </a:lnTo>
                <a:lnTo>
                  <a:pt x="201313" y="103876"/>
                </a:lnTo>
                <a:lnTo>
                  <a:pt x="165947" y="133396"/>
                </a:lnTo>
                <a:lnTo>
                  <a:pt x="133397" y="165945"/>
                </a:lnTo>
                <a:lnTo>
                  <a:pt x="103877" y="201310"/>
                </a:lnTo>
                <a:lnTo>
                  <a:pt x="77599" y="239277"/>
                </a:lnTo>
                <a:lnTo>
                  <a:pt x="54778" y="279632"/>
                </a:lnTo>
                <a:lnTo>
                  <a:pt x="35628" y="322161"/>
                </a:lnTo>
                <a:lnTo>
                  <a:pt x="20361" y="366652"/>
                </a:lnTo>
                <a:lnTo>
                  <a:pt x="9191" y="412889"/>
                </a:lnTo>
                <a:lnTo>
                  <a:pt x="2333" y="460661"/>
                </a:lnTo>
                <a:lnTo>
                  <a:pt x="0" y="509752"/>
                </a:lnTo>
                <a:lnTo>
                  <a:pt x="2333" y="558846"/>
                </a:lnTo>
                <a:lnTo>
                  <a:pt x="9191" y="606619"/>
                </a:lnTo>
                <a:lnTo>
                  <a:pt x="20361" y="652858"/>
                </a:lnTo>
                <a:lnTo>
                  <a:pt x="35628" y="697350"/>
                </a:lnTo>
                <a:lnTo>
                  <a:pt x="54778" y="739881"/>
                </a:lnTo>
                <a:lnTo>
                  <a:pt x="77599" y="780237"/>
                </a:lnTo>
                <a:lnTo>
                  <a:pt x="103877" y="818204"/>
                </a:lnTo>
                <a:lnTo>
                  <a:pt x="133397" y="853570"/>
                </a:lnTo>
                <a:lnTo>
                  <a:pt x="165947" y="886119"/>
                </a:lnTo>
                <a:lnTo>
                  <a:pt x="201313" y="915640"/>
                </a:lnTo>
                <a:lnTo>
                  <a:pt x="239280" y="941917"/>
                </a:lnTo>
                <a:lnTo>
                  <a:pt x="279636" y="964738"/>
                </a:lnTo>
                <a:lnTo>
                  <a:pt x="322167" y="983889"/>
                </a:lnTo>
                <a:lnTo>
                  <a:pt x="366659" y="999156"/>
                </a:lnTo>
                <a:lnTo>
                  <a:pt x="412898" y="1010325"/>
                </a:lnTo>
                <a:lnTo>
                  <a:pt x="460671" y="1017184"/>
                </a:lnTo>
                <a:lnTo>
                  <a:pt x="509765" y="1019517"/>
                </a:lnTo>
                <a:lnTo>
                  <a:pt x="558858" y="1017184"/>
                </a:lnTo>
                <a:lnTo>
                  <a:pt x="606632" y="1010325"/>
                </a:lnTo>
                <a:lnTo>
                  <a:pt x="652871" y="999156"/>
                </a:lnTo>
                <a:lnTo>
                  <a:pt x="697363" y="983889"/>
                </a:lnTo>
                <a:lnTo>
                  <a:pt x="739893" y="964738"/>
                </a:lnTo>
                <a:lnTo>
                  <a:pt x="780249" y="941917"/>
                </a:lnTo>
                <a:lnTo>
                  <a:pt x="818217" y="915640"/>
                </a:lnTo>
                <a:lnTo>
                  <a:pt x="853582" y="886119"/>
                </a:lnTo>
                <a:lnTo>
                  <a:pt x="886132" y="853570"/>
                </a:lnTo>
                <a:lnTo>
                  <a:pt x="915653" y="818204"/>
                </a:lnTo>
                <a:lnTo>
                  <a:pt x="941930" y="780237"/>
                </a:lnTo>
                <a:lnTo>
                  <a:pt x="964751" y="739881"/>
                </a:lnTo>
                <a:lnTo>
                  <a:pt x="983902" y="697350"/>
                </a:lnTo>
                <a:lnTo>
                  <a:pt x="999169" y="652858"/>
                </a:lnTo>
                <a:lnTo>
                  <a:pt x="1010338" y="606619"/>
                </a:lnTo>
                <a:lnTo>
                  <a:pt x="1017197" y="558846"/>
                </a:lnTo>
                <a:lnTo>
                  <a:pt x="1019530" y="509752"/>
                </a:lnTo>
                <a:lnTo>
                  <a:pt x="1017197" y="460661"/>
                </a:lnTo>
                <a:lnTo>
                  <a:pt x="1010338" y="412889"/>
                </a:lnTo>
                <a:lnTo>
                  <a:pt x="999169" y="366652"/>
                </a:lnTo>
                <a:lnTo>
                  <a:pt x="983902" y="322161"/>
                </a:lnTo>
                <a:lnTo>
                  <a:pt x="964751" y="279632"/>
                </a:lnTo>
                <a:lnTo>
                  <a:pt x="941930" y="239277"/>
                </a:lnTo>
                <a:lnTo>
                  <a:pt x="915653" y="201310"/>
                </a:lnTo>
                <a:lnTo>
                  <a:pt x="886132" y="165945"/>
                </a:lnTo>
                <a:lnTo>
                  <a:pt x="853582" y="133396"/>
                </a:lnTo>
                <a:lnTo>
                  <a:pt x="818217" y="103876"/>
                </a:lnTo>
                <a:lnTo>
                  <a:pt x="780249" y="77599"/>
                </a:lnTo>
                <a:lnTo>
                  <a:pt x="739893" y="54778"/>
                </a:lnTo>
                <a:lnTo>
                  <a:pt x="697363" y="35628"/>
                </a:lnTo>
                <a:lnTo>
                  <a:pt x="652871" y="20361"/>
                </a:lnTo>
                <a:lnTo>
                  <a:pt x="606632" y="9191"/>
                </a:lnTo>
                <a:lnTo>
                  <a:pt x="558858" y="2333"/>
                </a:lnTo>
                <a:lnTo>
                  <a:pt x="509765" y="0"/>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5831268" y="9400325"/>
            <a:ext cx="1019810" cy="1019810"/>
          </a:xfrm>
          <a:custGeom>
            <a:avLst/>
            <a:gdLst/>
            <a:ahLst/>
            <a:cxnLst/>
            <a:rect l="l" t="t" r="r" b="b"/>
            <a:pathLst>
              <a:path w="1019809" h="1019809">
                <a:moveTo>
                  <a:pt x="509765" y="0"/>
                </a:moveTo>
                <a:lnTo>
                  <a:pt x="460671" y="2333"/>
                </a:lnTo>
                <a:lnTo>
                  <a:pt x="412898" y="9191"/>
                </a:lnTo>
                <a:lnTo>
                  <a:pt x="366659" y="20361"/>
                </a:lnTo>
                <a:lnTo>
                  <a:pt x="322167" y="35628"/>
                </a:lnTo>
                <a:lnTo>
                  <a:pt x="279636" y="54778"/>
                </a:lnTo>
                <a:lnTo>
                  <a:pt x="239280" y="77599"/>
                </a:lnTo>
                <a:lnTo>
                  <a:pt x="201313" y="103876"/>
                </a:lnTo>
                <a:lnTo>
                  <a:pt x="165947" y="133396"/>
                </a:lnTo>
                <a:lnTo>
                  <a:pt x="133397" y="165945"/>
                </a:lnTo>
                <a:lnTo>
                  <a:pt x="103877" y="201310"/>
                </a:lnTo>
                <a:lnTo>
                  <a:pt x="77599" y="239277"/>
                </a:lnTo>
                <a:lnTo>
                  <a:pt x="54778" y="279632"/>
                </a:lnTo>
                <a:lnTo>
                  <a:pt x="35628" y="322161"/>
                </a:lnTo>
                <a:lnTo>
                  <a:pt x="20361" y="366652"/>
                </a:lnTo>
                <a:lnTo>
                  <a:pt x="9191" y="412889"/>
                </a:lnTo>
                <a:lnTo>
                  <a:pt x="2333" y="460661"/>
                </a:lnTo>
                <a:lnTo>
                  <a:pt x="0" y="509752"/>
                </a:lnTo>
                <a:lnTo>
                  <a:pt x="2333" y="558846"/>
                </a:lnTo>
                <a:lnTo>
                  <a:pt x="9191" y="606619"/>
                </a:lnTo>
                <a:lnTo>
                  <a:pt x="20361" y="652858"/>
                </a:lnTo>
                <a:lnTo>
                  <a:pt x="35628" y="697350"/>
                </a:lnTo>
                <a:lnTo>
                  <a:pt x="54778" y="739881"/>
                </a:lnTo>
                <a:lnTo>
                  <a:pt x="77599" y="780237"/>
                </a:lnTo>
                <a:lnTo>
                  <a:pt x="103877" y="818204"/>
                </a:lnTo>
                <a:lnTo>
                  <a:pt x="133397" y="853570"/>
                </a:lnTo>
                <a:lnTo>
                  <a:pt x="165947" y="886119"/>
                </a:lnTo>
                <a:lnTo>
                  <a:pt x="201313" y="915640"/>
                </a:lnTo>
                <a:lnTo>
                  <a:pt x="239280" y="941917"/>
                </a:lnTo>
                <a:lnTo>
                  <a:pt x="279636" y="964738"/>
                </a:lnTo>
                <a:lnTo>
                  <a:pt x="322167" y="983889"/>
                </a:lnTo>
                <a:lnTo>
                  <a:pt x="366659" y="999156"/>
                </a:lnTo>
                <a:lnTo>
                  <a:pt x="412898" y="1010325"/>
                </a:lnTo>
                <a:lnTo>
                  <a:pt x="460671" y="1017184"/>
                </a:lnTo>
                <a:lnTo>
                  <a:pt x="509765" y="1019517"/>
                </a:lnTo>
                <a:lnTo>
                  <a:pt x="558858" y="1017184"/>
                </a:lnTo>
                <a:lnTo>
                  <a:pt x="606632" y="1010325"/>
                </a:lnTo>
                <a:lnTo>
                  <a:pt x="652871" y="999156"/>
                </a:lnTo>
                <a:lnTo>
                  <a:pt x="697363" y="983889"/>
                </a:lnTo>
                <a:lnTo>
                  <a:pt x="739893" y="964738"/>
                </a:lnTo>
                <a:lnTo>
                  <a:pt x="780249" y="941917"/>
                </a:lnTo>
                <a:lnTo>
                  <a:pt x="818217" y="915640"/>
                </a:lnTo>
                <a:lnTo>
                  <a:pt x="853582" y="886119"/>
                </a:lnTo>
                <a:lnTo>
                  <a:pt x="886132" y="853570"/>
                </a:lnTo>
                <a:lnTo>
                  <a:pt x="915653" y="818204"/>
                </a:lnTo>
                <a:lnTo>
                  <a:pt x="941930" y="780237"/>
                </a:lnTo>
                <a:lnTo>
                  <a:pt x="964751" y="739881"/>
                </a:lnTo>
                <a:lnTo>
                  <a:pt x="983902" y="697350"/>
                </a:lnTo>
                <a:lnTo>
                  <a:pt x="999169" y="652858"/>
                </a:lnTo>
                <a:lnTo>
                  <a:pt x="1010338" y="606619"/>
                </a:lnTo>
                <a:lnTo>
                  <a:pt x="1017197" y="558846"/>
                </a:lnTo>
                <a:lnTo>
                  <a:pt x="1019530" y="509752"/>
                </a:lnTo>
                <a:lnTo>
                  <a:pt x="1017197" y="460661"/>
                </a:lnTo>
                <a:lnTo>
                  <a:pt x="1010338" y="412889"/>
                </a:lnTo>
                <a:lnTo>
                  <a:pt x="999169" y="366652"/>
                </a:lnTo>
                <a:lnTo>
                  <a:pt x="983902" y="322161"/>
                </a:lnTo>
                <a:lnTo>
                  <a:pt x="964751" y="279632"/>
                </a:lnTo>
                <a:lnTo>
                  <a:pt x="941930" y="239277"/>
                </a:lnTo>
                <a:lnTo>
                  <a:pt x="915653" y="201310"/>
                </a:lnTo>
                <a:lnTo>
                  <a:pt x="886132" y="165945"/>
                </a:lnTo>
                <a:lnTo>
                  <a:pt x="853582" y="133396"/>
                </a:lnTo>
                <a:lnTo>
                  <a:pt x="818217" y="103876"/>
                </a:lnTo>
                <a:lnTo>
                  <a:pt x="780249" y="77599"/>
                </a:lnTo>
                <a:lnTo>
                  <a:pt x="739893" y="54778"/>
                </a:lnTo>
                <a:lnTo>
                  <a:pt x="697363" y="35628"/>
                </a:lnTo>
                <a:lnTo>
                  <a:pt x="652871" y="20361"/>
                </a:lnTo>
                <a:lnTo>
                  <a:pt x="606632" y="9191"/>
                </a:lnTo>
                <a:lnTo>
                  <a:pt x="558858" y="2333"/>
                </a:lnTo>
                <a:lnTo>
                  <a:pt x="509765" y="0"/>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1886394" y="7404481"/>
            <a:ext cx="1019810" cy="1019810"/>
          </a:xfrm>
          <a:custGeom>
            <a:avLst/>
            <a:gdLst/>
            <a:ahLst/>
            <a:cxnLst/>
            <a:rect l="l" t="t" r="r" b="b"/>
            <a:pathLst>
              <a:path w="1019810" h="1019809">
                <a:moveTo>
                  <a:pt x="509765" y="0"/>
                </a:moveTo>
                <a:lnTo>
                  <a:pt x="460671" y="2333"/>
                </a:lnTo>
                <a:lnTo>
                  <a:pt x="412898" y="9191"/>
                </a:lnTo>
                <a:lnTo>
                  <a:pt x="366659" y="20361"/>
                </a:lnTo>
                <a:lnTo>
                  <a:pt x="322167" y="35628"/>
                </a:lnTo>
                <a:lnTo>
                  <a:pt x="279636" y="54778"/>
                </a:lnTo>
                <a:lnTo>
                  <a:pt x="239280" y="77599"/>
                </a:lnTo>
                <a:lnTo>
                  <a:pt x="201313" y="103876"/>
                </a:lnTo>
                <a:lnTo>
                  <a:pt x="165947" y="133396"/>
                </a:lnTo>
                <a:lnTo>
                  <a:pt x="133397" y="165945"/>
                </a:lnTo>
                <a:lnTo>
                  <a:pt x="103877" y="201310"/>
                </a:lnTo>
                <a:lnTo>
                  <a:pt x="77599" y="239277"/>
                </a:lnTo>
                <a:lnTo>
                  <a:pt x="54778" y="279632"/>
                </a:lnTo>
                <a:lnTo>
                  <a:pt x="35628" y="322161"/>
                </a:lnTo>
                <a:lnTo>
                  <a:pt x="20361" y="366652"/>
                </a:lnTo>
                <a:lnTo>
                  <a:pt x="9191" y="412889"/>
                </a:lnTo>
                <a:lnTo>
                  <a:pt x="2333" y="460661"/>
                </a:lnTo>
                <a:lnTo>
                  <a:pt x="0" y="509752"/>
                </a:lnTo>
                <a:lnTo>
                  <a:pt x="2333" y="558846"/>
                </a:lnTo>
                <a:lnTo>
                  <a:pt x="9191" y="606619"/>
                </a:lnTo>
                <a:lnTo>
                  <a:pt x="20361" y="652858"/>
                </a:lnTo>
                <a:lnTo>
                  <a:pt x="35628" y="697350"/>
                </a:lnTo>
                <a:lnTo>
                  <a:pt x="54778" y="739881"/>
                </a:lnTo>
                <a:lnTo>
                  <a:pt x="77599" y="780237"/>
                </a:lnTo>
                <a:lnTo>
                  <a:pt x="103877" y="818204"/>
                </a:lnTo>
                <a:lnTo>
                  <a:pt x="133397" y="853570"/>
                </a:lnTo>
                <a:lnTo>
                  <a:pt x="165947" y="886119"/>
                </a:lnTo>
                <a:lnTo>
                  <a:pt x="201313" y="915640"/>
                </a:lnTo>
                <a:lnTo>
                  <a:pt x="239280" y="941917"/>
                </a:lnTo>
                <a:lnTo>
                  <a:pt x="279636" y="964738"/>
                </a:lnTo>
                <a:lnTo>
                  <a:pt x="322167" y="983889"/>
                </a:lnTo>
                <a:lnTo>
                  <a:pt x="366659" y="999156"/>
                </a:lnTo>
                <a:lnTo>
                  <a:pt x="412898" y="1010325"/>
                </a:lnTo>
                <a:lnTo>
                  <a:pt x="460671" y="1017184"/>
                </a:lnTo>
                <a:lnTo>
                  <a:pt x="509765" y="1019517"/>
                </a:lnTo>
                <a:lnTo>
                  <a:pt x="558858" y="1017184"/>
                </a:lnTo>
                <a:lnTo>
                  <a:pt x="606632" y="1010325"/>
                </a:lnTo>
                <a:lnTo>
                  <a:pt x="652871" y="999156"/>
                </a:lnTo>
                <a:lnTo>
                  <a:pt x="697363" y="983889"/>
                </a:lnTo>
                <a:lnTo>
                  <a:pt x="739893" y="964738"/>
                </a:lnTo>
                <a:lnTo>
                  <a:pt x="780249" y="941917"/>
                </a:lnTo>
                <a:lnTo>
                  <a:pt x="818217" y="915640"/>
                </a:lnTo>
                <a:lnTo>
                  <a:pt x="853582" y="886119"/>
                </a:lnTo>
                <a:lnTo>
                  <a:pt x="886132" y="853570"/>
                </a:lnTo>
                <a:lnTo>
                  <a:pt x="915653" y="818204"/>
                </a:lnTo>
                <a:lnTo>
                  <a:pt x="941930" y="780237"/>
                </a:lnTo>
                <a:lnTo>
                  <a:pt x="964751" y="739881"/>
                </a:lnTo>
                <a:lnTo>
                  <a:pt x="983902" y="697350"/>
                </a:lnTo>
                <a:lnTo>
                  <a:pt x="999169" y="652858"/>
                </a:lnTo>
                <a:lnTo>
                  <a:pt x="1010338" y="606619"/>
                </a:lnTo>
                <a:lnTo>
                  <a:pt x="1017197" y="558846"/>
                </a:lnTo>
                <a:lnTo>
                  <a:pt x="1019530" y="509752"/>
                </a:lnTo>
                <a:lnTo>
                  <a:pt x="1017197" y="460661"/>
                </a:lnTo>
                <a:lnTo>
                  <a:pt x="1010338" y="412889"/>
                </a:lnTo>
                <a:lnTo>
                  <a:pt x="999169" y="366652"/>
                </a:lnTo>
                <a:lnTo>
                  <a:pt x="983902" y="322161"/>
                </a:lnTo>
                <a:lnTo>
                  <a:pt x="964751" y="279632"/>
                </a:lnTo>
                <a:lnTo>
                  <a:pt x="941930" y="239277"/>
                </a:lnTo>
                <a:lnTo>
                  <a:pt x="915653" y="201310"/>
                </a:lnTo>
                <a:lnTo>
                  <a:pt x="886132" y="165945"/>
                </a:lnTo>
                <a:lnTo>
                  <a:pt x="853582" y="133396"/>
                </a:lnTo>
                <a:lnTo>
                  <a:pt x="818217" y="103876"/>
                </a:lnTo>
                <a:lnTo>
                  <a:pt x="780249" y="77599"/>
                </a:lnTo>
                <a:lnTo>
                  <a:pt x="739893" y="54778"/>
                </a:lnTo>
                <a:lnTo>
                  <a:pt x="697363" y="35628"/>
                </a:lnTo>
                <a:lnTo>
                  <a:pt x="652871" y="20361"/>
                </a:lnTo>
                <a:lnTo>
                  <a:pt x="606632" y="9191"/>
                </a:lnTo>
                <a:lnTo>
                  <a:pt x="558858" y="2333"/>
                </a:lnTo>
                <a:lnTo>
                  <a:pt x="509765" y="0"/>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374395" y="7404481"/>
            <a:ext cx="1019810" cy="1019810"/>
          </a:xfrm>
          <a:custGeom>
            <a:avLst/>
            <a:gdLst/>
            <a:ahLst/>
            <a:cxnLst/>
            <a:rect l="l" t="t" r="r" b="b"/>
            <a:pathLst>
              <a:path w="1019810" h="1019809">
                <a:moveTo>
                  <a:pt x="509765" y="0"/>
                </a:moveTo>
                <a:lnTo>
                  <a:pt x="460671" y="2333"/>
                </a:lnTo>
                <a:lnTo>
                  <a:pt x="412898" y="9191"/>
                </a:lnTo>
                <a:lnTo>
                  <a:pt x="366659" y="20361"/>
                </a:lnTo>
                <a:lnTo>
                  <a:pt x="322167" y="35628"/>
                </a:lnTo>
                <a:lnTo>
                  <a:pt x="279636" y="54778"/>
                </a:lnTo>
                <a:lnTo>
                  <a:pt x="239280" y="77599"/>
                </a:lnTo>
                <a:lnTo>
                  <a:pt x="201313" y="103876"/>
                </a:lnTo>
                <a:lnTo>
                  <a:pt x="165947" y="133396"/>
                </a:lnTo>
                <a:lnTo>
                  <a:pt x="133397" y="165945"/>
                </a:lnTo>
                <a:lnTo>
                  <a:pt x="103877" y="201310"/>
                </a:lnTo>
                <a:lnTo>
                  <a:pt x="77599" y="239277"/>
                </a:lnTo>
                <a:lnTo>
                  <a:pt x="54778" y="279632"/>
                </a:lnTo>
                <a:lnTo>
                  <a:pt x="35628" y="322161"/>
                </a:lnTo>
                <a:lnTo>
                  <a:pt x="20361" y="366652"/>
                </a:lnTo>
                <a:lnTo>
                  <a:pt x="9191" y="412889"/>
                </a:lnTo>
                <a:lnTo>
                  <a:pt x="2333" y="460661"/>
                </a:lnTo>
                <a:lnTo>
                  <a:pt x="0" y="509752"/>
                </a:lnTo>
                <a:lnTo>
                  <a:pt x="2333" y="558846"/>
                </a:lnTo>
                <a:lnTo>
                  <a:pt x="9191" y="606619"/>
                </a:lnTo>
                <a:lnTo>
                  <a:pt x="20361" y="652858"/>
                </a:lnTo>
                <a:lnTo>
                  <a:pt x="35628" y="697350"/>
                </a:lnTo>
                <a:lnTo>
                  <a:pt x="54778" y="739881"/>
                </a:lnTo>
                <a:lnTo>
                  <a:pt x="77599" y="780237"/>
                </a:lnTo>
                <a:lnTo>
                  <a:pt x="103877" y="818204"/>
                </a:lnTo>
                <a:lnTo>
                  <a:pt x="133397" y="853570"/>
                </a:lnTo>
                <a:lnTo>
                  <a:pt x="165947" y="886119"/>
                </a:lnTo>
                <a:lnTo>
                  <a:pt x="201313" y="915640"/>
                </a:lnTo>
                <a:lnTo>
                  <a:pt x="239280" y="941917"/>
                </a:lnTo>
                <a:lnTo>
                  <a:pt x="279636" y="964738"/>
                </a:lnTo>
                <a:lnTo>
                  <a:pt x="322167" y="983889"/>
                </a:lnTo>
                <a:lnTo>
                  <a:pt x="366659" y="999156"/>
                </a:lnTo>
                <a:lnTo>
                  <a:pt x="412898" y="1010325"/>
                </a:lnTo>
                <a:lnTo>
                  <a:pt x="460671" y="1017184"/>
                </a:lnTo>
                <a:lnTo>
                  <a:pt x="509765" y="1019517"/>
                </a:lnTo>
                <a:lnTo>
                  <a:pt x="558858" y="1017184"/>
                </a:lnTo>
                <a:lnTo>
                  <a:pt x="606632" y="1010325"/>
                </a:lnTo>
                <a:lnTo>
                  <a:pt x="652871" y="999156"/>
                </a:lnTo>
                <a:lnTo>
                  <a:pt x="697363" y="983889"/>
                </a:lnTo>
                <a:lnTo>
                  <a:pt x="739893" y="964738"/>
                </a:lnTo>
                <a:lnTo>
                  <a:pt x="780249" y="941917"/>
                </a:lnTo>
                <a:lnTo>
                  <a:pt x="818217" y="915640"/>
                </a:lnTo>
                <a:lnTo>
                  <a:pt x="853582" y="886119"/>
                </a:lnTo>
                <a:lnTo>
                  <a:pt x="886132" y="853570"/>
                </a:lnTo>
                <a:lnTo>
                  <a:pt x="915653" y="818204"/>
                </a:lnTo>
                <a:lnTo>
                  <a:pt x="941930" y="780237"/>
                </a:lnTo>
                <a:lnTo>
                  <a:pt x="964751" y="739881"/>
                </a:lnTo>
                <a:lnTo>
                  <a:pt x="983902" y="697350"/>
                </a:lnTo>
                <a:lnTo>
                  <a:pt x="999169" y="652858"/>
                </a:lnTo>
                <a:lnTo>
                  <a:pt x="1010338" y="606619"/>
                </a:lnTo>
                <a:lnTo>
                  <a:pt x="1017197" y="558846"/>
                </a:lnTo>
                <a:lnTo>
                  <a:pt x="1019530" y="509752"/>
                </a:lnTo>
                <a:lnTo>
                  <a:pt x="1017197" y="460661"/>
                </a:lnTo>
                <a:lnTo>
                  <a:pt x="1010338" y="412889"/>
                </a:lnTo>
                <a:lnTo>
                  <a:pt x="999169" y="366652"/>
                </a:lnTo>
                <a:lnTo>
                  <a:pt x="983902" y="322161"/>
                </a:lnTo>
                <a:lnTo>
                  <a:pt x="964751" y="279632"/>
                </a:lnTo>
                <a:lnTo>
                  <a:pt x="941930" y="239277"/>
                </a:lnTo>
                <a:lnTo>
                  <a:pt x="915653" y="201310"/>
                </a:lnTo>
                <a:lnTo>
                  <a:pt x="886132" y="165945"/>
                </a:lnTo>
                <a:lnTo>
                  <a:pt x="853582" y="133396"/>
                </a:lnTo>
                <a:lnTo>
                  <a:pt x="818217" y="103876"/>
                </a:lnTo>
                <a:lnTo>
                  <a:pt x="780249" y="77599"/>
                </a:lnTo>
                <a:lnTo>
                  <a:pt x="739893" y="54778"/>
                </a:lnTo>
                <a:lnTo>
                  <a:pt x="697363" y="35628"/>
                </a:lnTo>
                <a:lnTo>
                  <a:pt x="652871" y="20361"/>
                </a:lnTo>
                <a:lnTo>
                  <a:pt x="606632" y="9191"/>
                </a:lnTo>
                <a:lnTo>
                  <a:pt x="558858" y="2333"/>
                </a:lnTo>
                <a:lnTo>
                  <a:pt x="509765" y="0"/>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797750" y="7020001"/>
            <a:ext cx="1019810" cy="1019810"/>
          </a:xfrm>
          <a:custGeom>
            <a:avLst/>
            <a:gdLst/>
            <a:ahLst/>
            <a:cxnLst/>
            <a:rect l="l" t="t" r="r" b="b"/>
            <a:pathLst>
              <a:path w="1019810" h="1019809">
                <a:moveTo>
                  <a:pt x="509765" y="0"/>
                </a:moveTo>
                <a:lnTo>
                  <a:pt x="460671" y="2333"/>
                </a:lnTo>
                <a:lnTo>
                  <a:pt x="412898" y="9191"/>
                </a:lnTo>
                <a:lnTo>
                  <a:pt x="366659" y="20361"/>
                </a:lnTo>
                <a:lnTo>
                  <a:pt x="322167" y="35628"/>
                </a:lnTo>
                <a:lnTo>
                  <a:pt x="279636" y="54778"/>
                </a:lnTo>
                <a:lnTo>
                  <a:pt x="239280" y="77599"/>
                </a:lnTo>
                <a:lnTo>
                  <a:pt x="201313" y="103876"/>
                </a:lnTo>
                <a:lnTo>
                  <a:pt x="165947" y="133396"/>
                </a:lnTo>
                <a:lnTo>
                  <a:pt x="133397" y="165945"/>
                </a:lnTo>
                <a:lnTo>
                  <a:pt x="103877" y="201310"/>
                </a:lnTo>
                <a:lnTo>
                  <a:pt x="77599" y="239277"/>
                </a:lnTo>
                <a:lnTo>
                  <a:pt x="54778" y="279632"/>
                </a:lnTo>
                <a:lnTo>
                  <a:pt x="35628" y="322161"/>
                </a:lnTo>
                <a:lnTo>
                  <a:pt x="20361" y="366652"/>
                </a:lnTo>
                <a:lnTo>
                  <a:pt x="9191" y="412889"/>
                </a:lnTo>
                <a:lnTo>
                  <a:pt x="2333" y="460661"/>
                </a:lnTo>
                <a:lnTo>
                  <a:pt x="0" y="509752"/>
                </a:lnTo>
                <a:lnTo>
                  <a:pt x="2333" y="558846"/>
                </a:lnTo>
                <a:lnTo>
                  <a:pt x="9191" y="606619"/>
                </a:lnTo>
                <a:lnTo>
                  <a:pt x="20361" y="652858"/>
                </a:lnTo>
                <a:lnTo>
                  <a:pt x="35628" y="697350"/>
                </a:lnTo>
                <a:lnTo>
                  <a:pt x="54778" y="739881"/>
                </a:lnTo>
                <a:lnTo>
                  <a:pt x="77599" y="780237"/>
                </a:lnTo>
                <a:lnTo>
                  <a:pt x="103877" y="818204"/>
                </a:lnTo>
                <a:lnTo>
                  <a:pt x="133397" y="853570"/>
                </a:lnTo>
                <a:lnTo>
                  <a:pt x="165947" y="886119"/>
                </a:lnTo>
                <a:lnTo>
                  <a:pt x="201313" y="915640"/>
                </a:lnTo>
                <a:lnTo>
                  <a:pt x="239280" y="941917"/>
                </a:lnTo>
                <a:lnTo>
                  <a:pt x="279636" y="964738"/>
                </a:lnTo>
                <a:lnTo>
                  <a:pt x="322167" y="983889"/>
                </a:lnTo>
                <a:lnTo>
                  <a:pt x="366659" y="999156"/>
                </a:lnTo>
                <a:lnTo>
                  <a:pt x="412898" y="1010325"/>
                </a:lnTo>
                <a:lnTo>
                  <a:pt x="460671" y="1017184"/>
                </a:lnTo>
                <a:lnTo>
                  <a:pt x="509765" y="1019517"/>
                </a:lnTo>
                <a:lnTo>
                  <a:pt x="558858" y="1017184"/>
                </a:lnTo>
                <a:lnTo>
                  <a:pt x="606632" y="1010325"/>
                </a:lnTo>
                <a:lnTo>
                  <a:pt x="652871" y="999156"/>
                </a:lnTo>
                <a:lnTo>
                  <a:pt x="697363" y="983889"/>
                </a:lnTo>
                <a:lnTo>
                  <a:pt x="739893" y="964738"/>
                </a:lnTo>
                <a:lnTo>
                  <a:pt x="780249" y="941917"/>
                </a:lnTo>
                <a:lnTo>
                  <a:pt x="818217" y="915640"/>
                </a:lnTo>
                <a:lnTo>
                  <a:pt x="853582" y="886119"/>
                </a:lnTo>
                <a:lnTo>
                  <a:pt x="886132" y="853570"/>
                </a:lnTo>
                <a:lnTo>
                  <a:pt x="915653" y="818204"/>
                </a:lnTo>
                <a:lnTo>
                  <a:pt x="941930" y="780237"/>
                </a:lnTo>
                <a:lnTo>
                  <a:pt x="964751" y="739881"/>
                </a:lnTo>
                <a:lnTo>
                  <a:pt x="983902" y="697350"/>
                </a:lnTo>
                <a:lnTo>
                  <a:pt x="999169" y="652858"/>
                </a:lnTo>
                <a:lnTo>
                  <a:pt x="1010338" y="606619"/>
                </a:lnTo>
                <a:lnTo>
                  <a:pt x="1017197" y="558846"/>
                </a:lnTo>
                <a:lnTo>
                  <a:pt x="1019530" y="509752"/>
                </a:lnTo>
                <a:lnTo>
                  <a:pt x="1017197" y="460661"/>
                </a:lnTo>
                <a:lnTo>
                  <a:pt x="1010338" y="412889"/>
                </a:lnTo>
                <a:lnTo>
                  <a:pt x="999169" y="366652"/>
                </a:lnTo>
                <a:lnTo>
                  <a:pt x="983902" y="322161"/>
                </a:lnTo>
                <a:lnTo>
                  <a:pt x="964751" y="279632"/>
                </a:lnTo>
                <a:lnTo>
                  <a:pt x="941930" y="239277"/>
                </a:lnTo>
                <a:lnTo>
                  <a:pt x="915653" y="201310"/>
                </a:lnTo>
                <a:lnTo>
                  <a:pt x="886132" y="165945"/>
                </a:lnTo>
                <a:lnTo>
                  <a:pt x="853582" y="133396"/>
                </a:lnTo>
                <a:lnTo>
                  <a:pt x="818217" y="103876"/>
                </a:lnTo>
                <a:lnTo>
                  <a:pt x="780249" y="77599"/>
                </a:lnTo>
                <a:lnTo>
                  <a:pt x="739893" y="54778"/>
                </a:lnTo>
                <a:lnTo>
                  <a:pt x="697363" y="35628"/>
                </a:lnTo>
                <a:lnTo>
                  <a:pt x="652871" y="20361"/>
                </a:lnTo>
                <a:lnTo>
                  <a:pt x="606632" y="9191"/>
                </a:lnTo>
                <a:lnTo>
                  <a:pt x="558858" y="2333"/>
                </a:lnTo>
                <a:lnTo>
                  <a:pt x="509765" y="0"/>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797750" y="7672323"/>
            <a:ext cx="1019810" cy="1019810"/>
          </a:xfrm>
          <a:custGeom>
            <a:avLst/>
            <a:gdLst/>
            <a:ahLst/>
            <a:cxnLst/>
            <a:rect l="l" t="t" r="r" b="b"/>
            <a:pathLst>
              <a:path w="1019810" h="1019809">
                <a:moveTo>
                  <a:pt x="509765" y="0"/>
                </a:moveTo>
                <a:lnTo>
                  <a:pt x="460671" y="2333"/>
                </a:lnTo>
                <a:lnTo>
                  <a:pt x="412898" y="9191"/>
                </a:lnTo>
                <a:lnTo>
                  <a:pt x="366659" y="20361"/>
                </a:lnTo>
                <a:lnTo>
                  <a:pt x="322167" y="35628"/>
                </a:lnTo>
                <a:lnTo>
                  <a:pt x="279636" y="54778"/>
                </a:lnTo>
                <a:lnTo>
                  <a:pt x="239280" y="77599"/>
                </a:lnTo>
                <a:lnTo>
                  <a:pt x="201313" y="103876"/>
                </a:lnTo>
                <a:lnTo>
                  <a:pt x="165947" y="133396"/>
                </a:lnTo>
                <a:lnTo>
                  <a:pt x="133397" y="165945"/>
                </a:lnTo>
                <a:lnTo>
                  <a:pt x="103877" y="201310"/>
                </a:lnTo>
                <a:lnTo>
                  <a:pt x="77599" y="239277"/>
                </a:lnTo>
                <a:lnTo>
                  <a:pt x="54778" y="279632"/>
                </a:lnTo>
                <a:lnTo>
                  <a:pt x="35628" y="322161"/>
                </a:lnTo>
                <a:lnTo>
                  <a:pt x="20361" y="366652"/>
                </a:lnTo>
                <a:lnTo>
                  <a:pt x="9191" y="412889"/>
                </a:lnTo>
                <a:lnTo>
                  <a:pt x="2333" y="460661"/>
                </a:lnTo>
                <a:lnTo>
                  <a:pt x="0" y="509752"/>
                </a:lnTo>
                <a:lnTo>
                  <a:pt x="2333" y="558846"/>
                </a:lnTo>
                <a:lnTo>
                  <a:pt x="9191" y="606619"/>
                </a:lnTo>
                <a:lnTo>
                  <a:pt x="20361" y="652858"/>
                </a:lnTo>
                <a:lnTo>
                  <a:pt x="35628" y="697350"/>
                </a:lnTo>
                <a:lnTo>
                  <a:pt x="54778" y="739881"/>
                </a:lnTo>
                <a:lnTo>
                  <a:pt x="77599" y="780237"/>
                </a:lnTo>
                <a:lnTo>
                  <a:pt x="103877" y="818204"/>
                </a:lnTo>
                <a:lnTo>
                  <a:pt x="133397" y="853570"/>
                </a:lnTo>
                <a:lnTo>
                  <a:pt x="165947" y="886119"/>
                </a:lnTo>
                <a:lnTo>
                  <a:pt x="201313" y="915640"/>
                </a:lnTo>
                <a:lnTo>
                  <a:pt x="239280" y="941917"/>
                </a:lnTo>
                <a:lnTo>
                  <a:pt x="279636" y="964738"/>
                </a:lnTo>
                <a:lnTo>
                  <a:pt x="322167" y="983889"/>
                </a:lnTo>
                <a:lnTo>
                  <a:pt x="366659" y="999156"/>
                </a:lnTo>
                <a:lnTo>
                  <a:pt x="412898" y="1010325"/>
                </a:lnTo>
                <a:lnTo>
                  <a:pt x="460671" y="1017184"/>
                </a:lnTo>
                <a:lnTo>
                  <a:pt x="509765" y="1019517"/>
                </a:lnTo>
                <a:lnTo>
                  <a:pt x="558858" y="1017184"/>
                </a:lnTo>
                <a:lnTo>
                  <a:pt x="606632" y="1010325"/>
                </a:lnTo>
                <a:lnTo>
                  <a:pt x="652871" y="999156"/>
                </a:lnTo>
                <a:lnTo>
                  <a:pt x="697363" y="983889"/>
                </a:lnTo>
                <a:lnTo>
                  <a:pt x="739893" y="964738"/>
                </a:lnTo>
                <a:lnTo>
                  <a:pt x="780249" y="941917"/>
                </a:lnTo>
                <a:lnTo>
                  <a:pt x="818217" y="915640"/>
                </a:lnTo>
                <a:lnTo>
                  <a:pt x="853582" y="886119"/>
                </a:lnTo>
                <a:lnTo>
                  <a:pt x="886132" y="853570"/>
                </a:lnTo>
                <a:lnTo>
                  <a:pt x="915653" y="818204"/>
                </a:lnTo>
                <a:lnTo>
                  <a:pt x="941930" y="780237"/>
                </a:lnTo>
                <a:lnTo>
                  <a:pt x="964751" y="739881"/>
                </a:lnTo>
                <a:lnTo>
                  <a:pt x="983902" y="697350"/>
                </a:lnTo>
                <a:lnTo>
                  <a:pt x="999169" y="652858"/>
                </a:lnTo>
                <a:lnTo>
                  <a:pt x="1010338" y="606619"/>
                </a:lnTo>
                <a:lnTo>
                  <a:pt x="1017197" y="558846"/>
                </a:lnTo>
                <a:lnTo>
                  <a:pt x="1019530" y="509752"/>
                </a:lnTo>
                <a:lnTo>
                  <a:pt x="1017197" y="460661"/>
                </a:lnTo>
                <a:lnTo>
                  <a:pt x="1010338" y="412889"/>
                </a:lnTo>
                <a:lnTo>
                  <a:pt x="999169" y="366652"/>
                </a:lnTo>
                <a:lnTo>
                  <a:pt x="983902" y="322161"/>
                </a:lnTo>
                <a:lnTo>
                  <a:pt x="964751" y="279632"/>
                </a:lnTo>
                <a:lnTo>
                  <a:pt x="941930" y="239277"/>
                </a:lnTo>
                <a:lnTo>
                  <a:pt x="915653" y="201310"/>
                </a:lnTo>
                <a:lnTo>
                  <a:pt x="886132" y="165945"/>
                </a:lnTo>
                <a:lnTo>
                  <a:pt x="853582" y="133396"/>
                </a:lnTo>
                <a:lnTo>
                  <a:pt x="818217" y="103876"/>
                </a:lnTo>
                <a:lnTo>
                  <a:pt x="780249" y="77599"/>
                </a:lnTo>
                <a:lnTo>
                  <a:pt x="739893" y="54778"/>
                </a:lnTo>
                <a:lnTo>
                  <a:pt x="697363" y="35628"/>
                </a:lnTo>
                <a:lnTo>
                  <a:pt x="652871" y="20361"/>
                </a:lnTo>
                <a:lnTo>
                  <a:pt x="606632" y="9191"/>
                </a:lnTo>
                <a:lnTo>
                  <a:pt x="558858" y="2333"/>
                </a:lnTo>
                <a:lnTo>
                  <a:pt x="509765" y="0"/>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1506232" y="7020001"/>
            <a:ext cx="1019810" cy="1019810"/>
          </a:xfrm>
          <a:custGeom>
            <a:avLst/>
            <a:gdLst/>
            <a:ahLst/>
            <a:cxnLst/>
            <a:rect l="l" t="t" r="r" b="b"/>
            <a:pathLst>
              <a:path w="1019810" h="1019809">
                <a:moveTo>
                  <a:pt x="509765" y="0"/>
                </a:moveTo>
                <a:lnTo>
                  <a:pt x="460671" y="2333"/>
                </a:lnTo>
                <a:lnTo>
                  <a:pt x="412898" y="9191"/>
                </a:lnTo>
                <a:lnTo>
                  <a:pt x="366659" y="20361"/>
                </a:lnTo>
                <a:lnTo>
                  <a:pt x="322167" y="35628"/>
                </a:lnTo>
                <a:lnTo>
                  <a:pt x="279636" y="54778"/>
                </a:lnTo>
                <a:lnTo>
                  <a:pt x="239280" y="77599"/>
                </a:lnTo>
                <a:lnTo>
                  <a:pt x="201313" y="103876"/>
                </a:lnTo>
                <a:lnTo>
                  <a:pt x="165947" y="133396"/>
                </a:lnTo>
                <a:lnTo>
                  <a:pt x="133397" y="165945"/>
                </a:lnTo>
                <a:lnTo>
                  <a:pt x="103877" y="201310"/>
                </a:lnTo>
                <a:lnTo>
                  <a:pt x="77599" y="239277"/>
                </a:lnTo>
                <a:lnTo>
                  <a:pt x="54778" y="279632"/>
                </a:lnTo>
                <a:lnTo>
                  <a:pt x="35628" y="322161"/>
                </a:lnTo>
                <a:lnTo>
                  <a:pt x="20361" y="366652"/>
                </a:lnTo>
                <a:lnTo>
                  <a:pt x="9191" y="412889"/>
                </a:lnTo>
                <a:lnTo>
                  <a:pt x="2333" y="460661"/>
                </a:lnTo>
                <a:lnTo>
                  <a:pt x="0" y="509752"/>
                </a:lnTo>
                <a:lnTo>
                  <a:pt x="2333" y="558846"/>
                </a:lnTo>
                <a:lnTo>
                  <a:pt x="9191" y="606619"/>
                </a:lnTo>
                <a:lnTo>
                  <a:pt x="20361" y="652858"/>
                </a:lnTo>
                <a:lnTo>
                  <a:pt x="35628" y="697350"/>
                </a:lnTo>
                <a:lnTo>
                  <a:pt x="54778" y="739881"/>
                </a:lnTo>
                <a:lnTo>
                  <a:pt x="77599" y="780237"/>
                </a:lnTo>
                <a:lnTo>
                  <a:pt x="103877" y="818204"/>
                </a:lnTo>
                <a:lnTo>
                  <a:pt x="133397" y="853570"/>
                </a:lnTo>
                <a:lnTo>
                  <a:pt x="165947" y="886119"/>
                </a:lnTo>
                <a:lnTo>
                  <a:pt x="201313" y="915640"/>
                </a:lnTo>
                <a:lnTo>
                  <a:pt x="239280" y="941917"/>
                </a:lnTo>
                <a:lnTo>
                  <a:pt x="279636" y="964738"/>
                </a:lnTo>
                <a:lnTo>
                  <a:pt x="322167" y="983889"/>
                </a:lnTo>
                <a:lnTo>
                  <a:pt x="366659" y="999156"/>
                </a:lnTo>
                <a:lnTo>
                  <a:pt x="412898" y="1010325"/>
                </a:lnTo>
                <a:lnTo>
                  <a:pt x="460671" y="1017184"/>
                </a:lnTo>
                <a:lnTo>
                  <a:pt x="509765" y="1019517"/>
                </a:lnTo>
                <a:lnTo>
                  <a:pt x="558858" y="1017184"/>
                </a:lnTo>
                <a:lnTo>
                  <a:pt x="606632" y="1010325"/>
                </a:lnTo>
                <a:lnTo>
                  <a:pt x="652871" y="999156"/>
                </a:lnTo>
                <a:lnTo>
                  <a:pt x="697363" y="983889"/>
                </a:lnTo>
                <a:lnTo>
                  <a:pt x="739893" y="964738"/>
                </a:lnTo>
                <a:lnTo>
                  <a:pt x="780249" y="941917"/>
                </a:lnTo>
                <a:lnTo>
                  <a:pt x="818217" y="915640"/>
                </a:lnTo>
                <a:lnTo>
                  <a:pt x="853582" y="886119"/>
                </a:lnTo>
                <a:lnTo>
                  <a:pt x="886132" y="853570"/>
                </a:lnTo>
                <a:lnTo>
                  <a:pt x="915653" y="818204"/>
                </a:lnTo>
                <a:lnTo>
                  <a:pt x="941930" y="780237"/>
                </a:lnTo>
                <a:lnTo>
                  <a:pt x="964751" y="739881"/>
                </a:lnTo>
                <a:lnTo>
                  <a:pt x="983902" y="697350"/>
                </a:lnTo>
                <a:lnTo>
                  <a:pt x="999169" y="652858"/>
                </a:lnTo>
                <a:lnTo>
                  <a:pt x="1010338" y="606619"/>
                </a:lnTo>
                <a:lnTo>
                  <a:pt x="1017197" y="558846"/>
                </a:lnTo>
                <a:lnTo>
                  <a:pt x="1019530" y="509752"/>
                </a:lnTo>
                <a:lnTo>
                  <a:pt x="1017197" y="460661"/>
                </a:lnTo>
                <a:lnTo>
                  <a:pt x="1010338" y="412889"/>
                </a:lnTo>
                <a:lnTo>
                  <a:pt x="999169" y="366652"/>
                </a:lnTo>
                <a:lnTo>
                  <a:pt x="983902" y="322161"/>
                </a:lnTo>
                <a:lnTo>
                  <a:pt x="964751" y="279632"/>
                </a:lnTo>
                <a:lnTo>
                  <a:pt x="941930" y="239277"/>
                </a:lnTo>
                <a:lnTo>
                  <a:pt x="915653" y="201310"/>
                </a:lnTo>
                <a:lnTo>
                  <a:pt x="886132" y="165945"/>
                </a:lnTo>
                <a:lnTo>
                  <a:pt x="853582" y="133396"/>
                </a:lnTo>
                <a:lnTo>
                  <a:pt x="818217" y="103876"/>
                </a:lnTo>
                <a:lnTo>
                  <a:pt x="780249" y="77599"/>
                </a:lnTo>
                <a:lnTo>
                  <a:pt x="739893" y="54778"/>
                </a:lnTo>
                <a:lnTo>
                  <a:pt x="697363" y="35628"/>
                </a:lnTo>
                <a:lnTo>
                  <a:pt x="652871" y="20361"/>
                </a:lnTo>
                <a:lnTo>
                  <a:pt x="606632" y="9191"/>
                </a:lnTo>
                <a:lnTo>
                  <a:pt x="558858" y="2333"/>
                </a:lnTo>
                <a:lnTo>
                  <a:pt x="509765" y="0"/>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1506232" y="7672323"/>
            <a:ext cx="1019810" cy="1019810"/>
          </a:xfrm>
          <a:custGeom>
            <a:avLst/>
            <a:gdLst/>
            <a:ahLst/>
            <a:cxnLst/>
            <a:rect l="l" t="t" r="r" b="b"/>
            <a:pathLst>
              <a:path w="1019810" h="1019809">
                <a:moveTo>
                  <a:pt x="509765" y="0"/>
                </a:moveTo>
                <a:lnTo>
                  <a:pt x="460671" y="2333"/>
                </a:lnTo>
                <a:lnTo>
                  <a:pt x="412898" y="9191"/>
                </a:lnTo>
                <a:lnTo>
                  <a:pt x="366659" y="20361"/>
                </a:lnTo>
                <a:lnTo>
                  <a:pt x="322167" y="35628"/>
                </a:lnTo>
                <a:lnTo>
                  <a:pt x="279636" y="54778"/>
                </a:lnTo>
                <a:lnTo>
                  <a:pt x="239280" y="77599"/>
                </a:lnTo>
                <a:lnTo>
                  <a:pt x="201313" y="103876"/>
                </a:lnTo>
                <a:lnTo>
                  <a:pt x="165947" y="133396"/>
                </a:lnTo>
                <a:lnTo>
                  <a:pt x="133397" y="165945"/>
                </a:lnTo>
                <a:lnTo>
                  <a:pt x="103877" y="201310"/>
                </a:lnTo>
                <a:lnTo>
                  <a:pt x="77599" y="239277"/>
                </a:lnTo>
                <a:lnTo>
                  <a:pt x="54778" y="279632"/>
                </a:lnTo>
                <a:lnTo>
                  <a:pt x="35628" y="322161"/>
                </a:lnTo>
                <a:lnTo>
                  <a:pt x="20361" y="366652"/>
                </a:lnTo>
                <a:lnTo>
                  <a:pt x="9191" y="412889"/>
                </a:lnTo>
                <a:lnTo>
                  <a:pt x="2333" y="460661"/>
                </a:lnTo>
                <a:lnTo>
                  <a:pt x="0" y="509752"/>
                </a:lnTo>
                <a:lnTo>
                  <a:pt x="2333" y="558846"/>
                </a:lnTo>
                <a:lnTo>
                  <a:pt x="9191" y="606619"/>
                </a:lnTo>
                <a:lnTo>
                  <a:pt x="20361" y="652858"/>
                </a:lnTo>
                <a:lnTo>
                  <a:pt x="35628" y="697350"/>
                </a:lnTo>
                <a:lnTo>
                  <a:pt x="54778" y="739881"/>
                </a:lnTo>
                <a:lnTo>
                  <a:pt x="77599" y="780237"/>
                </a:lnTo>
                <a:lnTo>
                  <a:pt x="103877" y="818204"/>
                </a:lnTo>
                <a:lnTo>
                  <a:pt x="133397" y="853570"/>
                </a:lnTo>
                <a:lnTo>
                  <a:pt x="165947" y="886119"/>
                </a:lnTo>
                <a:lnTo>
                  <a:pt x="201313" y="915640"/>
                </a:lnTo>
                <a:lnTo>
                  <a:pt x="239280" y="941917"/>
                </a:lnTo>
                <a:lnTo>
                  <a:pt x="279636" y="964738"/>
                </a:lnTo>
                <a:lnTo>
                  <a:pt x="322167" y="983889"/>
                </a:lnTo>
                <a:lnTo>
                  <a:pt x="366659" y="999156"/>
                </a:lnTo>
                <a:lnTo>
                  <a:pt x="412898" y="1010325"/>
                </a:lnTo>
                <a:lnTo>
                  <a:pt x="460671" y="1017184"/>
                </a:lnTo>
                <a:lnTo>
                  <a:pt x="509765" y="1019517"/>
                </a:lnTo>
                <a:lnTo>
                  <a:pt x="558858" y="1017184"/>
                </a:lnTo>
                <a:lnTo>
                  <a:pt x="606632" y="1010325"/>
                </a:lnTo>
                <a:lnTo>
                  <a:pt x="652871" y="999156"/>
                </a:lnTo>
                <a:lnTo>
                  <a:pt x="697363" y="983889"/>
                </a:lnTo>
                <a:lnTo>
                  <a:pt x="739893" y="964738"/>
                </a:lnTo>
                <a:lnTo>
                  <a:pt x="780249" y="941917"/>
                </a:lnTo>
                <a:lnTo>
                  <a:pt x="818217" y="915640"/>
                </a:lnTo>
                <a:lnTo>
                  <a:pt x="853582" y="886119"/>
                </a:lnTo>
                <a:lnTo>
                  <a:pt x="886132" y="853570"/>
                </a:lnTo>
                <a:lnTo>
                  <a:pt x="915653" y="818204"/>
                </a:lnTo>
                <a:lnTo>
                  <a:pt x="941930" y="780237"/>
                </a:lnTo>
                <a:lnTo>
                  <a:pt x="964751" y="739881"/>
                </a:lnTo>
                <a:lnTo>
                  <a:pt x="983902" y="697350"/>
                </a:lnTo>
                <a:lnTo>
                  <a:pt x="999169" y="652858"/>
                </a:lnTo>
                <a:lnTo>
                  <a:pt x="1010338" y="606619"/>
                </a:lnTo>
                <a:lnTo>
                  <a:pt x="1017197" y="558846"/>
                </a:lnTo>
                <a:lnTo>
                  <a:pt x="1019530" y="509752"/>
                </a:lnTo>
                <a:lnTo>
                  <a:pt x="1017197" y="460661"/>
                </a:lnTo>
                <a:lnTo>
                  <a:pt x="1010338" y="412889"/>
                </a:lnTo>
                <a:lnTo>
                  <a:pt x="999169" y="366652"/>
                </a:lnTo>
                <a:lnTo>
                  <a:pt x="983902" y="322161"/>
                </a:lnTo>
                <a:lnTo>
                  <a:pt x="964751" y="279632"/>
                </a:lnTo>
                <a:lnTo>
                  <a:pt x="941930" y="239277"/>
                </a:lnTo>
                <a:lnTo>
                  <a:pt x="915653" y="201310"/>
                </a:lnTo>
                <a:lnTo>
                  <a:pt x="886132" y="165945"/>
                </a:lnTo>
                <a:lnTo>
                  <a:pt x="853582" y="133396"/>
                </a:lnTo>
                <a:lnTo>
                  <a:pt x="818217" y="103876"/>
                </a:lnTo>
                <a:lnTo>
                  <a:pt x="780249" y="77599"/>
                </a:lnTo>
                <a:lnTo>
                  <a:pt x="739893" y="54778"/>
                </a:lnTo>
                <a:lnTo>
                  <a:pt x="697363" y="35628"/>
                </a:lnTo>
                <a:lnTo>
                  <a:pt x="652871" y="20361"/>
                </a:lnTo>
                <a:lnTo>
                  <a:pt x="606632" y="9191"/>
                </a:lnTo>
                <a:lnTo>
                  <a:pt x="558858" y="2333"/>
                </a:lnTo>
                <a:lnTo>
                  <a:pt x="509765" y="0"/>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1886394" y="9132485"/>
            <a:ext cx="1019810" cy="1019810"/>
          </a:xfrm>
          <a:custGeom>
            <a:avLst/>
            <a:gdLst/>
            <a:ahLst/>
            <a:cxnLst/>
            <a:rect l="l" t="t" r="r" b="b"/>
            <a:pathLst>
              <a:path w="1019810" h="1019809">
                <a:moveTo>
                  <a:pt x="509765" y="0"/>
                </a:moveTo>
                <a:lnTo>
                  <a:pt x="460671" y="2333"/>
                </a:lnTo>
                <a:lnTo>
                  <a:pt x="412898" y="9191"/>
                </a:lnTo>
                <a:lnTo>
                  <a:pt x="366659" y="20361"/>
                </a:lnTo>
                <a:lnTo>
                  <a:pt x="322167" y="35628"/>
                </a:lnTo>
                <a:lnTo>
                  <a:pt x="279636" y="54778"/>
                </a:lnTo>
                <a:lnTo>
                  <a:pt x="239280" y="77599"/>
                </a:lnTo>
                <a:lnTo>
                  <a:pt x="201313" y="103876"/>
                </a:lnTo>
                <a:lnTo>
                  <a:pt x="165947" y="133396"/>
                </a:lnTo>
                <a:lnTo>
                  <a:pt x="133397" y="165945"/>
                </a:lnTo>
                <a:lnTo>
                  <a:pt x="103877" y="201310"/>
                </a:lnTo>
                <a:lnTo>
                  <a:pt x="77599" y="239277"/>
                </a:lnTo>
                <a:lnTo>
                  <a:pt x="54778" y="279632"/>
                </a:lnTo>
                <a:lnTo>
                  <a:pt x="35628" y="322161"/>
                </a:lnTo>
                <a:lnTo>
                  <a:pt x="20361" y="366652"/>
                </a:lnTo>
                <a:lnTo>
                  <a:pt x="9191" y="412889"/>
                </a:lnTo>
                <a:lnTo>
                  <a:pt x="2333" y="460661"/>
                </a:lnTo>
                <a:lnTo>
                  <a:pt x="0" y="509752"/>
                </a:lnTo>
                <a:lnTo>
                  <a:pt x="2333" y="558846"/>
                </a:lnTo>
                <a:lnTo>
                  <a:pt x="9191" y="606619"/>
                </a:lnTo>
                <a:lnTo>
                  <a:pt x="20361" y="652858"/>
                </a:lnTo>
                <a:lnTo>
                  <a:pt x="35628" y="697350"/>
                </a:lnTo>
                <a:lnTo>
                  <a:pt x="54778" y="739881"/>
                </a:lnTo>
                <a:lnTo>
                  <a:pt x="77599" y="780237"/>
                </a:lnTo>
                <a:lnTo>
                  <a:pt x="103877" y="818204"/>
                </a:lnTo>
                <a:lnTo>
                  <a:pt x="133397" y="853570"/>
                </a:lnTo>
                <a:lnTo>
                  <a:pt x="165947" y="886119"/>
                </a:lnTo>
                <a:lnTo>
                  <a:pt x="201313" y="915640"/>
                </a:lnTo>
                <a:lnTo>
                  <a:pt x="239280" y="941917"/>
                </a:lnTo>
                <a:lnTo>
                  <a:pt x="279636" y="964738"/>
                </a:lnTo>
                <a:lnTo>
                  <a:pt x="322167" y="983889"/>
                </a:lnTo>
                <a:lnTo>
                  <a:pt x="366659" y="999156"/>
                </a:lnTo>
                <a:lnTo>
                  <a:pt x="412898" y="1010325"/>
                </a:lnTo>
                <a:lnTo>
                  <a:pt x="460671" y="1017184"/>
                </a:lnTo>
                <a:lnTo>
                  <a:pt x="509765" y="1019517"/>
                </a:lnTo>
                <a:lnTo>
                  <a:pt x="558858" y="1017184"/>
                </a:lnTo>
                <a:lnTo>
                  <a:pt x="606632" y="1010325"/>
                </a:lnTo>
                <a:lnTo>
                  <a:pt x="652871" y="999156"/>
                </a:lnTo>
                <a:lnTo>
                  <a:pt x="697363" y="983889"/>
                </a:lnTo>
                <a:lnTo>
                  <a:pt x="739893" y="964738"/>
                </a:lnTo>
                <a:lnTo>
                  <a:pt x="780249" y="941917"/>
                </a:lnTo>
                <a:lnTo>
                  <a:pt x="818217" y="915640"/>
                </a:lnTo>
                <a:lnTo>
                  <a:pt x="853582" y="886119"/>
                </a:lnTo>
                <a:lnTo>
                  <a:pt x="886132" y="853570"/>
                </a:lnTo>
                <a:lnTo>
                  <a:pt x="915653" y="818204"/>
                </a:lnTo>
                <a:lnTo>
                  <a:pt x="941930" y="780237"/>
                </a:lnTo>
                <a:lnTo>
                  <a:pt x="964751" y="739881"/>
                </a:lnTo>
                <a:lnTo>
                  <a:pt x="983902" y="697350"/>
                </a:lnTo>
                <a:lnTo>
                  <a:pt x="999169" y="652858"/>
                </a:lnTo>
                <a:lnTo>
                  <a:pt x="1010338" y="606619"/>
                </a:lnTo>
                <a:lnTo>
                  <a:pt x="1017197" y="558846"/>
                </a:lnTo>
                <a:lnTo>
                  <a:pt x="1019530" y="509752"/>
                </a:lnTo>
                <a:lnTo>
                  <a:pt x="1017197" y="460661"/>
                </a:lnTo>
                <a:lnTo>
                  <a:pt x="1010338" y="412889"/>
                </a:lnTo>
                <a:lnTo>
                  <a:pt x="999169" y="366652"/>
                </a:lnTo>
                <a:lnTo>
                  <a:pt x="983902" y="322161"/>
                </a:lnTo>
                <a:lnTo>
                  <a:pt x="964751" y="279632"/>
                </a:lnTo>
                <a:lnTo>
                  <a:pt x="941930" y="239277"/>
                </a:lnTo>
                <a:lnTo>
                  <a:pt x="915653" y="201310"/>
                </a:lnTo>
                <a:lnTo>
                  <a:pt x="886132" y="165945"/>
                </a:lnTo>
                <a:lnTo>
                  <a:pt x="853582" y="133396"/>
                </a:lnTo>
                <a:lnTo>
                  <a:pt x="818217" y="103876"/>
                </a:lnTo>
                <a:lnTo>
                  <a:pt x="780249" y="77599"/>
                </a:lnTo>
                <a:lnTo>
                  <a:pt x="739893" y="54778"/>
                </a:lnTo>
                <a:lnTo>
                  <a:pt x="697363" y="35628"/>
                </a:lnTo>
                <a:lnTo>
                  <a:pt x="652871" y="20361"/>
                </a:lnTo>
                <a:lnTo>
                  <a:pt x="606632" y="9191"/>
                </a:lnTo>
                <a:lnTo>
                  <a:pt x="558858" y="2333"/>
                </a:lnTo>
                <a:lnTo>
                  <a:pt x="509765" y="0"/>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p:nvPr/>
        </p:nvSpPr>
        <p:spPr>
          <a:xfrm>
            <a:off x="374395" y="9132485"/>
            <a:ext cx="1019810" cy="1019810"/>
          </a:xfrm>
          <a:custGeom>
            <a:avLst/>
            <a:gdLst/>
            <a:ahLst/>
            <a:cxnLst/>
            <a:rect l="l" t="t" r="r" b="b"/>
            <a:pathLst>
              <a:path w="1019810" h="1019809">
                <a:moveTo>
                  <a:pt x="509765" y="0"/>
                </a:moveTo>
                <a:lnTo>
                  <a:pt x="460671" y="2333"/>
                </a:lnTo>
                <a:lnTo>
                  <a:pt x="412898" y="9191"/>
                </a:lnTo>
                <a:lnTo>
                  <a:pt x="366659" y="20361"/>
                </a:lnTo>
                <a:lnTo>
                  <a:pt x="322167" y="35628"/>
                </a:lnTo>
                <a:lnTo>
                  <a:pt x="279636" y="54778"/>
                </a:lnTo>
                <a:lnTo>
                  <a:pt x="239280" y="77599"/>
                </a:lnTo>
                <a:lnTo>
                  <a:pt x="201313" y="103876"/>
                </a:lnTo>
                <a:lnTo>
                  <a:pt x="165947" y="133396"/>
                </a:lnTo>
                <a:lnTo>
                  <a:pt x="133397" y="165945"/>
                </a:lnTo>
                <a:lnTo>
                  <a:pt x="103877" y="201310"/>
                </a:lnTo>
                <a:lnTo>
                  <a:pt x="77599" y="239277"/>
                </a:lnTo>
                <a:lnTo>
                  <a:pt x="54778" y="279632"/>
                </a:lnTo>
                <a:lnTo>
                  <a:pt x="35628" y="322161"/>
                </a:lnTo>
                <a:lnTo>
                  <a:pt x="20361" y="366652"/>
                </a:lnTo>
                <a:lnTo>
                  <a:pt x="9191" y="412889"/>
                </a:lnTo>
                <a:lnTo>
                  <a:pt x="2333" y="460661"/>
                </a:lnTo>
                <a:lnTo>
                  <a:pt x="0" y="509752"/>
                </a:lnTo>
                <a:lnTo>
                  <a:pt x="2333" y="558846"/>
                </a:lnTo>
                <a:lnTo>
                  <a:pt x="9191" y="606619"/>
                </a:lnTo>
                <a:lnTo>
                  <a:pt x="20361" y="652858"/>
                </a:lnTo>
                <a:lnTo>
                  <a:pt x="35628" y="697350"/>
                </a:lnTo>
                <a:lnTo>
                  <a:pt x="54778" y="739881"/>
                </a:lnTo>
                <a:lnTo>
                  <a:pt x="77599" y="780237"/>
                </a:lnTo>
                <a:lnTo>
                  <a:pt x="103877" y="818204"/>
                </a:lnTo>
                <a:lnTo>
                  <a:pt x="133397" y="853570"/>
                </a:lnTo>
                <a:lnTo>
                  <a:pt x="165947" y="886119"/>
                </a:lnTo>
                <a:lnTo>
                  <a:pt x="201313" y="915640"/>
                </a:lnTo>
                <a:lnTo>
                  <a:pt x="239280" y="941917"/>
                </a:lnTo>
                <a:lnTo>
                  <a:pt x="279636" y="964738"/>
                </a:lnTo>
                <a:lnTo>
                  <a:pt x="322167" y="983889"/>
                </a:lnTo>
                <a:lnTo>
                  <a:pt x="366659" y="999156"/>
                </a:lnTo>
                <a:lnTo>
                  <a:pt x="412898" y="1010325"/>
                </a:lnTo>
                <a:lnTo>
                  <a:pt x="460671" y="1017184"/>
                </a:lnTo>
                <a:lnTo>
                  <a:pt x="509765" y="1019517"/>
                </a:lnTo>
                <a:lnTo>
                  <a:pt x="558858" y="1017184"/>
                </a:lnTo>
                <a:lnTo>
                  <a:pt x="606632" y="1010325"/>
                </a:lnTo>
                <a:lnTo>
                  <a:pt x="652871" y="999156"/>
                </a:lnTo>
                <a:lnTo>
                  <a:pt x="697363" y="983889"/>
                </a:lnTo>
                <a:lnTo>
                  <a:pt x="739893" y="964738"/>
                </a:lnTo>
                <a:lnTo>
                  <a:pt x="780249" y="941917"/>
                </a:lnTo>
                <a:lnTo>
                  <a:pt x="818217" y="915640"/>
                </a:lnTo>
                <a:lnTo>
                  <a:pt x="853582" y="886119"/>
                </a:lnTo>
                <a:lnTo>
                  <a:pt x="886132" y="853570"/>
                </a:lnTo>
                <a:lnTo>
                  <a:pt x="915653" y="818204"/>
                </a:lnTo>
                <a:lnTo>
                  <a:pt x="941930" y="780237"/>
                </a:lnTo>
                <a:lnTo>
                  <a:pt x="964751" y="739881"/>
                </a:lnTo>
                <a:lnTo>
                  <a:pt x="983902" y="697350"/>
                </a:lnTo>
                <a:lnTo>
                  <a:pt x="999169" y="652858"/>
                </a:lnTo>
                <a:lnTo>
                  <a:pt x="1010338" y="606619"/>
                </a:lnTo>
                <a:lnTo>
                  <a:pt x="1017197" y="558846"/>
                </a:lnTo>
                <a:lnTo>
                  <a:pt x="1019530" y="509752"/>
                </a:lnTo>
                <a:lnTo>
                  <a:pt x="1017197" y="460661"/>
                </a:lnTo>
                <a:lnTo>
                  <a:pt x="1010338" y="412889"/>
                </a:lnTo>
                <a:lnTo>
                  <a:pt x="999169" y="366652"/>
                </a:lnTo>
                <a:lnTo>
                  <a:pt x="983902" y="322161"/>
                </a:lnTo>
                <a:lnTo>
                  <a:pt x="964751" y="279632"/>
                </a:lnTo>
                <a:lnTo>
                  <a:pt x="941930" y="239277"/>
                </a:lnTo>
                <a:lnTo>
                  <a:pt x="915653" y="201310"/>
                </a:lnTo>
                <a:lnTo>
                  <a:pt x="886132" y="165945"/>
                </a:lnTo>
                <a:lnTo>
                  <a:pt x="853582" y="133396"/>
                </a:lnTo>
                <a:lnTo>
                  <a:pt x="818217" y="103876"/>
                </a:lnTo>
                <a:lnTo>
                  <a:pt x="780249" y="77599"/>
                </a:lnTo>
                <a:lnTo>
                  <a:pt x="739893" y="54778"/>
                </a:lnTo>
                <a:lnTo>
                  <a:pt x="697363" y="35628"/>
                </a:lnTo>
                <a:lnTo>
                  <a:pt x="652871" y="20361"/>
                </a:lnTo>
                <a:lnTo>
                  <a:pt x="606632" y="9191"/>
                </a:lnTo>
                <a:lnTo>
                  <a:pt x="558858" y="2333"/>
                </a:lnTo>
                <a:lnTo>
                  <a:pt x="509765" y="0"/>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p:nvPr/>
        </p:nvSpPr>
        <p:spPr>
          <a:xfrm>
            <a:off x="797750" y="8748005"/>
            <a:ext cx="1019810" cy="1019810"/>
          </a:xfrm>
          <a:custGeom>
            <a:avLst/>
            <a:gdLst/>
            <a:ahLst/>
            <a:cxnLst/>
            <a:rect l="l" t="t" r="r" b="b"/>
            <a:pathLst>
              <a:path w="1019810" h="1019809">
                <a:moveTo>
                  <a:pt x="509765" y="0"/>
                </a:moveTo>
                <a:lnTo>
                  <a:pt x="460671" y="2333"/>
                </a:lnTo>
                <a:lnTo>
                  <a:pt x="412898" y="9191"/>
                </a:lnTo>
                <a:lnTo>
                  <a:pt x="366659" y="20361"/>
                </a:lnTo>
                <a:lnTo>
                  <a:pt x="322167" y="35628"/>
                </a:lnTo>
                <a:lnTo>
                  <a:pt x="279636" y="54778"/>
                </a:lnTo>
                <a:lnTo>
                  <a:pt x="239280" y="77599"/>
                </a:lnTo>
                <a:lnTo>
                  <a:pt x="201313" y="103876"/>
                </a:lnTo>
                <a:lnTo>
                  <a:pt x="165947" y="133396"/>
                </a:lnTo>
                <a:lnTo>
                  <a:pt x="133397" y="165945"/>
                </a:lnTo>
                <a:lnTo>
                  <a:pt x="103877" y="201310"/>
                </a:lnTo>
                <a:lnTo>
                  <a:pt x="77599" y="239277"/>
                </a:lnTo>
                <a:lnTo>
                  <a:pt x="54778" y="279632"/>
                </a:lnTo>
                <a:lnTo>
                  <a:pt x="35628" y="322161"/>
                </a:lnTo>
                <a:lnTo>
                  <a:pt x="20361" y="366652"/>
                </a:lnTo>
                <a:lnTo>
                  <a:pt x="9191" y="412889"/>
                </a:lnTo>
                <a:lnTo>
                  <a:pt x="2333" y="460661"/>
                </a:lnTo>
                <a:lnTo>
                  <a:pt x="0" y="509752"/>
                </a:lnTo>
                <a:lnTo>
                  <a:pt x="2333" y="558846"/>
                </a:lnTo>
                <a:lnTo>
                  <a:pt x="9191" y="606619"/>
                </a:lnTo>
                <a:lnTo>
                  <a:pt x="20361" y="652858"/>
                </a:lnTo>
                <a:lnTo>
                  <a:pt x="35628" y="697350"/>
                </a:lnTo>
                <a:lnTo>
                  <a:pt x="54778" y="739881"/>
                </a:lnTo>
                <a:lnTo>
                  <a:pt x="77599" y="780237"/>
                </a:lnTo>
                <a:lnTo>
                  <a:pt x="103877" y="818204"/>
                </a:lnTo>
                <a:lnTo>
                  <a:pt x="133397" y="853570"/>
                </a:lnTo>
                <a:lnTo>
                  <a:pt x="165947" y="886119"/>
                </a:lnTo>
                <a:lnTo>
                  <a:pt x="201313" y="915640"/>
                </a:lnTo>
                <a:lnTo>
                  <a:pt x="239280" y="941917"/>
                </a:lnTo>
                <a:lnTo>
                  <a:pt x="279636" y="964738"/>
                </a:lnTo>
                <a:lnTo>
                  <a:pt x="322167" y="983889"/>
                </a:lnTo>
                <a:lnTo>
                  <a:pt x="366659" y="999156"/>
                </a:lnTo>
                <a:lnTo>
                  <a:pt x="412898" y="1010325"/>
                </a:lnTo>
                <a:lnTo>
                  <a:pt x="460671" y="1017184"/>
                </a:lnTo>
                <a:lnTo>
                  <a:pt x="509765" y="1019517"/>
                </a:lnTo>
                <a:lnTo>
                  <a:pt x="558858" y="1017184"/>
                </a:lnTo>
                <a:lnTo>
                  <a:pt x="606632" y="1010325"/>
                </a:lnTo>
                <a:lnTo>
                  <a:pt x="652871" y="999156"/>
                </a:lnTo>
                <a:lnTo>
                  <a:pt x="697363" y="983889"/>
                </a:lnTo>
                <a:lnTo>
                  <a:pt x="739893" y="964738"/>
                </a:lnTo>
                <a:lnTo>
                  <a:pt x="780249" y="941917"/>
                </a:lnTo>
                <a:lnTo>
                  <a:pt x="818217" y="915640"/>
                </a:lnTo>
                <a:lnTo>
                  <a:pt x="853582" y="886119"/>
                </a:lnTo>
                <a:lnTo>
                  <a:pt x="886132" y="853570"/>
                </a:lnTo>
                <a:lnTo>
                  <a:pt x="915653" y="818204"/>
                </a:lnTo>
                <a:lnTo>
                  <a:pt x="941930" y="780237"/>
                </a:lnTo>
                <a:lnTo>
                  <a:pt x="964751" y="739881"/>
                </a:lnTo>
                <a:lnTo>
                  <a:pt x="983902" y="697350"/>
                </a:lnTo>
                <a:lnTo>
                  <a:pt x="999169" y="652858"/>
                </a:lnTo>
                <a:lnTo>
                  <a:pt x="1010338" y="606619"/>
                </a:lnTo>
                <a:lnTo>
                  <a:pt x="1017197" y="558846"/>
                </a:lnTo>
                <a:lnTo>
                  <a:pt x="1019530" y="509752"/>
                </a:lnTo>
                <a:lnTo>
                  <a:pt x="1017197" y="460661"/>
                </a:lnTo>
                <a:lnTo>
                  <a:pt x="1010338" y="412889"/>
                </a:lnTo>
                <a:lnTo>
                  <a:pt x="999169" y="366652"/>
                </a:lnTo>
                <a:lnTo>
                  <a:pt x="983902" y="322161"/>
                </a:lnTo>
                <a:lnTo>
                  <a:pt x="964751" y="279632"/>
                </a:lnTo>
                <a:lnTo>
                  <a:pt x="941930" y="239277"/>
                </a:lnTo>
                <a:lnTo>
                  <a:pt x="915653" y="201310"/>
                </a:lnTo>
                <a:lnTo>
                  <a:pt x="886132" y="165945"/>
                </a:lnTo>
                <a:lnTo>
                  <a:pt x="853582" y="133396"/>
                </a:lnTo>
                <a:lnTo>
                  <a:pt x="818217" y="103876"/>
                </a:lnTo>
                <a:lnTo>
                  <a:pt x="780249" y="77599"/>
                </a:lnTo>
                <a:lnTo>
                  <a:pt x="739893" y="54778"/>
                </a:lnTo>
                <a:lnTo>
                  <a:pt x="697363" y="35628"/>
                </a:lnTo>
                <a:lnTo>
                  <a:pt x="652871" y="20361"/>
                </a:lnTo>
                <a:lnTo>
                  <a:pt x="606632" y="9191"/>
                </a:lnTo>
                <a:lnTo>
                  <a:pt x="558858" y="2333"/>
                </a:lnTo>
                <a:lnTo>
                  <a:pt x="509765" y="0"/>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p:nvPr/>
        </p:nvSpPr>
        <p:spPr>
          <a:xfrm>
            <a:off x="797750" y="9400325"/>
            <a:ext cx="1019810" cy="1019810"/>
          </a:xfrm>
          <a:custGeom>
            <a:avLst/>
            <a:gdLst/>
            <a:ahLst/>
            <a:cxnLst/>
            <a:rect l="l" t="t" r="r" b="b"/>
            <a:pathLst>
              <a:path w="1019810" h="1019809">
                <a:moveTo>
                  <a:pt x="509765" y="0"/>
                </a:moveTo>
                <a:lnTo>
                  <a:pt x="460671" y="2333"/>
                </a:lnTo>
                <a:lnTo>
                  <a:pt x="412898" y="9191"/>
                </a:lnTo>
                <a:lnTo>
                  <a:pt x="366659" y="20361"/>
                </a:lnTo>
                <a:lnTo>
                  <a:pt x="322167" y="35628"/>
                </a:lnTo>
                <a:lnTo>
                  <a:pt x="279636" y="54778"/>
                </a:lnTo>
                <a:lnTo>
                  <a:pt x="239280" y="77599"/>
                </a:lnTo>
                <a:lnTo>
                  <a:pt x="201313" y="103876"/>
                </a:lnTo>
                <a:lnTo>
                  <a:pt x="165947" y="133396"/>
                </a:lnTo>
                <a:lnTo>
                  <a:pt x="133397" y="165945"/>
                </a:lnTo>
                <a:lnTo>
                  <a:pt x="103877" y="201310"/>
                </a:lnTo>
                <a:lnTo>
                  <a:pt x="77599" y="239277"/>
                </a:lnTo>
                <a:lnTo>
                  <a:pt x="54778" y="279632"/>
                </a:lnTo>
                <a:lnTo>
                  <a:pt x="35628" y="322161"/>
                </a:lnTo>
                <a:lnTo>
                  <a:pt x="20361" y="366652"/>
                </a:lnTo>
                <a:lnTo>
                  <a:pt x="9191" y="412889"/>
                </a:lnTo>
                <a:lnTo>
                  <a:pt x="2333" y="460661"/>
                </a:lnTo>
                <a:lnTo>
                  <a:pt x="0" y="509752"/>
                </a:lnTo>
                <a:lnTo>
                  <a:pt x="2333" y="558846"/>
                </a:lnTo>
                <a:lnTo>
                  <a:pt x="9191" y="606619"/>
                </a:lnTo>
                <a:lnTo>
                  <a:pt x="20361" y="652858"/>
                </a:lnTo>
                <a:lnTo>
                  <a:pt x="35628" y="697350"/>
                </a:lnTo>
                <a:lnTo>
                  <a:pt x="54778" y="739881"/>
                </a:lnTo>
                <a:lnTo>
                  <a:pt x="77599" y="780237"/>
                </a:lnTo>
                <a:lnTo>
                  <a:pt x="103877" y="818204"/>
                </a:lnTo>
                <a:lnTo>
                  <a:pt x="133397" y="853570"/>
                </a:lnTo>
                <a:lnTo>
                  <a:pt x="165947" y="886119"/>
                </a:lnTo>
                <a:lnTo>
                  <a:pt x="201313" y="915640"/>
                </a:lnTo>
                <a:lnTo>
                  <a:pt x="239280" y="941917"/>
                </a:lnTo>
                <a:lnTo>
                  <a:pt x="279636" y="964738"/>
                </a:lnTo>
                <a:lnTo>
                  <a:pt x="322167" y="983889"/>
                </a:lnTo>
                <a:lnTo>
                  <a:pt x="366659" y="999156"/>
                </a:lnTo>
                <a:lnTo>
                  <a:pt x="412898" y="1010325"/>
                </a:lnTo>
                <a:lnTo>
                  <a:pt x="460671" y="1017184"/>
                </a:lnTo>
                <a:lnTo>
                  <a:pt x="509765" y="1019517"/>
                </a:lnTo>
                <a:lnTo>
                  <a:pt x="558858" y="1017184"/>
                </a:lnTo>
                <a:lnTo>
                  <a:pt x="606632" y="1010325"/>
                </a:lnTo>
                <a:lnTo>
                  <a:pt x="652871" y="999156"/>
                </a:lnTo>
                <a:lnTo>
                  <a:pt x="697363" y="983889"/>
                </a:lnTo>
                <a:lnTo>
                  <a:pt x="739893" y="964738"/>
                </a:lnTo>
                <a:lnTo>
                  <a:pt x="780249" y="941917"/>
                </a:lnTo>
                <a:lnTo>
                  <a:pt x="818217" y="915640"/>
                </a:lnTo>
                <a:lnTo>
                  <a:pt x="853582" y="886119"/>
                </a:lnTo>
                <a:lnTo>
                  <a:pt x="886132" y="853570"/>
                </a:lnTo>
                <a:lnTo>
                  <a:pt x="915653" y="818204"/>
                </a:lnTo>
                <a:lnTo>
                  <a:pt x="941930" y="780237"/>
                </a:lnTo>
                <a:lnTo>
                  <a:pt x="964751" y="739881"/>
                </a:lnTo>
                <a:lnTo>
                  <a:pt x="983902" y="697350"/>
                </a:lnTo>
                <a:lnTo>
                  <a:pt x="999169" y="652858"/>
                </a:lnTo>
                <a:lnTo>
                  <a:pt x="1010338" y="606619"/>
                </a:lnTo>
                <a:lnTo>
                  <a:pt x="1017197" y="558846"/>
                </a:lnTo>
                <a:lnTo>
                  <a:pt x="1019530" y="509752"/>
                </a:lnTo>
                <a:lnTo>
                  <a:pt x="1017197" y="460661"/>
                </a:lnTo>
                <a:lnTo>
                  <a:pt x="1010338" y="412889"/>
                </a:lnTo>
                <a:lnTo>
                  <a:pt x="999169" y="366652"/>
                </a:lnTo>
                <a:lnTo>
                  <a:pt x="983902" y="322161"/>
                </a:lnTo>
                <a:lnTo>
                  <a:pt x="964751" y="279632"/>
                </a:lnTo>
                <a:lnTo>
                  <a:pt x="941930" y="239277"/>
                </a:lnTo>
                <a:lnTo>
                  <a:pt x="915653" y="201310"/>
                </a:lnTo>
                <a:lnTo>
                  <a:pt x="886132" y="165945"/>
                </a:lnTo>
                <a:lnTo>
                  <a:pt x="853582" y="133396"/>
                </a:lnTo>
                <a:lnTo>
                  <a:pt x="818217" y="103876"/>
                </a:lnTo>
                <a:lnTo>
                  <a:pt x="780249" y="77599"/>
                </a:lnTo>
                <a:lnTo>
                  <a:pt x="739893" y="54778"/>
                </a:lnTo>
                <a:lnTo>
                  <a:pt x="697363" y="35628"/>
                </a:lnTo>
                <a:lnTo>
                  <a:pt x="652871" y="20361"/>
                </a:lnTo>
                <a:lnTo>
                  <a:pt x="606632" y="9191"/>
                </a:lnTo>
                <a:lnTo>
                  <a:pt x="558858" y="2333"/>
                </a:lnTo>
                <a:lnTo>
                  <a:pt x="509765" y="0"/>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p:nvPr/>
        </p:nvSpPr>
        <p:spPr>
          <a:xfrm>
            <a:off x="1506232" y="8748005"/>
            <a:ext cx="1019810" cy="1019810"/>
          </a:xfrm>
          <a:custGeom>
            <a:avLst/>
            <a:gdLst/>
            <a:ahLst/>
            <a:cxnLst/>
            <a:rect l="l" t="t" r="r" b="b"/>
            <a:pathLst>
              <a:path w="1019810" h="1019809">
                <a:moveTo>
                  <a:pt x="509765" y="0"/>
                </a:moveTo>
                <a:lnTo>
                  <a:pt x="460671" y="2333"/>
                </a:lnTo>
                <a:lnTo>
                  <a:pt x="412898" y="9191"/>
                </a:lnTo>
                <a:lnTo>
                  <a:pt x="366659" y="20361"/>
                </a:lnTo>
                <a:lnTo>
                  <a:pt x="322167" y="35628"/>
                </a:lnTo>
                <a:lnTo>
                  <a:pt x="279636" y="54778"/>
                </a:lnTo>
                <a:lnTo>
                  <a:pt x="239280" y="77599"/>
                </a:lnTo>
                <a:lnTo>
                  <a:pt x="201313" y="103876"/>
                </a:lnTo>
                <a:lnTo>
                  <a:pt x="165947" y="133396"/>
                </a:lnTo>
                <a:lnTo>
                  <a:pt x="133397" y="165945"/>
                </a:lnTo>
                <a:lnTo>
                  <a:pt x="103877" y="201310"/>
                </a:lnTo>
                <a:lnTo>
                  <a:pt x="77599" y="239277"/>
                </a:lnTo>
                <a:lnTo>
                  <a:pt x="54778" y="279632"/>
                </a:lnTo>
                <a:lnTo>
                  <a:pt x="35628" y="322161"/>
                </a:lnTo>
                <a:lnTo>
                  <a:pt x="20361" y="366652"/>
                </a:lnTo>
                <a:lnTo>
                  <a:pt x="9191" y="412889"/>
                </a:lnTo>
                <a:lnTo>
                  <a:pt x="2333" y="460661"/>
                </a:lnTo>
                <a:lnTo>
                  <a:pt x="0" y="509752"/>
                </a:lnTo>
                <a:lnTo>
                  <a:pt x="2333" y="558846"/>
                </a:lnTo>
                <a:lnTo>
                  <a:pt x="9191" y="606619"/>
                </a:lnTo>
                <a:lnTo>
                  <a:pt x="20361" y="652858"/>
                </a:lnTo>
                <a:lnTo>
                  <a:pt x="35628" y="697350"/>
                </a:lnTo>
                <a:lnTo>
                  <a:pt x="54778" y="739881"/>
                </a:lnTo>
                <a:lnTo>
                  <a:pt x="77599" y="780237"/>
                </a:lnTo>
                <a:lnTo>
                  <a:pt x="103877" y="818204"/>
                </a:lnTo>
                <a:lnTo>
                  <a:pt x="133397" y="853570"/>
                </a:lnTo>
                <a:lnTo>
                  <a:pt x="165947" y="886119"/>
                </a:lnTo>
                <a:lnTo>
                  <a:pt x="201313" y="915640"/>
                </a:lnTo>
                <a:lnTo>
                  <a:pt x="239280" y="941917"/>
                </a:lnTo>
                <a:lnTo>
                  <a:pt x="279636" y="964738"/>
                </a:lnTo>
                <a:lnTo>
                  <a:pt x="322167" y="983889"/>
                </a:lnTo>
                <a:lnTo>
                  <a:pt x="366659" y="999156"/>
                </a:lnTo>
                <a:lnTo>
                  <a:pt x="412898" y="1010325"/>
                </a:lnTo>
                <a:lnTo>
                  <a:pt x="460671" y="1017184"/>
                </a:lnTo>
                <a:lnTo>
                  <a:pt x="509765" y="1019517"/>
                </a:lnTo>
                <a:lnTo>
                  <a:pt x="558858" y="1017184"/>
                </a:lnTo>
                <a:lnTo>
                  <a:pt x="606632" y="1010325"/>
                </a:lnTo>
                <a:lnTo>
                  <a:pt x="652871" y="999156"/>
                </a:lnTo>
                <a:lnTo>
                  <a:pt x="697363" y="983889"/>
                </a:lnTo>
                <a:lnTo>
                  <a:pt x="739893" y="964738"/>
                </a:lnTo>
                <a:lnTo>
                  <a:pt x="780249" y="941917"/>
                </a:lnTo>
                <a:lnTo>
                  <a:pt x="818217" y="915640"/>
                </a:lnTo>
                <a:lnTo>
                  <a:pt x="853582" y="886119"/>
                </a:lnTo>
                <a:lnTo>
                  <a:pt x="886132" y="853570"/>
                </a:lnTo>
                <a:lnTo>
                  <a:pt x="915653" y="818204"/>
                </a:lnTo>
                <a:lnTo>
                  <a:pt x="941930" y="780237"/>
                </a:lnTo>
                <a:lnTo>
                  <a:pt x="964751" y="739881"/>
                </a:lnTo>
                <a:lnTo>
                  <a:pt x="983902" y="697350"/>
                </a:lnTo>
                <a:lnTo>
                  <a:pt x="999169" y="652858"/>
                </a:lnTo>
                <a:lnTo>
                  <a:pt x="1010338" y="606619"/>
                </a:lnTo>
                <a:lnTo>
                  <a:pt x="1017197" y="558846"/>
                </a:lnTo>
                <a:lnTo>
                  <a:pt x="1019530" y="509752"/>
                </a:lnTo>
                <a:lnTo>
                  <a:pt x="1017197" y="460661"/>
                </a:lnTo>
                <a:lnTo>
                  <a:pt x="1010338" y="412889"/>
                </a:lnTo>
                <a:lnTo>
                  <a:pt x="999169" y="366652"/>
                </a:lnTo>
                <a:lnTo>
                  <a:pt x="983902" y="322161"/>
                </a:lnTo>
                <a:lnTo>
                  <a:pt x="964751" y="279632"/>
                </a:lnTo>
                <a:lnTo>
                  <a:pt x="941930" y="239277"/>
                </a:lnTo>
                <a:lnTo>
                  <a:pt x="915653" y="201310"/>
                </a:lnTo>
                <a:lnTo>
                  <a:pt x="886132" y="165945"/>
                </a:lnTo>
                <a:lnTo>
                  <a:pt x="853582" y="133396"/>
                </a:lnTo>
                <a:lnTo>
                  <a:pt x="818217" y="103876"/>
                </a:lnTo>
                <a:lnTo>
                  <a:pt x="780249" y="77599"/>
                </a:lnTo>
                <a:lnTo>
                  <a:pt x="739893" y="54778"/>
                </a:lnTo>
                <a:lnTo>
                  <a:pt x="697363" y="35628"/>
                </a:lnTo>
                <a:lnTo>
                  <a:pt x="652871" y="20361"/>
                </a:lnTo>
                <a:lnTo>
                  <a:pt x="606632" y="9191"/>
                </a:lnTo>
                <a:lnTo>
                  <a:pt x="558858" y="2333"/>
                </a:lnTo>
                <a:lnTo>
                  <a:pt x="509765" y="0"/>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p:nvPr/>
        </p:nvSpPr>
        <p:spPr>
          <a:xfrm>
            <a:off x="1506232" y="9400325"/>
            <a:ext cx="1019810" cy="1019810"/>
          </a:xfrm>
          <a:custGeom>
            <a:avLst/>
            <a:gdLst/>
            <a:ahLst/>
            <a:cxnLst/>
            <a:rect l="l" t="t" r="r" b="b"/>
            <a:pathLst>
              <a:path w="1019810" h="1019809">
                <a:moveTo>
                  <a:pt x="509765" y="0"/>
                </a:moveTo>
                <a:lnTo>
                  <a:pt x="460671" y="2333"/>
                </a:lnTo>
                <a:lnTo>
                  <a:pt x="412898" y="9191"/>
                </a:lnTo>
                <a:lnTo>
                  <a:pt x="366659" y="20361"/>
                </a:lnTo>
                <a:lnTo>
                  <a:pt x="322167" y="35628"/>
                </a:lnTo>
                <a:lnTo>
                  <a:pt x="279636" y="54778"/>
                </a:lnTo>
                <a:lnTo>
                  <a:pt x="239280" y="77599"/>
                </a:lnTo>
                <a:lnTo>
                  <a:pt x="201313" y="103876"/>
                </a:lnTo>
                <a:lnTo>
                  <a:pt x="165947" y="133396"/>
                </a:lnTo>
                <a:lnTo>
                  <a:pt x="133397" y="165945"/>
                </a:lnTo>
                <a:lnTo>
                  <a:pt x="103877" y="201310"/>
                </a:lnTo>
                <a:lnTo>
                  <a:pt x="77599" y="239277"/>
                </a:lnTo>
                <a:lnTo>
                  <a:pt x="54778" y="279632"/>
                </a:lnTo>
                <a:lnTo>
                  <a:pt x="35628" y="322161"/>
                </a:lnTo>
                <a:lnTo>
                  <a:pt x="20361" y="366652"/>
                </a:lnTo>
                <a:lnTo>
                  <a:pt x="9191" y="412889"/>
                </a:lnTo>
                <a:lnTo>
                  <a:pt x="2333" y="460661"/>
                </a:lnTo>
                <a:lnTo>
                  <a:pt x="0" y="509752"/>
                </a:lnTo>
                <a:lnTo>
                  <a:pt x="2333" y="558846"/>
                </a:lnTo>
                <a:lnTo>
                  <a:pt x="9191" y="606619"/>
                </a:lnTo>
                <a:lnTo>
                  <a:pt x="20361" y="652858"/>
                </a:lnTo>
                <a:lnTo>
                  <a:pt x="35628" y="697350"/>
                </a:lnTo>
                <a:lnTo>
                  <a:pt x="54778" y="739881"/>
                </a:lnTo>
                <a:lnTo>
                  <a:pt x="77599" y="780237"/>
                </a:lnTo>
                <a:lnTo>
                  <a:pt x="103877" y="818204"/>
                </a:lnTo>
                <a:lnTo>
                  <a:pt x="133397" y="853570"/>
                </a:lnTo>
                <a:lnTo>
                  <a:pt x="165947" y="886119"/>
                </a:lnTo>
                <a:lnTo>
                  <a:pt x="201313" y="915640"/>
                </a:lnTo>
                <a:lnTo>
                  <a:pt x="239280" y="941917"/>
                </a:lnTo>
                <a:lnTo>
                  <a:pt x="279636" y="964738"/>
                </a:lnTo>
                <a:lnTo>
                  <a:pt x="322167" y="983889"/>
                </a:lnTo>
                <a:lnTo>
                  <a:pt x="366659" y="999156"/>
                </a:lnTo>
                <a:lnTo>
                  <a:pt x="412898" y="1010325"/>
                </a:lnTo>
                <a:lnTo>
                  <a:pt x="460671" y="1017184"/>
                </a:lnTo>
                <a:lnTo>
                  <a:pt x="509765" y="1019517"/>
                </a:lnTo>
                <a:lnTo>
                  <a:pt x="558858" y="1017184"/>
                </a:lnTo>
                <a:lnTo>
                  <a:pt x="606632" y="1010325"/>
                </a:lnTo>
                <a:lnTo>
                  <a:pt x="652871" y="999156"/>
                </a:lnTo>
                <a:lnTo>
                  <a:pt x="697363" y="983889"/>
                </a:lnTo>
                <a:lnTo>
                  <a:pt x="739893" y="964738"/>
                </a:lnTo>
                <a:lnTo>
                  <a:pt x="780249" y="941917"/>
                </a:lnTo>
                <a:lnTo>
                  <a:pt x="818217" y="915640"/>
                </a:lnTo>
                <a:lnTo>
                  <a:pt x="853582" y="886119"/>
                </a:lnTo>
                <a:lnTo>
                  <a:pt x="886132" y="853570"/>
                </a:lnTo>
                <a:lnTo>
                  <a:pt x="915653" y="818204"/>
                </a:lnTo>
                <a:lnTo>
                  <a:pt x="941930" y="780237"/>
                </a:lnTo>
                <a:lnTo>
                  <a:pt x="964751" y="739881"/>
                </a:lnTo>
                <a:lnTo>
                  <a:pt x="983902" y="697350"/>
                </a:lnTo>
                <a:lnTo>
                  <a:pt x="999169" y="652858"/>
                </a:lnTo>
                <a:lnTo>
                  <a:pt x="1010338" y="606619"/>
                </a:lnTo>
                <a:lnTo>
                  <a:pt x="1017197" y="558846"/>
                </a:lnTo>
                <a:lnTo>
                  <a:pt x="1019530" y="509752"/>
                </a:lnTo>
                <a:lnTo>
                  <a:pt x="1017197" y="460661"/>
                </a:lnTo>
                <a:lnTo>
                  <a:pt x="1010338" y="412889"/>
                </a:lnTo>
                <a:lnTo>
                  <a:pt x="999169" y="366652"/>
                </a:lnTo>
                <a:lnTo>
                  <a:pt x="983902" y="322161"/>
                </a:lnTo>
                <a:lnTo>
                  <a:pt x="964751" y="279632"/>
                </a:lnTo>
                <a:lnTo>
                  <a:pt x="941930" y="239277"/>
                </a:lnTo>
                <a:lnTo>
                  <a:pt x="915653" y="201310"/>
                </a:lnTo>
                <a:lnTo>
                  <a:pt x="886132" y="165945"/>
                </a:lnTo>
                <a:lnTo>
                  <a:pt x="853582" y="133396"/>
                </a:lnTo>
                <a:lnTo>
                  <a:pt x="818217" y="103876"/>
                </a:lnTo>
                <a:lnTo>
                  <a:pt x="780249" y="77599"/>
                </a:lnTo>
                <a:lnTo>
                  <a:pt x="739893" y="54778"/>
                </a:lnTo>
                <a:lnTo>
                  <a:pt x="697363" y="35628"/>
                </a:lnTo>
                <a:lnTo>
                  <a:pt x="652871" y="20361"/>
                </a:lnTo>
                <a:lnTo>
                  <a:pt x="606632" y="9191"/>
                </a:lnTo>
                <a:lnTo>
                  <a:pt x="558858" y="2333"/>
                </a:lnTo>
                <a:lnTo>
                  <a:pt x="509765" y="0"/>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txBox="1">
            <a:spLocks noGrp="1"/>
          </p:cNvSpPr>
          <p:nvPr>
            <p:ph type="title"/>
          </p:nvPr>
        </p:nvSpPr>
        <p:spPr>
          <a:xfrm>
            <a:off x="1715300" y="776210"/>
            <a:ext cx="3660190" cy="436245"/>
          </a:xfrm>
          <a:prstGeom prst="rect">
            <a:avLst/>
          </a:prstGeom>
        </p:spPr>
        <p:txBody>
          <a:bodyPr vert="horz" wrap="square" lIns="0" tIns="11430" rIns="0" bIns="0" rtlCol="0">
            <a:spAutoFit/>
          </a:bodyPr>
          <a:lstStyle/>
          <a:p>
            <a:pPr marL="12700">
              <a:lnSpc>
                <a:spcPct val="100000"/>
              </a:lnSpc>
              <a:spcBef>
                <a:spcPts val="90"/>
              </a:spcBef>
            </a:pPr>
            <a:r>
              <a:rPr dirty="0">
                <a:latin typeface="HGP創英角ｺﾞｼｯｸUB" panose="020B0900000000000000" pitchFamily="50" charset="-128"/>
                <a:ea typeface="HGP創英角ｺﾞｼｯｸUB" panose="020B0900000000000000" pitchFamily="50" charset="-128"/>
              </a:rPr>
              <a:t>労働組合のメリット</a:t>
            </a:r>
          </a:p>
        </p:txBody>
      </p:sp>
      <p:sp>
        <p:nvSpPr>
          <p:cNvPr id="34" name="object 34"/>
          <p:cNvSpPr txBox="1"/>
          <p:nvPr/>
        </p:nvSpPr>
        <p:spPr>
          <a:xfrm>
            <a:off x="1715300" y="5744095"/>
            <a:ext cx="4949770" cy="427040"/>
          </a:xfrm>
          <a:prstGeom prst="rect">
            <a:avLst/>
          </a:prstGeom>
        </p:spPr>
        <p:txBody>
          <a:bodyPr vert="horz" wrap="square" lIns="0" tIns="11430" rIns="0" bIns="0" rtlCol="0">
            <a:spAutoFit/>
          </a:bodyPr>
          <a:lstStyle/>
          <a:p>
            <a:pPr marL="12700" marR="0" lvl="0" indent="0" algn="l" defTabSz="914400" rtl="0" eaLnBrk="1" fontAlgn="auto" latinLnBrk="0" hangingPunct="1">
              <a:lnSpc>
                <a:spcPct val="100000"/>
              </a:lnSpc>
              <a:spcBef>
                <a:spcPts val="90"/>
              </a:spcBef>
              <a:spcAft>
                <a:spcPts val="0"/>
              </a:spcAft>
              <a:buClrTx/>
              <a:buSzTx/>
              <a:buFontTx/>
              <a:buNone/>
              <a:tabLst/>
              <a:defRPr/>
            </a:pPr>
            <a:r>
              <a:rPr kumimoji="1" sz="2700" b="0" i="0" u="none" strike="noStrike" kern="1200" cap="none" spc="0" normalizeH="0" baseline="0" noProof="0" dirty="0">
                <a:ln>
                  <a:noFill/>
                </a:ln>
                <a:solidFill>
                  <a:srgbClr val="00B9F2"/>
                </a:solidFill>
                <a:effectLst/>
                <a:uLnTx/>
                <a:uFillTx/>
                <a:latin typeface="HGP創英角ｺﾞｼｯｸUB" panose="020B0900000000000000" pitchFamily="50" charset="-128"/>
                <a:ea typeface="HGP創英角ｺﾞｼｯｸUB" panose="020B0900000000000000" pitchFamily="50" charset="-128"/>
                <a:cs typeface="Noto Sans CJK JP Regular"/>
              </a:rPr>
              <a:t>もしも労働組合がなかったら ？</a:t>
            </a:r>
            <a:endParaRPr kumimoji="1" sz="27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35" name="object 35"/>
          <p:cNvSpPr txBox="1"/>
          <p:nvPr/>
        </p:nvSpPr>
        <p:spPr>
          <a:xfrm>
            <a:off x="2127046" y="10108927"/>
            <a:ext cx="3306445" cy="28511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1700" b="0" i="0" u="none" strike="noStrike" kern="1200" cap="none" spc="0" normalizeH="0" baseline="0" noProof="0" dirty="0">
                <a:ln>
                  <a:noFill/>
                </a:ln>
                <a:solidFill>
                  <a:srgbClr val="29C5F4"/>
                </a:solidFill>
                <a:effectLst/>
                <a:uLnTx/>
                <a:uFillTx/>
                <a:latin typeface="HGP創英角ｺﾞｼｯｸUB" panose="020B0900000000000000" pitchFamily="50" charset="-128"/>
                <a:ea typeface="HGP創英角ｺﾞｼｯｸUB" panose="020B0900000000000000" pitchFamily="50" charset="-128"/>
                <a:cs typeface="Noto Sans CJK JP Regular"/>
              </a:rPr>
              <a:t>労働組合があれば安心して働けます!</a:t>
            </a:r>
            <a:endParaRPr kumimoji="1" sz="17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36" name="object 36"/>
          <p:cNvSpPr txBox="1"/>
          <p:nvPr/>
        </p:nvSpPr>
        <p:spPr>
          <a:xfrm>
            <a:off x="527300" y="6567400"/>
            <a:ext cx="6505575" cy="413703"/>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41700"/>
              </a:lnSpc>
              <a:spcBef>
                <a:spcPts val="100"/>
              </a:spcBef>
              <a:spcAft>
                <a:spcPts val="0"/>
              </a:spcAft>
              <a:buClrTx/>
              <a:buSzTx/>
              <a:buFontTx/>
              <a:buNone/>
              <a:tabLst/>
              <a:defRPr/>
            </a:pPr>
            <a:r>
              <a:rPr kumimoji="1" sz="100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　</a:t>
            </a:r>
            <a:r>
              <a:rPr kumimoji="1" sz="1000" b="0" i="0" u="none" strike="noStrike" kern="1200" cap="none" spc="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働く上でいろいろな問題が出てきたら、まず職場の上司に相談しましょう。でも、その上司があなたの不安を取り上げてくれなかったら</a:t>
            </a:r>
            <a:r>
              <a:rPr kumimoji="1" sz="100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…。組合があれば、組合を通して再度交渉できます。</a:t>
            </a:r>
            <a:endParaRPr kumimoji="1"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p:txBody>
      </p:sp>
      <p:sp>
        <p:nvSpPr>
          <p:cNvPr id="37" name="object 37"/>
          <p:cNvSpPr txBox="1"/>
          <p:nvPr/>
        </p:nvSpPr>
        <p:spPr>
          <a:xfrm>
            <a:off x="2232240" y="1674797"/>
            <a:ext cx="3143250" cy="371475"/>
          </a:xfrm>
          <a:prstGeom prst="rect">
            <a:avLst/>
          </a:prstGeom>
        </p:spPr>
        <p:txBody>
          <a:bodyPr vert="horz" wrap="square" lIns="0" tIns="14604" rIns="0" bIns="0" rtlCol="0">
            <a:spAutoFit/>
          </a:bodyPr>
          <a:lstStyle/>
          <a:p>
            <a:pPr marL="12700" marR="0" lvl="0" indent="0" algn="l" defTabSz="914400" rtl="0" eaLnBrk="1" fontAlgn="auto" latinLnBrk="0" hangingPunct="1">
              <a:lnSpc>
                <a:spcPct val="100000"/>
              </a:lnSpc>
              <a:spcBef>
                <a:spcPts val="114"/>
              </a:spcBef>
              <a:spcAft>
                <a:spcPts val="0"/>
              </a:spcAft>
              <a:buClrTx/>
              <a:buSzTx/>
              <a:buFontTx/>
              <a:buNone/>
              <a:tabLst/>
              <a:defRPr/>
            </a:pPr>
            <a:r>
              <a:rPr kumimoji="1" sz="2250" b="0" i="0" u="none" strike="noStrike" kern="1200" cap="none" spc="0" normalizeH="0" baseline="0" noProof="0" dirty="0">
                <a:ln>
                  <a:noFill/>
                </a:ln>
                <a:solidFill>
                  <a:srgbClr val="58595B"/>
                </a:solidFill>
                <a:effectLst/>
                <a:uLnTx/>
                <a:uFillTx/>
                <a:latin typeface="HGP創英角ｺﾞｼｯｸUB" panose="020B0900000000000000" pitchFamily="50" charset="-128"/>
                <a:ea typeface="HGP創英角ｺﾞｼｯｸUB" panose="020B0900000000000000" pitchFamily="50" charset="-128"/>
                <a:cs typeface="Noto Sans CJK JP Regular"/>
              </a:rPr>
              <a:t>新しい仲間に出会えます。</a:t>
            </a:r>
            <a:endParaRPr kumimoji="1" sz="225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38" name="object 38"/>
          <p:cNvSpPr txBox="1"/>
          <p:nvPr/>
        </p:nvSpPr>
        <p:spPr>
          <a:xfrm>
            <a:off x="527300" y="2139406"/>
            <a:ext cx="6507480" cy="910889"/>
          </a:xfrm>
          <a:prstGeom prst="rect">
            <a:avLst/>
          </a:prstGeom>
        </p:spPr>
        <p:txBody>
          <a:bodyPr vert="horz" wrap="square" lIns="0" tIns="14604" rIns="0" bIns="0" rtlCol="0">
            <a:spAutoFit/>
          </a:bodyPr>
          <a:lstStyle/>
          <a:p>
            <a:pPr marL="12700" marR="5080" lvl="0" indent="0" algn="just" defTabSz="914400" rtl="0" eaLnBrk="1" fontAlgn="auto" latinLnBrk="0" hangingPunct="1">
              <a:lnSpc>
                <a:spcPct val="140300"/>
              </a:lnSpc>
              <a:spcBef>
                <a:spcPts val="114"/>
              </a:spcBef>
              <a:spcAft>
                <a:spcPts val="0"/>
              </a:spcAft>
              <a:buClrTx/>
              <a:buSzTx/>
              <a:buFontTx/>
              <a:buNone/>
              <a:tabLst/>
              <a:defRPr/>
            </a:pPr>
            <a:r>
              <a:rPr kumimoji="1" sz="100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　通常の業務では、業務に直接関係のある人しか知り合えません。（</a:t>
            </a:r>
            <a:r>
              <a:rPr kumimoji="1" sz="1000" b="0" i="0" u="none" strike="noStrike" kern="1200" cap="none" spc="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タテの関係）でも、組合活動は業務に直接関係なくても会社のいろいろな部門の人と知り合うことができ</a:t>
            </a:r>
            <a:r>
              <a:rPr kumimoji="1" sz="100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、（ヨコの関係）その人達の考え方に触れることで、人間的に大きく成長できます。また色々な部門の人と接し、理解することで、お互いの信頼感が高まり、組織が活性化します</a:t>
            </a:r>
            <a:r>
              <a:rPr kumimoji="1" lang="ja-JP" altLang="en-US" sz="105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a:t>
            </a:r>
            <a:endParaRPr kumimoji="1" lang="en-US" altLang="ja-JP" sz="105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endParaRPr>
          </a:p>
          <a:p>
            <a:pPr marL="12700" marR="5080" lvl="0" indent="0" algn="just" defTabSz="914400" rtl="0" eaLnBrk="1" fontAlgn="auto" latinLnBrk="0" hangingPunct="1">
              <a:lnSpc>
                <a:spcPct val="140300"/>
              </a:lnSpc>
              <a:spcBef>
                <a:spcPts val="114"/>
              </a:spcBef>
              <a:spcAft>
                <a:spcPts val="0"/>
              </a:spcAft>
              <a:buClrTx/>
              <a:buSzTx/>
              <a:buFontTx/>
              <a:buNone/>
              <a:tabLst/>
              <a:defRPr/>
            </a:pPr>
            <a:r>
              <a:rPr kumimoji="1" lang="en-US" altLang="ja-JP" sz="1050" b="0" i="1" u="sng"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Noto Sans CJK JP Regular"/>
              </a:rPr>
              <a:t>※</a:t>
            </a:r>
            <a:r>
              <a:rPr kumimoji="1" sz="1050" b="0" i="1" u="sng" strike="noStrike" kern="1200" cap="none" spc="0" normalizeH="0" baseline="0" noProof="0" dirty="0" err="1" smtClean="0">
                <a:ln>
                  <a:noFill/>
                </a:ln>
                <a:solidFill>
                  <a:srgbClr val="FF0000"/>
                </a:solidFill>
                <a:effectLst/>
                <a:uLnTx/>
                <a:uFillTx/>
                <a:latin typeface="BIZ UDPゴシック" panose="020B0400000000000000" pitchFamily="50" charset="-128"/>
                <a:ea typeface="BIZ UDPゴシック" panose="020B0400000000000000" pitchFamily="50" charset="-128"/>
                <a:cs typeface="Noto Sans CJK JP Regular"/>
              </a:rPr>
              <a:t>組合ではコミュニケーション活性化のため年間</a:t>
            </a:r>
            <a:r>
              <a:rPr kumimoji="1" lang="ja-JP" altLang="en-US" sz="1050" b="0" i="1" u="sng" strike="noStrike" kern="1200" cap="none" spc="0" normalizeH="0" baseline="0" noProof="0" dirty="0" smtClean="0">
                <a:ln>
                  <a:noFill/>
                </a:ln>
                <a:solidFill>
                  <a:srgbClr val="FF0000"/>
                </a:solidFill>
                <a:effectLst/>
                <a:uLnTx/>
                <a:uFillTx/>
                <a:latin typeface="BIZ UDPゴシック" panose="020B0400000000000000" pitchFamily="50" charset="-128"/>
                <a:ea typeface="BIZ UDPゴシック" panose="020B0400000000000000" pitchFamily="50" charset="-128"/>
                <a:cs typeface="Noto Sans CJK JP Regular"/>
              </a:rPr>
              <a:t>＊＊</a:t>
            </a:r>
            <a:r>
              <a:rPr kumimoji="1" sz="1050" b="0" i="1" u="sng" strike="noStrike" kern="1200" cap="none" spc="0" normalizeH="0" baseline="0" noProof="0" dirty="0" smtClean="0">
                <a:ln>
                  <a:noFill/>
                </a:ln>
                <a:solidFill>
                  <a:srgbClr val="FF0000"/>
                </a:solidFill>
                <a:effectLst/>
                <a:uLnTx/>
                <a:uFillTx/>
                <a:latin typeface="BIZ UDPゴシック" panose="020B0400000000000000" pitchFamily="50" charset="-128"/>
                <a:ea typeface="BIZ UDPゴシック" panose="020B0400000000000000" pitchFamily="50" charset="-128"/>
                <a:cs typeface="Noto Sans CJK JP Regular"/>
              </a:rPr>
              <a:t>００</a:t>
            </a:r>
            <a:r>
              <a:rPr kumimoji="1" sz="1050" b="0" i="1" u="sng"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Noto Sans CJK JP Regular"/>
              </a:rPr>
              <a:t>円の補助も行っています</a:t>
            </a:r>
          </a:p>
        </p:txBody>
      </p:sp>
      <p:sp>
        <p:nvSpPr>
          <p:cNvPr id="39" name="object 39"/>
          <p:cNvSpPr txBox="1"/>
          <p:nvPr/>
        </p:nvSpPr>
        <p:spPr>
          <a:xfrm>
            <a:off x="5063299" y="7362607"/>
            <a:ext cx="1828800" cy="993775"/>
          </a:xfrm>
          <a:prstGeom prst="rect">
            <a:avLst/>
          </a:prstGeom>
        </p:spPr>
        <p:txBody>
          <a:bodyPr vert="horz" wrap="square" lIns="0" tIns="14604" rIns="0" bIns="0" rtlCol="0">
            <a:spAutoFit/>
          </a:bodyPr>
          <a:lstStyle/>
          <a:p>
            <a:pPr marL="462280" marR="0" lvl="0" indent="0" algn="l" defTabSz="914400" rtl="0" eaLnBrk="1" fontAlgn="auto" latinLnBrk="0" hangingPunct="1">
              <a:lnSpc>
                <a:spcPct val="100000"/>
              </a:lnSpc>
              <a:spcBef>
                <a:spcPts val="114"/>
              </a:spcBef>
              <a:spcAft>
                <a:spcPts val="0"/>
              </a:spcAft>
              <a:buClrTx/>
              <a:buSzTx/>
              <a:buFontTx/>
              <a:buNone/>
              <a:tabLst/>
              <a:defRPr/>
            </a:pPr>
            <a:r>
              <a:rPr kumimoji="1" sz="1400" b="0" i="0" u="none" strike="noStrike" kern="1200" cap="none" spc="15" normalizeH="0" baseline="0" noProof="0" dirty="0">
                <a:ln>
                  <a:noFill/>
                </a:ln>
                <a:solidFill>
                  <a:srgbClr val="EF5BA1"/>
                </a:solidFill>
                <a:effectLst/>
                <a:uLnTx/>
                <a:uFillTx/>
                <a:latin typeface="HGP創英角ｺﾞｼｯｸUB" panose="020B0900000000000000" pitchFamily="50" charset="-128"/>
                <a:ea typeface="HGP創英角ｺﾞｼｯｸUB" panose="020B0900000000000000" pitchFamily="50" charset="-128"/>
                <a:cs typeface="Noto Sans CJK JP Regular"/>
              </a:rPr>
              <a:t>労働条件が</a:t>
            </a:r>
            <a:endParaRPr kumimoji="1"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a:p>
            <a:pPr marL="282575" marR="0" lvl="0" indent="0" algn="l" defTabSz="914400" rtl="0" eaLnBrk="1" fontAlgn="auto" latinLnBrk="0" hangingPunct="1">
              <a:lnSpc>
                <a:spcPct val="100000"/>
              </a:lnSpc>
              <a:spcBef>
                <a:spcPts val="20"/>
              </a:spcBef>
              <a:spcAft>
                <a:spcPts val="0"/>
              </a:spcAft>
              <a:buClrTx/>
              <a:buSzTx/>
              <a:buFontTx/>
              <a:buNone/>
              <a:tabLst/>
              <a:defRPr/>
            </a:pPr>
            <a:r>
              <a:rPr kumimoji="1" sz="1400" b="0" i="0" u="none" strike="noStrike" kern="1200" cap="none" spc="15" normalizeH="0" baseline="0" noProof="0" dirty="0">
                <a:ln>
                  <a:noFill/>
                </a:ln>
                <a:solidFill>
                  <a:srgbClr val="EF5BA1"/>
                </a:solidFill>
                <a:effectLst/>
                <a:uLnTx/>
                <a:uFillTx/>
                <a:latin typeface="HGP創英角ｺﾞｼｯｸUB" panose="020B0900000000000000" pitchFamily="50" charset="-128"/>
                <a:ea typeface="HGP創英角ｺﾞｼｯｸUB" panose="020B0900000000000000" pitchFamily="50" charset="-128"/>
                <a:cs typeface="Noto Sans CJK JP Regular"/>
              </a:rPr>
              <a:t>一方的に決まる</a:t>
            </a:r>
            <a:r>
              <a:rPr kumimoji="1" sz="1400" b="0" i="0" u="none" strike="noStrike" kern="1200" cap="none" spc="409" normalizeH="0" baseline="0" noProof="0" dirty="0">
                <a:ln>
                  <a:noFill/>
                </a:ln>
                <a:solidFill>
                  <a:srgbClr val="EF5BA1"/>
                </a:solidFill>
                <a:effectLst/>
                <a:uLnTx/>
                <a:uFillTx/>
                <a:latin typeface="HGP創英角ｺﾞｼｯｸUB" panose="020B0900000000000000" pitchFamily="50" charset="-128"/>
                <a:ea typeface="HGP創英角ｺﾞｼｯｸUB" panose="020B0900000000000000" pitchFamily="50" charset="-128"/>
                <a:cs typeface="Noto Sans CJK JP Regular"/>
              </a:rPr>
              <a:t> </a:t>
            </a:r>
            <a:endParaRPr kumimoji="1"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a:p>
            <a:pPr marL="12700" marR="5080" lvl="0" indent="0" algn="just" defTabSz="914400" rtl="0" eaLnBrk="1" fontAlgn="auto" latinLnBrk="0" hangingPunct="1">
              <a:lnSpc>
                <a:spcPct val="106300"/>
              </a:lnSpc>
              <a:spcBef>
                <a:spcPts val="400"/>
              </a:spcBef>
              <a:spcAft>
                <a:spcPts val="0"/>
              </a:spcAft>
              <a:buClrTx/>
              <a:buSzTx/>
              <a:buFontTx/>
              <a:buNone/>
              <a:tabLst/>
              <a:defRPr/>
            </a:pPr>
            <a:r>
              <a:rPr kumimoji="1" sz="1000" b="0" i="0" u="none" strike="noStrike" kern="1200" cap="none" spc="1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賃金や労働時間な</a:t>
            </a:r>
            <a:r>
              <a:rPr kumimoji="1" sz="1000" b="0" i="0" u="none" strike="noStrike" kern="1200" cap="none" spc="-1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ど</a:t>
            </a:r>
            <a:r>
              <a:rPr kumimoji="1" sz="1000" b="0" i="0" u="none" strike="noStrike" kern="1200" cap="none" spc="1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、会社が決 めたことに従う</a:t>
            </a:r>
            <a:r>
              <a:rPr kumimoji="1" sz="1000" b="0" i="0" u="none" strike="noStrike" kern="1200" cap="none" spc="-15"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か</a:t>
            </a:r>
            <a:r>
              <a:rPr kumimoji="1" sz="1000" b="0" i="0" u="none" strike="noStrike" kern="1200" cap="none" spc="1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、一人で会社 </a:t>
            </a:r>
            <a:r>
              <a:rPr kumimoji="1" sz="1000" b="0" i="0" u="none" strike="noStrike" kern="1200" cap="none" spc="-1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と契約するしかない</a:t>
            </a:r>
            <a:endParaRPr kumimoji="1"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p:txBody>
      </p:sp>
      <p:sp>
        <p:nvSpPr>
          <p:cNvPr id="40" name="object 40"/>
          <p:cNvSpPr txBox="1"/>
          <p:nvPr/>
        </p:nvSpPr>
        <p:spPr>
          <a:xfrm>
            <a:off x="5097499" y="9022231"/>
            <a:ext cx="1804951" cy="1035050"/>
          </a:xfrm>
          <a:prstGeom prst="rect">
            <a:avLst/>
          </a:prstGeom>
        </p:spPr>
        <p:txBody>
          <a:bodyPr vert="horz" wrap="square" lIns="0" tIns="106680" rIns="0" bIns="0" rtlCol="0">
            <a:spAutoFit/>
          </a:bodyPr>
          <a:lstStyle/>
          <a:p>
            <a:pPr marL="0" marR="0" lvl="0" indent="0" algn="ctr" defTabSz="914400" rtl="0" eaLnBrk="1" fontAlgn="auto" latinLnBrk="0" hangingPunct="1">
              <a:lnSpc>
                <a:spcPct val="100000"/>
              </a:lnSpc>
              <a:spcBef>
                <a:spcPts val="840"/>
              </a:spcBef>
              <a:spcAft>
                <a:spcPts val="0"/>
              </a:spcAft>
              <a:buClrTx/>
              <a:buSzTx/>
              <a:buFontTx/>
              <a:buNone/>
              <a:tabLst/>
              <a:defRPr/>
            </a:pPr>
            <a:r>
              <a:rPr kumimoji="1" sz="1400" b="0" i="0" u="none" strike="noStrike" kern="1200" cap="none" spc="-10" normalizeH="0" baseline="0" noProof="0" dirty="0">
                <a:ln>
                  <a:noFill/>
                </a:ln>
                <a:solidFill>
                  <a:srgbClr val="EF5BA1"/>
                </a:solidFill>
                <a:effectLst/>
                <a:uLnTx/>
                <a:uFillTx/>
                <a:latin typeface="HGP創英角ｺﾞｼｯｸUB" panose="020B0900000000000000" pitchFamily="50" charset="-128"/>
                <a:ea typeface="HGP創英角ｺﾞｼｯｸUB" panose="020B0900000000000000" pitchFamily="50" charset="-128"/>
                <a:cs typeface="Noto Sans CJK JP Regular"/>
              </a:rPr>
              <a:t>安全対策も最低限</a:t>
            </a:r>
            <a:endParaRPr kumimoji="1"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a:p>
            <a:pPr marL="12700" marR="5080" lvl="0" indent="0" algn="just" defTabSz="914400" rtl="0" eaLnBrk="1" fontAlgn="auto" latinLnBrk="0" hangingPunct="1">
              <a:lnSpc>
                <a:spcPct val="106300"/>
              </a:lnSpc>
              <a:spcBef>
                <a:spcPts val="425"/>
              </a:spcBef>
              <a:spcAft>
                <a:spcPts val="0"/>
              </a:spcAft>
              <a:buClrTx/>
              <a:buSzTx/>
              <a:buFontTx/>
              <a:buNone/>
              <a:tabLst/>
              <a:defRPr/>
            </a:pPr>
            <a:r>
              <a:rPr kumimoji="1" sz="1000" b="0" i="0" u="none" strike="noStrike" kern="1200" cap="none" spc="1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職場の安全や災</a:t>
            </a:r>
            <a:r>
              <a:rPr kumimoji="1" sz="1000" b="0" i="0" u="none" strike="noStrike" kern="1200" cap="none" spc="-15"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害</a:t>
            </a:r>
            <a:r>
              <a:rPr kumimoji="1" sz="1000" b="0" i="0" u="none" strike="noStrike" kern="1200" cap="none" spc="1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・非常時対策な</a:t>
            </a:r>
            <a:r>
              <a:rPr kumimoji="1" sz="1000" b="0" i="0" u="none" strike="noStrike" kern="1200" cap="none" spc="-1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ど</a:t>
            </a:r>
            <a:r>
              <a:rPr kumimoji="1" sz="1000" b="0" i="0" u="none" strike="noStrike" kern="1200" cap="none" spc="1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、会社が法律最低基準以上のことをしなけれ</a:t>
            </a:r>
            <a:r>
              <a:rPr kumimoji="1" sz="1000" b="0" i="0" u="none" strike="noStrike" kern="1200" cap="none" spc="-1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ば</a:t>
            </a:r>
            <a:r>
              <a:rPr kumimoji="1" sz="1000" b="0" i="0" u="none" strike="noStrike" kern="1200" cap="none" spc="1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、不安を抱</a:t>
            </a:r>
            <a:r>
              <a:rPr kumimoji="1" sz="1000" b="0" i="0" u="none" strike="noStrike" kern="1200" cap="none" spc="-1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えたまま働かなければならない</a:t>
            </a:r>
            <a:endParaRPr kumimoji="1"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p:txBody>
      </p:sp>
      <p:sp>
        <p:nvSpPr>
          <p:cNvPr id="41" name="object 41"/>
          <p:cNvSpPr txBox="1"/>
          <p:nvPr/>
        </p:nvSpPr>
        <p:spPr>
          <a:xfrm>
            <a:off x="738259" y="7294234"/>
            <a:ext cx="1866409" cy="1035050"/>
          </a:xfrm>
          <a:prstGeom prst="rect">
            <a:avLst/>
          </a:prstGeom>
        </p:spPr>
        <p:txBody>
          <a:bodyPr vert="horz" wrap="square" lIns="0" tIns="106680" rIns="0" bIns="0" rtlCol="0">
            <a:spAutoFit/>
          </a:bodyPr>
          <a:lstStyle/>
          <a:p>
            <a:pPr marL="250190" marR="0" lvl="0" indent="0" algn="l" defTabSz="914400" rtl="0" eaLnBrk="1" fontAlgn="auto" latinLnBrk="0" hangingPunct="1">
              <a:lnSpc>
                <a:spcPct val="100000"/>
              </a:lnSpc>
              <a:spcBef>
                <a:spcPts val="840"/>
              </a:spcBef>
              <a:spcAft>
                <a:spcPts val="0"/>
              </a:spcAft>
              <a:buClrTx/>
              <a:buSzTx/>
              <a:buFontTx/>
              <a:buNone/>
              <a:tabLst/>
              <a:defRPr/>
            </a:pPr>
            <a:r>
              <a:rPr kumimoji="1" sz="1400" b="0" i="0" u="none" strike="noStrike" kern="1200" cap="none" spc="0" normalizeH="0" baseline="0" noProof="0" dirty="0">
                <a:ln>
                  <a:noFill/>
                </a:ln>
                <a:solidFill>
                  <a:srgbClr val="EF5BA1"/>
                </a:solidFill>
                <a:effectLst/>
                <a:uLnTx/>
                <a:uFillTx/>
                <a:latin typeface="HGP創英角ｺﾞｼｯｸUB" panose="020B0900000000000000" pitchFamily="50" charset="-128"/>
                <a:ea typeface="HGP創英角ｺﾞｼｯｸUB" panose="020B0900000000000000" pitchFamily="50" charset="-128"/>
                <a:cs typeface="Noto Sans CJK JP Regular"/>
              </a:rPr>
              <a:t>安心して働けない</a:t>
            </a:r>
            <a:endParaRPr kumimoji="1"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a:p>
            <a:pPr marL="12700" marR="5080" lvl="0" indent="0" algn="just" defTabSz="914400" rtl="0" eaLnBrk="1" fontAlgn="auto" latinLnBrk="0" hangingPunct="1">
              <a:lnSpc>
                <a:spcPct val="106300"/>
              </a:lnSpc>
              <a:spcBef>
                <a:spcPts val="425"/>
              </a:spcBef>
              <a:spcAft>
                <a:spcPts val="0"/>
              </a:spcAft>
              <a:buClrTx/>
              <a:buSzTx/>
              <a:buFontTx/>
              <a:buNone/>
              <a:tabLst/>
              <a:defRPr/>
            </a:pPr>
            <a:r>
              <a:rPr kumimoji="1" sz="1000" b="0" i="0" u="none" strike="noStrike" kern="1200" cap="none" spc="1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職場で嫌がらせを受けた</a:t>
            </a:r>
            <a:r>
              <a:rPr kumimoji="1" sz="1000" b="0" i="0" u="none" strike="noStrike" kern="1200" cap="none" spc="-1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り</a:t>
            </a:r>
            <a:r>
              <a:rPr kumimoji="1" sz="1000" b="0" i="0" u="none" strike="noStrike" kern="1200" cap="none" spc="1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、一方的に契約を打ち切られたりし</a:t>
            </a:r>
            <a:r>
              <a:rPr kumimoji="1" sz="1000" b="0" i="0" u="none" strike="noStrike" kern="1200" cap="none" spc="15"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て</a:t>
            </a:r>
            <a:r>
              <a:rPr kumimoji="1" sz="1000" b="0" i="0" u="none" strike="noStrike" kern="1200" cap="none" spc="-1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も</a:t>
            </a:r>
            <a:r>
              <a:rPr kumimoji="1" sz="1000" b="0" i="0" u="none" strike="noStrike" kern="1200" cap="none" spc="15"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、相談先がな</a:t>
            </a:r>
            <a:r>
              <a:rPr kumimoji="1" sz="1000" b="0" i="0" u="none" strike="noStrike" kern="1200" cap="none" spc="-1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く</a:t>
            </a:r>
            <a:r>
              <a:rPr kumimoji="1" sz="1000" b="0" i="0" u="none" strike="noStrike" kern="1200" cap="none" spc="15"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、解決する</a:t>
            </a:r>
            <a:r>
              <a:rPr kumimoji="1" sz="1000" b="0" i="0" u="none" strike="noStrike" kern="1200" cap="none" spc="-1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ことが難しい</a:t>
            </a:r>
            <a:endParaRPr kumimoji="1"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p:txBody>
      </p:sp>
      <p:sp>
        <p:nvSpPr>
          <p:cNvPr id="42" name="object 42"/>
          <p:cNvSpPr txBox="1"/>
          <p:nvPr/>
        </p:nvSpPr>
        <p:spPr>
          <a:xfrm>
            <a:off x="571054" y="9103231"/>
            <a:ext cx="2042203" cy="873125"/>
          </a:xfrm>
          <a:prstGeom prst="rect">
            <a:avLst/>
          </a:prstGeom>
        </p:spPr>
        <p:txBody>
          <a:bodyPr vert="horz" wrap="square" lIns="0" tIns="106680" rIns="0" bIns="0" rtlCol="0">
            <a:spAutoFit/>
          </a:bodyPr>
          <a:lstStyle/>
          <a:p>
            <a:pPr marL="0" marR="0" lvl="0" indent="0" algn="ctr" defTabSz="914400" rtl="0" eaLnBrk="1" fontAlgn="auto" latinLnBrk="0" hangingPunct="1">
              <a:lnSpc>
                <a:spcPct val="100000"/>
              </a:lnSpc>
              <a:spcBef>
                <a:spcPts val="840"/>
              </a:spcBef>
              <a:spcAft>
                <a:spcPts val="0"/>
              </a:spcAft>
              <a:buClrTx/>
              <a:buSzTx/>
              <a:buFontTx/>
              <a:buNone/>
              <a:tabLst/>
              <a:defRPr/>
            </a:pPr>
            <a:r>
              <a:rPr kumimoji="1" sz="1400" b="0" i="0" u="none" strike="noStrike" kern="1200" cap="none" spc="0" normalizeH="0" baseline="0" noProof="0" dirty="0">
                <a:ln>
                  <a:noFill/>
                </a:ln>
                <a:solidFill>
                  <a:srgbClr val="EF5BA1"/>
                </a:solidFill>
                <a:effectLst/>
                <a:uLnTx/>
                <a:uFillTx/>
                <a:latin typeface="HGP創英角ｺﾞｼｯｸUB" panose="020B0900000000000000" pitchFamily="50" charset="-128"/>
                <a:ea typeface="HGP創英角ｺﾞｼｯｸUB" panose="020B0900000000000000" pitchFamily="50" charset="-128"/>
                <a:cs typeface="Noto Sans CJK JP Regular"/>
              </a:rPr>
              <a:t>改善できない</a:t>
            </a:r>
            <a:endParaRPr kumimoji="1"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a:p>
            <a:pPr marL="0" marR="5080" lvl="0" indent="0" algn="just" defTabSz="914400" rtl="0" eaLnBrk="1" fontAlgn="auto" latinLnBrk="0" hangingPunct="1">
              <a:lnSpc>
                <a:spcPct val="106300"/>
              </a:lnSpc>
              <a:spcBef>
                <a:spcPts val="425"/>
              </a:spcBef>
              <a:spcAft>
                <a:spcPts val="0"/>
              </a:spcAft>
              <a:buClrTx/>
              <a:buSzTx/>
              <a:buFontTx/>
              <a:buNone/>
              <a:tabLst/>
              <a:defRPr/>
            </a:pPr>
            <a:r>
              <a:rPr kumimoji="1" sz="1000" b="0" i="0" u="none" strike="noStrike" kern="1200" cap="none" spc="95"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日頃の不満や苦情に対して相</a:t>
            </a:r>
            <a:r>
              <a:rPr kumimoji="1" sz="1000" b="0" i="0" u="none" strike="noStrike" kern="1200" cap="none" spc="-1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談</a:t>
            </a:r>
            <a:r>
              <a:rPr kumimoji="1" sz="1000" b="0" i="0" u="none" strike="noStrike" kern="1200" cap="none" spc="15"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a:t>
            </a:r>
            <a:r>
              <a:rPr kumimoji="1" sz="1000" b="0" i="0" u="none" strike="noStrike" kern="1200" cap="none" spc="2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解決する方法がなく、個人のツブヤキにしかならない</a:t>
            </a:r>
            <a:endParaRPr kumimoji="1" sz="1000" b="0" i="0" u="none" strike="noStrike" kern="1200" cap="none" spc="2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p:txBody>
      </p:sp>
      <p:sp>
        <p:nvSpPr>
          <p:cNvPr id="43" name="object 43"/>
          <p:cNvSpPr txBox="1"/>
          <p:nvPr/>
        </p:nvSpPr>
        <p:spPr>
          <a:xfrm>
            <a:off x="891430" y="5138216"/>
            <a:ext cx="741680" cy="1645920"/>
          </a:xfrm>
          <a:prstGeom prst="rect">
            <a:avLst/>
          </a:prstGeom>
        </p:spPr>
        <p:txBody>
          <a:bodyPr vert="horz" wrap="square" lIns="0" tIns="16510" rIns="0" bIns="0" rtlCol="0">
            <a:spAutoFit/>
          </a:bodyPr>
          <a:lstStyle/>
          <a:p>
            <a:pPr marL="12700" marR="0" lvl="0" indent="0" algn="l" defTabSz="914400" rtl="0" eaLnBrk="1" fontAlgn="auto" latinLnBrk="0" hangingPunct="1">
              <a:lnSpc>
                <a:spcPct val="100000"/>
              </a:lnSpc>
              <a:spcBef>
                <a:spcPts val="130"/>
              </a:spcBef>
              <a:spcAft>
                <a:spcPts val="0"/>
              </a:spcAft>
              <a:buClrTx/>
              <a:buSzTx/>
              <a:buFontTx/>
              <a:buNone/>
              <a:tabLst/>
              <a:defRPr/>
            </a:pPr>
            <a:r>
              <a:rPr kumimoji="1" sz="10600" b="0" i="0" u="none" strike="noStrike" kern="1200" cap="none" spc="15" normalizeH="0" baseline="0" noProof="0" dirty="0">
                <a:ln>
                  <a:noFill/>
                </a:ln>
                <a:solidFill>
                  <a:srgbClr val="E4C9B0"/>
                </a:solidFill>
                <a:effectLst/>
                <a:uLnTx/>
                <a:uFillTx/>
                <a:latin typeface="Impact"/>
                <a:ea typeface="+mn-ea"/>
                <a:cs typeface="Impact"/>
              </a:rPr>
              <a:t>3</a:t>
            </a:r>
            <a:endParaRPr kumimoji="1" sz="10600" b="0" i="0" u="none" strike="noStrike" kern="1200" cap="none" spc="0" normalizeH="0" baseline="0" noProof="0" dirty="0">
              <a:ln>
                <a:noFill/>
              </a:ln>
              <a:solidFill>
                <a:prstClr val="black"/>
              </a:solidFill>
              <a:effectLst/>
              <a:uLnTx/>
              <a:uFillTx/>
              <a:latin typeface="Impact"/>
              <a:ea typeface="+mn-ea"/>
              <a:cs typeface="Impact"/>
            </a:endParaRPr>
          </a:p>
        </p:txBody>
      </p:sp>
      <p:sp>
        <p:nvSpPr>
          <p:cNvPr id="44" name="object 44"/>
          <p:cNvSpPr/>
          <p:nvPr/>
        </p:nvSpPr>
        <p:spPr>
          <a:xfrm>
            <a:off x="356575" y="5706008"/>
            <a:ext cx="954744" cy="345103"/>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object 45"/>
          <p:cNvSpPr txBox="1"/>
          <p:nvPr/>
        </p:nvSpPr>
        <p:spPr>
          <a:xfrm>
            <a:off x="347300" y="5845490"/>
            <a:ext cx="971550" cy="241935"/>
          </a:xfrm>
          <a:prstGeom prst="rect">
            <a:avLst/>
          </a:prstGeom>
        </p:spPr>
        <p:txBody>
          <a:bodyPr vert="horz" wrap="square" lIns="0" tIns="14604" rIns="0" bIns="0" rtlCol="0">
            <a:spAutoFit/>
          </a:bodyPr>
          <a:lstStyle/>
          <a:p>
            <a:pPr marL="12700" marR="0" lvl="0" indent="0" algn="l" defTabSz="914400" rtl="0" eaLnBrk="1" fontAlgn="auto" latinLnBrk="0" hangingPunct="1">
              <a:lnSpc>
                <a:spcPct val="100000"/>
              </a:lnSpc>
              <a:spcBef>
                <a:spcPts val="114"/>
              </a:spcBef>
              <a:spcAft>
                <a:spcPts val="0"/>
              </a:spcAft>
              <a:buClrTx/>
              <a:buSzTx/>
              <a:buFontTx/>
              <a:buNone/>
              <a:tabLst/>
              <a:defRPr/>
            </a:pPr>
            <a:r>
              <a:rPr kumimoji="1" sz="1400" b="0" i="0" u="none" strike="noStrike" kern="1200" cap="none" spc="5" normalizeH="0" baseline="0" noProof="0" dirty="0">
                <a:ln>
                  <a:noFill/>
                </a:ln>
                <a:solidFill>
                  <a:srgbClr val="E4C9B0"/>
                </a:solidFill>
                <a:effectLst/>
                <a:uLnTx/>
                <a:uFillTx/>
                <a:latin typeface="Impact"/>
                <a:ea typeface="+mn-ea"/>
                <a:cs typeface="Impact"/>
              </a:rPr>
              <a:t>How to</a:t>
            </a:r>
            <a:r>
              <a:rPr kumimoji="1" sz="1400" b="0" i="0" u="none" strike="noStrike" kern="1200" cap="none" spc="-65" normalizeH="0" baseline="0" noProof="0" dirty="0">
                <a:ln>
                  <a:noFill/>
                </a:ln>
                <a:solidFill>
                  <a:srgbClr val="E4C9B0"/>
                </a:solidFill>
                <a:effectLst/>
                <a:uLnTx/>
                <a:uFillTx/>
                <a:latin typeface="Impact"/>
                <a:ea typeface="+mn-ea"/>
                <a:cs typeface="Impact"/>
              </a:rPr>
              <a:t> </a:t>
            </a:r>
            <a:r>
              <a:rPr kumimoji="1" sz="1400" b="0" i="0" u="none" strike="noStrike" kern="1200" cap="none" spc="0" normalizeH="0" baseline="0" noProof="0" dirty="0">
                <a:ln>
                  <a:noFill/>
                </a:ln>
                <a:solidFill>
                  <a:srgbClr val="E4C9B0"/>
                </a:solidFill>
                <a:effectLst/>
                <a:uLnTx/>
                <a:uFillTx/>
                <a:latin typeface="Impact"/>
                <a:ea typeface="+mn-ea"/>
                <a:cs typeface="Impact"/>
              </a:rPr>
              <a:t>union</a:t>
            </a:r>
            <a:endParaRPr kumimoji="1" sz="1400" b="0" i="0" u="none" strike="noStrike" kern="1200" cap="none" spc="0" normalizeH="0" baseline="0" noProof="0">
              <a:ln>
                <a:noFill/>
              </a:ln>
              <a:solidFill>
                <a:prstClr val="black"/>
              </a:solidFill>
              <a:effectLst/>
              <a:uLnTx/>
              <a:uFillTx/>
              <a:latin typeface="Impact"/>
              <a:ea typeface="+mn-ea"/>
              <a:cs typeface="Impact"/>
            </a:endParaRPr>
          </a:p>
        </p:txBody>
      </p:sp>
      <p:sp>
        <p:nvSpPr>
          <p:cNvPr id="46" name="object 46"/>
          <p:cNvSpPr/>
          <p:nvPr/>
        </p:nvSpPr>
        <p:spPr>
          <a:xfrm>
            <a:off x="359999" y="6120003"/>
            <a:ext cx="720090" cy="0"/>
          </a:xfrm>
          <a:custGeom>
            <a:avLst/>
            <a:gdLst/>
            <a:ahLst/>
            <a:cxnLst/>
            <a:rect l="l" t="t" r="r" b="b"/>
            <a:pathLst>
              <a:path w="720090">
                <a:moveTo>
                  <a:pt x="0" y="0"/>
                </a:moveTo>
                <a:lnTo>
                  <a:pt x="720001" y="0"/>
                </a:lnTo>
              </a:path>
            </a:pathLst>
          </a:custGeom>
          <a:ln w="36004">
            <a:solidFill>
              <a:srgbClr val="E4C9B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object 47"/>
          <p:cNvSpPr/>
          <p:nvPr/>
        </p:nvSpPr>
        <p:spPr>
          <a:xfrm>
            <a:off x="179999" y="3125152"/>
            <a:ext cx="7199998" cy="2065705"/>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object 48"/>
          <p:cNvSpPr/>
          <p:nvPr/>
        </p:nvSpPr>
        <p:spPr>
          <a:xfrm>
            <a:off x="3669449" y="7046862"/>
            <a:ext cx="1389227" cy="3044186"/>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object 49"/>
          <p:cNvSpPr/>
          <p:nvPr/>
        </p:nvSpPr>
        <p:spPr>
          <a:xfrm>
            <a:off x="2458986" y="7140918"/>
            <a:ext cx="1284350" cy="3044177"/>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object 50"/>
          <p:cNvSpPr txBox="1"/>
          <p:nvPr/>
        </p:nvSpPr>
        <p:spPr>
          <a:xfrm>
            <a:off x="7133297" y="10414330"/>
            <a:ext cx="80010" cy="14362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85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mn-cs"/>
              </a:rPr>
              <a:t>5</a:t>
            </a:r>
          </a:p>
        </p:txBody>
      </p:sp>
      <p:sp>
        <p:nvSpPr>
          <p:cNvPr id="51" name="object 51"/>
          <p:cNvSpPr/>
          <p:nvPr/>
        </p:nvSpPr>
        <p:spPr>
          <a:xfrm>
            <a:off x="7000241" y="10162802"/>
            <a:ext cx="325755" cy="278130"/>
          </a:xfrm>
          <a:custGeom>
            <a:avLst/>
            <a:gdLst/>
            <a:ahLst/>
            <a:cxnLst/>
            <a:rect l="l" t="t" r="r" b="b"/>
            <a:pathLst>
              <a:path w="325754" h="278129">
                <a:moveTo>
                  <a:pt x="325753" y="0"/>
                </a:moveTo>
                <a:lnTo>
                  <a:pt x="293490" y="29773"/>
                </a:lnTo>
                <a:lnTo>
                  <a:pt x="233222" y="42518"/>
                </a:lnTo>
                <a:lnTo>
                  <a:pt x="184801" y="47393"/>
                </a:lnTo>
                <a:lnTo>
                  <a:pt x="129891" y="57320"/>
                </a:lnTo>
                <a:lnTo>
                  <a:pt x="73353" y="78359"/>
                </a:lnTo>
                <a:lnTo>
                  <a:pt x="30074" y="111528"/>
                </a:lnTo>
                <a:lnTo>
                  <a:pt x="7642" y="148983"/>
                </a:lnTo>
                <a:lnTo>
                  <a:pt x="0" y="183572"/>
                </a:lnTo>
                <a:lnTo>
                  <a:pt x="1090" y="208140"/>
                </a:lnTo>
                <a:lnTo>
                  <a:pt x="7795" y="222094"/>
                </a:lnTo>
                <a:lnTo>
                  <a:pt x="18075" y="230468"/>
                </a:lnTo>
                <a:lnTo>
                  <a:pt x="27495" y="234548"/>
                </a:lnTo>
                <a:lnTo>
                  <a:pt x="31621" y="235623"/>
                </a:lnTo>
                <a:lnTo>
                  <a:pt x="26964" y="258035"/>
                </a:lnTo>
                <a:lnTo>
                  <a:pt x="30605" y="269905"/>
                </a:lnTo>
                <a:lnTo>
                  <a:pt x="47219" y="275190"/>
                </a:lnTo>
                <a:lnTo>
                  <a:pt x="81481" y="277850"/>
                </a:lnTo>
                <a:lnTo>
                  <a:pt x="208755" y="226496"/>
                </a:lnTo>
                <a:lnTo>
                  <a:pt x="282822" y="131867"/>
                </a:lnTo>
                <a:lnTo>
                  <a:pt x="317288" y="40767"/>
                </a:lnTo>
                <a:lnTo>
                  <a:pt x="325753" y="0"/>
                </a:lnTo>
                <a:close/>
              </a:path>
            </a:pathLst>
          </a:custGeom>
          <a:solidFill>
            <a:srgbClr val="8DC6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object 52"/>
          <p:cNvSpPr/>
          <p:nvPr/>
        </p:nvSpPr>
        <p:spPr>
          <a:xfrm>
            <a:off x="7000252" y="10162806"/>
            <a:ext cx="325742" cy="277850"/>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bject 53"/>
          <p:cNvSpPr/>
          <p:nvPr/>
        </p:nvSpPr>
        <p:spPr>
          <a:xfrm>
            <a:off x="6979872" y="10288674"/>
            <a:ext cx="202565" cy="250825"/>
          </a:xfrm>
          <a:custGeom>
            <a:avLst/>
            <a:gdLst/>
            <a:ahLst/>
            <a:cxnLst/>
            <a:rect l="l" t="t" r="r" b="b"/>
            <a:pathLst>
              <a:path w="202565" h="250825">
                <a:moveTo>
                  <a:pt x="202498" y="0"/>
                </a:moveTo>
                <a:lnTo>
                  <a:pt x="136231" y="33221"/>
                </a:lnTo>
                <a:lnTo>
                  <a:pt x="81256" y="67481"/>
                </a:lnTo>
                <a:lnTo>
                  <a:pt x="36483" y="107048"/>
                </a:lnTo>
                <a:lnTo>
                  <a:pt x="11004" y="139739"/>
                </a:lnTo>
                <a:lnTo>
                  <a:pt x="0" y="165596"/>
                </a:lnTo>
                <a:lnTo>
                  <a:pt x="1211" y="198086"/>
                </a:lnTo>
                <a:lnTo>
                  <a:pt x="12379" y="250672"/>
                </a:lnTo>
                <a:lnTo>
                  <a:pt x="12876" y="238003"/>
                </a:lnTo>
                <a:lnTo>
                  <a:pt x="17583" y="205746"/>
                </a:lnTo>
                <a:lnTo>
                  <a:pt x="31324" y="162525"/>
                </a:lnTo>
                <a:lnTo>
                  <a:pt x="58924" y="116966"/>
                </a:lnTo>
                <a:lnTo>
                  <a:pt x="88264" y="82242"/>
                </a:lnTo>
                <a:lnTo>
                  <a:pt x="146591" y="34724"/>
                </a:lnTo>
                <a:lnTo>
                  <a:pt x="202498" y="0"/>
                </a:lnTo>
                <a:close/>
              </a:path>
            </a:pathLst>
          </a:custGeom>
          <a:solidFill>
            <a:srgbClr val="8453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object 54"/>
          <p:cNvSpPr/>
          <p:nvPr/>
        </p:nvSpPr>
        <p:spPr>
          <a:xfrm>
            <a:off x="6804469" y="10325422"/>
            <a:ext cx="181610" cy="154940"/>
          </a:xfrm>
          <a:custGeom>
            <a:avLst/>
            <a:gdLst/>
            <a:ahLst/>
            <a:cxnLst/>
            <a:rect l="l" t="t" r="r" b="b"/>
            <a:pathLst>
              <a:path w="181609" h="154940">
                <a:moveTo>
                  <a:pt x="0" y="0"/>
                </a:moveTo>
                <a:lnTo>
                  <a:pt x="4714" y="22692"/>
                </a:lnTo>
                <a:lnTo>
                  <a:pt x="23902" y="73401"/>
                </a:lnTo>
                <a:lnTo>
                  <a:pt x="65134" y="126074"/>
                </a:lnTo>
                <a:lnTo>
                  <a:pt x="135978" y="154660"/>
                </a:lnTo>
                <a:lnTo>
                  <a:pt x="155050" y="153178"/>
                </a:lnTo>
                <a:lnTo>
                  <a:pt x="164299" y="150236"/>
                </a:lnTo>
                <a:lnTo>
                  <a:pt x="166329" y="143628"/>
                </a:lnTo>
                <a:lnTo>
                  <a:pt x="163741" y="131152"/>
                </a:lnTo>
                <a:lnTo>
                  <a:pt x="178181" y="128600"/>
                </a:lnTo>
                <a:lnTo>
                  <a:pt x="180733" y="115862"/>
                </a:lnTo>
                <a:lnTo>
                  <a:pt x="181337" y="102183"/>
                </a:lnTo>
                <a:lnTo>
                  <a:pt x="177076" y="82930"/>
                </a:lnTo>
                <a:lnTo>
                  <a:pt x="140500" y="43637"/>
                </a:lnTo>
                <a:lnTo>
                  <a:pt x="78478" y="26381"/>
                </a:lnTo>
                <a:lnTo>
                  <a:pt x="51522" y="23663"/>
                </a:lnTo>
                <a:lnTo>
                  <a:pt x="30886" y="20383"/>
                </a:lnTo>
                <a:lnTo>
                  <a:pt x="17973" y="16564"/>
                </a:lnTo>
                <a:lnTo>
                  <a:pt x="10452" y="13168"/>
                </a:lnTo>
                <a:lnTo>
                  <a:pt x="5426" y="8283"/>
                </a:lnTo>
                <a:lnTo>
                  <a:pt x="0" y="0"/>
                </a:lnTo>
                <a:close/>
              </a:path>
            </a:pathLst>
          </a:custGeom>
          <a:solidFill>
            <a:srgbClr val="8DC6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object 55"/>
          <p:cNvSpPr/>
          <p:nvPr/>
        </p:nvSpPr>
        <p:spPr>
          <a:xfrm>
            <a:off x="6804469" y="10325417"/>
            <a:ext cx="181319" cy="154660"/>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object 56"/>
          <p:cNvSpPr/>
          <p:nvPr/>
        </p:nvSpPr>
        <p:spPr>
          <a:xfrm>
            <a:off x="6895896" y="10403545"/>
            <a:ext cx="102235" cy="131445"/>
          </a:xfrm>
          <a:custGeom>
            <a:avLst/>
            <a:gdLst/>
            <a:ahLst/>
            <a:cxnLst/>
            <a:rect l="l" t="t" r="r" b="b"/>
            <a:pathLst>
              <a:path w="102234" h="131445">
                <a:moveTo>
                  <a:pt x="0" y="0"/>
                </a:moveTo>
                <a:lnTo>
                  <a:pt x="39055" y="25131"/>
                </a:lnTo>
                <a:lnTo>
                  <a:pt x="68376" y="55968"/>
                </a:lnTo>
                <a:lnTo>
                  <a:pt x="92762" y="105524"/>
                </a:lnTo>
                <a:lnTo>
                  <a:pt x="96354" y="131229"/>
                </a:lnTo>
                <a:lnTo>
                  <a:pt x="101747" y="100886"/>
                </a:lnTo>
                <a:lnTo>
                  <a:pt x="80721" y="50114"/>
                </a:lnTo>
                <a:lnTo>
                  <a:pt x="30730" y="14012"/>
                </a:lnTo>
                <a:lnTo>
                  <a:pt x="9001" y="3688"/>
                </a:lnTo>
                <a:lnTo>
                  <a:pt x="0" y="0"/>
                </a:lnTo>
                <a:close/>
              </a:path>
            </a:pathLst>
          </a:custGeom>
          <a:solidFill>
            <a:srgbClr val="8453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6554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471998"/>
            <a:ext cx="7560309" cy="936625"/>
          </a:xfrm>
          <a:custGeom>
            <a:avLst/>
            <a:gdLst/>
            <a:ahLst/>
            <a:cxnLst/>
            <a:rect l="l" t="t" r="r" b="b"/>
            <a:pathLst>
              <a:path w="7560309" h="936625">
                <a:moveTo>
                  <a:pt x="0" y="936002"/>
                </a:moveTo>
                <a:lnTo>
                  <a:pt x="7560005" y="936002"/>
                </a:lnTo>
                <a:lnTo>
                  <a:pt x="7560005" y="0"/>
                </a:lnTo>
                <a:lnTo>
                  <a:pt x="0" y="0"/>
                </a:lnTo>
                <a:lnTo>
                  <a:pt x="0" y="936002"/>
                </a:lnTo>
                <a:close/>
              </a:path>
            </a:pathLst>
          </a:custGeom>
          <a:solidFill>
            <a:srgbClr val="E1F4F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882860" y="5138216"/>
            <a:ext cx="749935" cy="1645920"/>
          </a:xfrm>
          <a:prstGeom prst="rect">
            <a:avLst/>
          </a:prstGeom>
        </p:spPr>
        <p:txBody>
          <a:bodyPr vert="horz" wrap="square" lIns="0" tIns="16510" rIns="0" bIns="0" rtlCol="0">
            <a:spAutoFit/>
          </a:bodyPr>
          <a:lstStyle/>
          <a:p>
            <a:pPr marL="12700" marR="0" lvl="0" indent="0" algn="l" defTabSz="914400" rtl="0" eaLnBrk="1" fontAlgn="auto" latinLnBrk="0" hangingPunct="1">
              <a:lnSpc>
                <a:spcPct val="100000"/>
              </a:lnSpc>
              <a:spcBef>
                <a:spcPts val="130"/>
              </a:spcBef>
              <a:spcAft>
                <a:spcPts val="0"/>
              </a:spcAft>
              <a:buClrTx/>
              <a:buSzTx/>
              <a:buFontTx/>
              <a:buNone/>
              <a:tabLst/>
              <a:defRPr/>
            </a:pPr>
            <a:r>
              <a:rPr kumimoji="1" sz="10600" b="0" i="0" u="none" strike="noStrike" kern="1200" cap="none" spc="15" normalizeH="0" baseline="0" noProof="0" dirty="0">
                <a:ln>
                  <a:noFill/>
                </a:ln>
                <a:solidFill>
                  <a:srgbClr val="E4C9B0"/>
                </a:solidFill>
                <a:effectLst/>
                <a:uLnTx/>
                <a:uFillTx/>
                <a:latin typeface="Impact"/>
                <a:ea typeface="+mn-ea"/>
                <a:cs typeface="Impact"/>
              </a:rPr>
              <a:t>5</a:t>
            </a:r>
            <a:endParaRPr kumimoji="1" sz="10600" b="0" i="0" u="none" strike="noStrike" kern="1200" cap="none" spc="0" normalizeH="0" baseline="0" noProof="0" dirty="0">
              <a:ln>
                <a:noFill/>
              </a:ln>
              <a:solidFill>
                <a:prstClr val="black"/>
              </a:solidFill>
              <a:effectLst/>
              <a:uLnTx/>
              <a:uFillTx/>
              <a:latin typeface="Impact"/>
              <a:ea typeface="+mn-ea"/>
              <a:cs typeface="Impact"/>
            </a:endParaRPr>
          </a:p>
        </p:txBody>
      </p:sp>
      <p:sp>
        <p:nvSpPr>
          <p:cNvPr id="9" name="object 9"/>
          <p:cNvSpPr txBox="1"/>
          <p:nvPr/>
        </p:nvSpPr>
        <p:spPr>
          <a:xfrm>
            <a:off x="932958" y="170218"/>
            <a:ext cx="699770" cy="1645920"/>
          </a:xfrm>
          <a:prstGeom prst="rect">
            <a:avLst/>
          </a:prstGeom>
        </p:spPr>
        <p:txBody>
          <a:bodyPr vert="horz" wrap="square" lIns="0" tIns="16510" rIns="0" bIns="0" rtlCol="0">
            <a:spAutoFit/>
          </a:bodyPr>
          <a:lstStyle/>
          <a:p>
            <a:pPr marL="12700" marR="0" lvl="0" indent="0" algn="l" defTabSz="914400" rtl="0" eaLnBrk="1" fontAlgn="auto" latinLnBrk="0" hangingPunct="1">
              <a:lnSpc>
                <a:spcPct val="100000"/>
              </a:lnSpc>
              <a:spcBef>
                <a:spcPts val="130"/>
              </a:spcBef>
              <a:spcAft>
                <a:spcPts val="0"/>
              </a:spcAft>
              <a:buClrTx/>
              <a:buSzTx/>
              <a:buFontTx/>
              <a:buNone/>
              <a:tabLst/>
              <a:defRPr/>
            </a:pPr>
            <a:r>
              <a:rPr kumimoji="1" sz="10600" b="0" i="0" u="none" strike="noStrike" kern="1200" cap="none" spc="10" normalizeH="0" baseline="0" noProof="0" dirty="0">
                <a:ln>
                  <a:noFill/>
                </a:ln>
                <a:solidFill>
                  <a:srgbClr val="E4C9B0"/>
                </a:solidFill>
                <a:effectLst/>
                <a:uLnTx/>
                <a:uFillTx/>
                <a:latin typeface="Impact"/>
                <a:ea typeface="+mn-ea"/>
                <a:cs typeface="Impact"/>
              </a:rPr>
              <a:t>4</a:t>
            </a:r>
            <a:endParaRPr kumimoji="1" sz="10600" b="0" i="0" u="none" strike="noStrike" kern="1200" cap="none" spc="0" normalizeH="0" baseline="0" noProof="0" dirty="0">
              <a:ln>
                <a:noFill/>
              </a:ln>
              <a:solidFill>
                <a:prstClr val="black"/>
              </a:solidFill>
              <a:effectLst/>
              <a:uLnTx/>
              <a:uFillTx/>
              <a:latin typeface="Impact"/>
              <a:ea typeface="+mn-ea"/>
              <a:cs typeface="Impact"/>
            </a:endParaRPr>
          </a:p>
        </p:txBody>
      </p:sp>
      <p:sp>
        <p:nvSpPr>
          <p:cNvPr id="4" name="object 4"/>
          <p:cNvSpPr/>
          <p:nvPr/>
        </p:nvSpPr>
        <p:spPr>
          <a:xfrm>
            <a:off x="355521" y="5706008"/>
            <a:ext cx="1143262" cy="34597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355521" y="738009"/>
            <a:ext cx="1143262" cy="43199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p:nvPr/>
        </p:nvSpPr>
        <p:spPr>
          <a:xfrm>
            <a:off x="347299" y="5845490"/>
            <a:ext cx="1158240" cy="241935"/>
          </a:xfrm>
          <a:prstGeom prst="rect">
            <a:avLst/>
          </a:prstGeom>
        </p:spPr>
        <p:txBody>
          <a:bodyPr vert="horz" wrap="square" lIns="0" tIns="14604" rIns="0" bIns="0" rtlCol="0">
            <a:spAutoFit/>
          </a:bodyPr>
          <a:lstStyle/>
          <a:p>
            <a:pPr marL="12700" marR="0" lvl="0" indent="0" algn="l" defTabSz="914400" rtl="0" eaLnBrk="1" fontAlgn="auto" latinLnBrk="0" hangingPunct="1">
              <a:lnSpc>
                <a:spcPct val="100000"/>
              </a:lnSpc>
              <a:spcBef>
                <a:spcPts val="114"/>
              </a:spcBef>
              <a:spcAft>
                <a:spcPts val="0"/>
              </a:spcAft>
              <a:buClrTx/>
              <a:buSzTx/>
              <a:buFontTx/>
              <a:buNone/>
              <a:tabLst/>
              <a:defRPr/>
            </a:pPr>
            <a:r>
              <a:rPr kumimoji="1" sz="1400" b="0" i="0" u="none" strike="noStrike" kern="1200" cap="none" spc="0" normalizeH="0" baseline="0" noProof="0" dirty="0">
                <a:ln>
                  <a:noFill/>
                </a:ln>
                <a:solidFill>
                  <a:srgbClr val="E4C9B0"/>
                </a:solidFill>
                <a:effectLst/>
                <a:uLnTx/>
                <a:uFillTx/>
                <a:latin typeface="Impact"/>
                <a:ea typeface="+mn-ea"/>
                <a:cs typeface="Impact"/>
              </a:rPr>
              <a:t>Our </a:t>
            </a:r>
            <a:r>
              <a:rPr kumimoji="1" sz="1400" b="0" i="0" u="none" strike="noStrike" kern="1200" cap="none" spc="5" normalizeH="0" baseline="0" noProof="0" dirty="0">
                <a:ln>
                  <a:noFill/>
                </a:ln>
                <a:solidFill>
                  <a:srgbClr val="E4C9B0"/>
                </a:solidFill>
                <a:effectLst/>
                <a:uLnTx/>
                <a:uFillTx/>
                <a:latin typeface="Impact"/>
                <a:ea typeface="+mn-ea"/>
                <a:cs typeface="Impact"/>
              </a:rPr>
              <a:t>labor</a:t>
            </a:r>
            <a:r>
              <a:rPr kumimoji="1" sz="1400" b="0" i="0" u="none" strike="noStrike" kern="1200" cap="none" spc="-55" normalizeH="0" baseline="0" noProof="0" dirty="0">
                <a:ln>
                  <a:noFill/>
                </a:ln>
                <a:solidFill>
                  <a:srgbClr val="E4C9B0"/>
                </a:solidFill>
                <a:effectLst/>
                <a:uLnTx/>
                <a:uFillTx/>
                <a:latin typeface="Impact"/>
                <a:ea typeface="+mn-ea"/>
                <a:cs typeface="Impact"/>
              </a:rPr>
              <a:t> </a:t>
            </a:r>
            <a:r>
              <a:rPr kumimoji="1" sz="1400" b="0" i="0" u="none" strike="noStrike" kern="1200" cap="none" spc="0" normalizeH="0" baseline="0" noProof="0" dirty="0">
                <a:ln>
                  <a:noFill/>
                </a:ln>
                <a:solidFill>
                  <a:srgbClr val="E4C9B0"/>
                </a:solidFill>
                <a:effectLst/>
                <a:uLnTx/>
                <a:uFillTx/>
                <a:latin typeface="Impact"/>
                <a:ea typeface="+mn-ea"/>
                <a:cs typeface="Impact"/>
              </a:rPr>
              <a:t>union</a:t>
            </a:r>
            <a:endParaRPr kumimoji="1" sz="1400" b="0" i="0" u="none" strike="noStrike" kern="1200" cap="none" spc="0" normalizeH="0" baseline="0" noProof="0" dirty="0">
              <a:ln>
                <a:noFill/>
              </a:ln>
              <a:solidFill>
                <a:prstClr val="black"/>
              </a:solidFill>
              <a:effectLst/>
              <a:uLnTx/>
              <a:uFillTx/>
              <a:latin typeface="Impact"/>
              <a:ea typeface="+mn-ea"/>
              <a:cs typeface="Impact"/>
            </a:endParaRPr>
          </a:p>
        </p:txBody>
      </p:sp>
      <p:sp>
        <p:nvSpPr>
          <p:cNvPr id="7" name="object 7"/>
          <p:cNvSpPr/>
          <p:nvPr/>
        </p:nvSpPr>
        <p:spPr>
          <a:xfrm>
            <a:off x="359999" y="6120003"/>
            <a:ext cx="720090" cy="0"/>
          </a:xfrm>
          <a:custGeom>
            <a:avLst/>
            <a:gdLst/>
            <a:ahLst/>
            <a:cxnLst/>
            <a:rect l="l" t="t" r="r" b="b"/>
            <a:pathLst>
              <a:path w="720090">
                <a:moveTo>
                  <a:pt x="0" y="0"/>
                </a:moveTo>
                <a:lnTo>
                  <a:pt x="720001" y="0"/>
                </a:lnTo>
              </a:path>
            </a:pathLst>
          </a:custGeom>
          <a:ln w="36004">
            <a:solidFill>
              <a:srgbClr val="E4C9B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txBox="1"/>
          <p:nvPr/>
        </p:nvSpPr>
        <p:spPr>
          <a:xfrm>
            <a:off x="1715300" y="783220"/>
            <a:ext cx="3445510" cy="436245"/>
          </a:xfrm>
          <a:prstGeom prst="rect">
            <a:avLst/>
          </a:prstGeom>
        </p:spPr>
        <p:txBody>
          <a:bodyPr vert="horz" wrap="square" lIns="0" tIns="11430" rIns="0" bIns="0" rtlCol="0">
            <a:spAutoFit/>
          </a:bodyPr>
          <a:lstStyle/>
          <a:p>
            <a:pPr marL="12700" marR="0" lvl="0" indent="0" algn="l" defTabSz="914400" rtl="0" eaLnBrk="1" fontAlgn="auto" latinLnBrk="0" hangingPunct="1">
              <a:lnSpc>
                <a:spcPct val="100000"/>
              </a:lnSpc>
              <a:spcBef>
                <a:spcPts val="90"/>
              </a:spcBef>
              <a:spcAft>
                <a:spcPts val="0"/>
              </a:spcAft>
              <a:buClrTx/>
              <a:buSzTx/>
              <a:buFontTx/>
              <a:buNone/>
              <a:tabLst/>
              <a:defRPr/>
            </a:pPr>
            <a:r>
              <a:rPr kumimoji="1" sz="2700" b="0" i="0" u="none" strike="noStrike" kern="1200" cap="none" spc="0"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cs typeface="Noto Sans CJK JP Regular"/>
              </a:rPr>
              <a:t>〇〇ユニオン</a:t>
            </a:r>
            <a:r>
              <a:rPr kumimoji="1" sz="2700" b="0" i="0" u="none" strike="noStrike" kern="1200" cap="none" spc="0" normalizeH="0" baseline="0" noProof="0" dirty="0">
                <a:ln>
                  <a:noFill/>
                </a:ln>
                <a:solidFill>
                  <a:srgbClr val="00B9F2"/>
                </a:solidFill>
                <a:effectLst/>
                <a:uLnTx/>
                <a:uFillTx/>
                <a:latin typeface="HGP創英角ｺﾞｼｯｸUB" panose="020B0900000000000000" pitchFamily="50" charset="-128"/>
                <a:ea typeface="HGP創英角ｺﾞｼｯｸUB" panose="020B0900000000000000" pitchFamily="50" charset="-128"/>
                <a:cs typeface="Noto Sans CJK JP Regular"/>
              </a:rPr>
              <a:t>について</a:t>
            </a:r>
            <a:endParaRPr kumimoji="1" sz="27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11" name="object 11"/>
          <p:cNvSpPr txBox="1"/>
          <p:nvPr/>
        </p:nvSpPr>
        <p:spPr>
          <a:xfrm>
            <a:off x="1715300" y="5751219"/>
            <a:ext cx="5155565" cy="436245"/>
          </a:xfrm>
          <a:prstGeom prst="rect">
            <a:avLst/>
          </a:prstGeom>
        </p:spPr>
        <p:txBody>
          <a:bodyPr vert="horz" wrap="square" lIns="0" tIns="11430" rIns="0" bIns="0" rtlCol="0">
            <a:spAutoFit/>
          </a:bodyPr>
          <a:lstStyle/>
          <a:p>
            <a:pPr marL="12700" marR="0" lvl="0" indent="0" algn="l" defTabSz="914400" rtl="0" eaLnBrk="1" fontAlgn="auto" latinLnBrk="0" hangingPunct="1">
              <a:lnSpc>
                <a:spcPct val="100000"/>
              </a:lnSpc>
              <a:spcBef>
                <a:spcPts val="90"/>
              </a:spcBef>
              <a:spcAft>
                <a:spcPts val="0"/>
              </a:spcAft>
              <a:buClrTx/>
              <a:buSzTx/>
              <a:buFontTx/>
              <a:buNone/>
              <a:tabLst/>
              <a:defRPr/>
            </a:pPr>
            <a:r>
              <a:rPr kumimoji="1" sz="2700" b="0" i="0" u="none" strike="noStrike" kern="1200" cap="none" spc="-10" normalizeH="0" baseline="0" noProof="0" dirty="0">
                <a:ln>
                  <a:noFill/>
                </a:ln>
                <a:solidFill>
                  <a:srgbClr val="00B9F2"/>
                </a:solidFill>
                <a:effectLst/>
                <a:uLnTx/>
                <a:uFillTx/>
                <a:latin typeface="HGP創英角ｺﾞｼｯｸUB" panose="020B0900000000000000" pitchFamily="50" charset="-128"/>
                <a:ea typeface="HGP創英角ｺﾞｼｯｸUB" panose="020B0900000000000000" pitchFamily="50" charset="-128"/>
                <a:cs typeface="Noto Sans CJK JP Regular"/>
              </a:rPr>
              <a:t>労働組合は法律で守られています</a:t>
            </a:r>
            <a:endParaRPr kumimoji="1" sz="27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12" name="object 12"/>
          <p:cNvSpPr txBox="1"/>
          <p:nvPr/>
        </p:nvSpPr>
        <p:spPr>
          <a:xfrm>
            <a:off x="539997" y="7325963"/>
            <a:ext cx="378460" cy="126364"/>
          </a:xfrm>
          <a:prstGeom prst="rect">
            <a:avLst/>
          </a:prstGeom>
        </p:spPr>
        <p:txBody>
          <a:bodyPr vert="horz" wrap="square" lIns="0" tIns="0" rIns="0" bIns="0" rtlCol="0">
            <a:spAutoFit/>
          </a:bodyPr>
          <a:lstStyle/>
          <a:p>
            <a:pPr marL="0" marR="0" lvl="0" indent="0" algn="l" defTabSz="914400" rtl="0" eaLnBrk="1" fontAlgn="auto" latinLnBrk="0" hangingPunct="1">
              <a:lnSpc>
                <a:spcPts val="990"/>
              </a:lnSpc>
              <a:spcBef>
                <a:spcPts val="0"/>
              </a:spcBef>
              <a:spcAft>
                <a:spcPts val="0"/>
              </a:spcAft>
              <a:buClrTx/>
              <a:buSzTx/>
              <a:buFontTx/>
              <a:buNone/>
              <a:tabLst/>
              <a:defRPr/>
            </a:pPr>
            <a:r>
              <a:rPr kumimoji="1" sz="1000" b="0" i="0" u="none" strike="noStrike" kern="1200" cap="none" spc="35" normalizeH="0" baseline="0" noProof="0" dirty="0">
                <a:ln>
                  <a:noFill/>
                </a:ln>
                <a:solidFill>
                  <a:srgbClr val="00B9F2"/>
                </a:solidFill>
                <a:effectLst/>
                <a:uLnTx/>
                <a:uFillTx/>
                <a:latin typeface="Noto Sans CJK JP Regular"/>
                <a:ea typeface="+mn-ea"/>
                <a:cs typeface="Noto Sans CJK JP Regular"/>
              </a:rPr>
              <a:t>＋</a:t>
            </a:r>
            <a:r>
              <a:rPr kumimoji="1" sz="1000" b="0" i="0" u="none" strike="noStrike" kern="1200" cap="none" spc="175" normalizeH="0" baseline="0" noProof="0" dirty="0">
                <a:ln>
                  <a:noFill/>
                </a:ln>
                <a:solidFill>
                  <a:srgbClr val="00B9F2"/>
                </a:solidFill>
                <a:effectLst/>
                <a:uLnTx/>
                <a:uFillTx/>
                <a:latin typeface="Noto Sans CJK JP Regular"/>
                <a:ea typeface="+mn-ea"/>
                <a:cs typeface="Noto Sans CJK JP Regular"/>
              </a:rPr>
              <a:t> </a:t>
            </a:r>
            <a:r>
              <a:rPr kumimoji="1" sz="1000" b="0" i="0" u="none" strike="noStrike" kern="1200" cap="none" spc="-10" normalizeH="0" baseline="0" noProof="0" dirty="0">
                <a:ln>
                  <a:noFill/>
                </a:ln>
                <a:solidFill>
                  <a:srgbClr val="00B9F2"/>
                </a:solidFill>
                <a:effectLst/>
                <a:uLnTx/>
                <a:uFillTx/>
                <a:latin typeface="Noto Sans CJK JP Regular"/>
                <a:ea typeface="+mn-ea"/>
                <a:cs typeface="Noto Sans CJK JP Regular"/>
              </a:rPr>
              <a:t>＋ </a:t>
            </a:r>
            <a:r>
              <a:rPr kumimoji="1" sz="1000" b="0" i="0" u="none" strike="noStrike" kern="1200" cap="none" spc="45" normalizeH="0" baseline="0" noProof="0" dirty="0">
                <a:ln>
                  <a:noFill/>
                </a:ln>
                <a:solidFill>
                  <a:srgbClr val="00B9F2"/>
                </a:solidFill>
                <a:effectLst/>
                <a:uLnTx/>
                <a:uFillTx/>
                <a:latin typeface="Noto Sans CJK JP Regular"/>
                <a:ea typeface="+mn-ea"/>
                <a:cs typeface="Noto Sans CJK JP Regular"/>
              </a:rPr>
              <a:t> </a:t>
            </a:r>
            <a:endParaRPr kumimoji="1" sz="1000" b="0" i="0" u="none" strike="noStrike" kern="1200" cap="none" spc="0" normalizeH="0" baseline="0" noProof="0">
              <a:ln>
                <a:noFill/>
              </a:ln>
              <a:solidFill>
                <a:prstClr val="black"/>
              </a:solidFill>
              <a:effectLst/>
              <a:uLnTx/>
              <a:uFillTx/>
              <a:latin typeface="Noto Sans CJK JP Regular"/>
              <a:ea typeface="+mn-ea"/>
              <a:cs typeface="Noto Sans CJK JP Regular"/>
            </a:endParaRPr>
          </a:p>
        </p:txBody>
      </p:sp>
      <p:sp>
        <p:nvSpPr>
          <p:cNvPr id="13" name="object 13"/>
          <p:cNvSpPr txBox="1"/>
          <p:nvPr/>
        </p:nvSpPr>
        <p:spPr>
          <a:xfrm>
            <a:off x="1430947" y="8900969"/>
            <a:ext cx="2268220" cy="126364"/>
          </a:xfrm>
          <a:prstGeom prst="rect">
            <a:avLst/>
          </a:prstGeom>
        </p:spPr>
        <p:txBody>
          <a:bodyPr vert="horz" wrap="square" lIns="0" tIns="0" rIns="0" bIns="0" rtlCol="0">
            <a:spAutoFit/>
          </a:bodyPr>
          <a:lstStyle/>
          <a:p>
            <a:pPr marL="0" marR="0" lvl="0" indent="0" algn="l" defTabSz="914400" rtl="0" eaLnBrk="1" fontAlgn="auto" latinLnBrk="0" hangingPunct="1">
              <a:lnSpc>
                <a:spcPts val="990"/>
              </a:lnSpc>
              <a:spcBef>
                <a:spcPts val="0"/>
              </a:spcBef>
              <a:spcAft>
                <a:spcPts val="0"/>
              </a:spcAft>
              <a:buClrTx/>
              <a:buSzTx/>
              <a:buFontTx/>
              <a:buNone/>
              <a:tabLst/>
              <a:defRPr/>
            </a:pPr>
            <a:r>
              <a:rPr kumimoji="1" sz="1000" b="0" i="0" u="none" strike="noStrike" kern="1200" cap="none" spc="35" normalizeH="0" baseline="0" noProof="0" dirty="0">
                <a:ln>
                  <a:noFill/>
                </a:ln>
                <a:solidFill>
                  <a:srgbClr val="00B9F2"/>
                </a:solidFill>
                <a:effectLst/>
                <a:uLnTx/>
                <a:uFillTx/>
                <a:latin typeface="Noto Sans CJK JP Regular"/>
                <a:ea typeface="+mn-ea"/>
                <a:cs typeface="Noto Sans CJK JP Regular"/>
              </a:rPr>
              <a:t>＋</a:t>
            </a:r>
            <a:r>
              <a:rPr kumimoji="1" sz="1000" b="0" i="0" u="none" strike="noStrike" kern="1200" cap="none" spc="215" normalizeH="0" baseline="0" noProof="0" dirty="0">
                <a:ln>
                  <a:noFill/>
                </a:ln>
                <a:solidFill>
                  <a:srgbClr val="00B9F2"/>
                </a:solidFill>
                <a:effectLst/>
                <a:uLnTx/>
                <a:uFillTx/>
                <a:latin typeface="Noto Sans CJK JP Regular"/>
                <a:ea typeface="+mn-ea"/>
                <a:cs typeface="Noto Sans CJK JP Regular"/>
              </a:rPr>
              <a:t> </a:t>
            </a:r>
            <a:r>
              <a:rPr kumimoji="1" sz="1000" b="0" i="0" u="none" strike="noStrike" kern="1200" cap="none" spc="35" normalizeH="0" baseline="0" noProof="0" dirty="0">
                <a:ln>
                  <a:noFill/>
                </a:ln>
                <a:solidFill>
                  <a:srgbClr val="00B9F2"/>
                </a:solidFill>
                <a:effectLst/>
                <a:uLnTx/>
                <a:uFillTx/>
                <a:latin typeface="Noto Sans CJK JP Regular"/>
                <a:ea typeface="+mn-ea"/>
                <a:cs typeface="Noto Sans CJK JP Regular"/>
              </a:rPr>
              <a:t>＋</a:t>
            </a:r>
            <a:r>
              <a:rPr kumimoji="1" sz="1000" b="0" i="0" u="none" strike="noStrike" kern="1200" cap="none" spc="220" normalizeH="0" baseline="0" noProof="0" dirty="0">
                <a:ln>
                  <a:noFill/>
                </a:ln>
                <a:solidFill>
                  <a:srgbClr val="00B9F2"/>
                </a:solidFill>
                <a:effectLst/>
                <a:uLnTx/>
                <a:uFillTx/>
                <a:latin typeface="Noto Sans CJK JP Regular"/>
                <a:ea typeface="+mn-ea"/>
                <a:cs typeface="Noto Sans CJK JP Regular"/>
              </a:rPr>
              <a:t> </a:t>
            </a:r>
            <a:r>
              <a:rPr kumimoji="1" sz="1000" b="0" i="0" u="none" strike="noStrike" kern="1200" cap="none" spc="35" normalizeH="0" baseline="0" noProof="0" dirty="0">
                <a:ln>
                  <a:noFill/>
                </a:ln>
                <a:solidFill>
                  <a:srgbClr val="00B9F2"/>
                </a:solidFill>
                <a:effectLst/>
                <a:uLnTx/>
                <a:uFillTx/>
                <a:latin typeface="Noto Sans CJK JP Regular"/>
                <a:ea typeface="+mn-ea"/>
                <a:cs typeface="Noto Sans CJK JP Regular"/>
              </a:rPr>
              <a:t>＋</a:t>
            </a:r>
            <a:r>
              <a:rPr kumimoji="1" sz="1000" b="0" i="0" u="none" strike="noStrike" kern="1200" cap="none" spc="215" normalizeH="0" baseline="0" noProof="0" dirty="0">
                <a:ln>
                  <a:noFill/>
                </a:ln>
                <a:solidFill>
                  <a:srgbClr val="00B9F2"/>
                </a:solidFill>
                <a:effectLst/>
                <a:uLnTx/>
                <a:uFillTx/>
                <a:latin typeface="Noto Sans CJK JP Regular"/>
                <a:ea typeface="+mn-ea"/>
                <a:cs typeface="Noto Sans CJK JP Regular"/>
              </a:rPr>
              <a:t> </a:t>
            </a:r>
            <a:r>
              <a:rPr kumimoji="1" sz="1000" b="0" i="0" u="none" strike="noStrike" kern="1200" cap="none" spc="35" normalizeH="0" baseline="0" noProof="0" dirty="0">
                <a:ln>
                  <a:noFill/>
                </a:ln>
                <a:solidFill>
                  <a:srgbClr val="00B9F2"/>
                </a:solidFill>
                <a:effectLst/>
                <a:uLnTx/>
                <a:uFillTx/>
                <a:latin typeface="Noto Sans CJK JP Regular"/>
                <a:ea typeface="+mn-ea"/>
                <a:cs typeface="Noto Sans CJK JP Regular"/>
              </a:rPr>
              <a:t>＋</a:t>
            </a:r>
            <a:r>
              <a:rPr kumimoji="1" sz="1000" b="0" i="0" u="none" strike="noStrike" kern="1200" cap="none" spc="220" normalizeH="0" baseline="0" noProof="0" dirty="0">
                <a:ln>
                  <a:noFill/>
                </a:ln>
                <a:solidFill>
                  <a:srgbClr val="00B9F2"/>
                </a:solidFill>
                <a:effectLst/>
                <a:uLnTx/>
                <a:uFillTx/>
                <a:latin typeface="Noto Sans CJK JP Regular"/>
                <a:ea typeface="+mn-ea"/>
                <a:cs typeface="Noto Sans CJK JP Regular"/>
              </a:rPr>
              <a:t> </a:t>
            </a:r>
            <a:r>
              <a:rPr kumimoji="1" sz="1000" b="0" i="0" u="none" strike="noStrike" kern="1200" cap="none" spc="35" normalizeH="0" baseline="0" noProof="0" dirty="0">
                <a:ln>
                  <a:noFill/>
                </a:ln>
                <a:solidFill>
                  <a:srgbClr val="00B9F2"/>
                </a:solidFill>
                <a:effectLst/>
                <a:uLnTx/>
                <a:uFillTx/>
                <a:latin typeface="Noto Sans CJK JP Regular"/>
                <a:ea typeface="+mn-ea"/>
                <a:cs typeface="Noto Sans CJK JP Regular"/>
              </a:rPr>
              <a:t>＋</a:t>
            </a:r>
            <a:r>
              <a:rPr kumimoji="1" sz="1000" b="0" i="0" u="none" strike="noStrike" kern="1200" cap="none" spc="215" normalizeH="0" baseline="0" noProof="0" dirty="0">
                <a:ln>
                  <a:noFill/>
                </a:ln>
                <a:solidFill>
                  <a:srgbClr val="00B9F2"/>
                </a:solidFill>
                <a:effectLst/>
                <a:uLnTx/>
                <a:uFillTx/>
                <a:latin typeface="Noto Sans CJK JP Regular"/>
                <a:ea typeface="+mn-ea"/>
                <a:cs typeface="Noto Sans CJK JP Regular"/>
              </a:rPr>
              <a:t> </a:t>
            </a:r>
            <a:r>
              <a:rPr kumimoji="1" sz="1000" b="0" i="0" u="none" strike="noStrike" kern="1200" cap="none" spc="35" normalizeH="0" baseline="0" noProof="0" dirty="0">
                <a:ln>
                  <a:noFill/>
                </a:ln>
                <a:solidFill>
                  <a:srgbClr val="00B9F2"/>
                </a:solidFill>
                <a:effectLst/>
                <a:uLnTx/>
                <a:uFillTx/>
                <a:latin typeface="Noto Sans CJK JP Regular"/>
                <a:ea typeface="+mn-ea"/>
                <a:cs typeface="Noto Sans CJK JP Regular"/>
              </a:rPr>
              <a:t>＋</a:t>
            </a:r>
            <a:r>
              <a:rPr kumimoji="1" sz="1000" b="0" i="0" u="none" strike="noStrike" kern="1200" cap="none" spc="220" normalizeH="0" baseline="0" noProof="0" dirty="0">
                <a:ln>
                  <a:noFill/>
                </a:ln>
                <a:solidFill>
                  <a:srgbClr val="00B9F2"/>
                </a:solidFill>
                <a:effectLst/>
                <a:uLnTx/>
                <a:uFillTx/>
                <a:latin typeface="Noto Sans CJK JP Regular"/>
                <a:ea typeface="+mn-ea"/>
                <a:cs typeface="Noto Sans CJK JP Regular"/>
              </a:rPr>
              <a:t> </a:t>
            </a:r>
            <a:r>
              <a:rPr kumimoji="1" sz="1000" b="0" i="0" u="none" strike="noStrike" kern="1200" cap="none" spc="35" normalizeH="0" baseline="0" noProof="0" dirty="0">
                <a:ln>
                  <a:noFill/>
                </a:ln>
                <a:solidFill>
                  <a:srgbClr val="00B9F2"/>
                </a:solidFill>
                <a:effectLst/>
                <a:uLnTx/>
                <a:uFillTx/>
                <a:latin typeface="Noto Sans CJK JP Regular"/>
                <a:ea typeface="+mn-ea"/>
                <a:cs typeface="Noto Sans CJK JP Regular"/>
              </a:rPr>
              <a:t>＋</a:t>
            </a:r>
            <a:r>
              <a:rPr kumimoji="1" sz="1000" b="0" i="0" u="none" strike="noStrike" kern="1200" cap="none" spc="220" normalizeH="0" baseline="0" noProof="0" dirty="0">
                <a:ln>
                  <a:noFill/>
                </a:ln>
                <a:solidFill>
                  <a:srgbClr val="00B9F2"/>
                </a:solidFill>
                <a:effectLst/>
                <a:uLnTx/>
                <a:uFillTx/>
                <a:latin typeface="Noto Sans CJK JP Regular"/>
                <a:ea typeface="+mn-ea"/>
                <a:cs typeface="Noto Sans CJK JP Regular"/>
              </a:rPr>
              <a:t> </a:t>
            </a:r>
            <a:r>
              <a:rPr kumimoji="1" sz="1000" b="0" i="0" u="none" strike="noStrike" kern="1200" cap="none" spc="35" normalizeH="0" baseline="0" noProof="0" dirty="0">
                <a:ln>
                  <a:noFill/>
                </a:ln>
                <a:solidFill>
                  <a:srgbClr val="00B9F2"/>
                </a:solidFill>
                <a:effectLst/>
                <a:uLnTx/>
                <a:uFillTx/>
                <a:latin typeface="Noto Sans CJK JP Regular"/>
                <a:ea typeface="+mn-ea"/>
                <a:cs typeface="Noto Sans CJK JP Regular"/>
              </a:rPr>
              <a:t>＋</a:t>
            </a:r>
            <a:r>
              <a:rPr kumimoji="1" sz="1000" b="0" i="0" u="none" strike="noStrike" kern="1200" cap="none" spc="215" normalizeH="0" baseline="0" noProof="0" dirty="0">
                <a:ln>
                  <a:noFill/>
                </a:ln>
                <a:solidFill>
                  <a:srgbClr val="00B9F2"/>
                </a:solidFill>
                <a:effectLst/>
                <a:uLnTx/>
                <a:uFillTx/>
                <a:latin typeface="Noto Sans CJK JP Regular"/>
                <a:ea typeface="+mn-ea"/>
                <a:cs typeface="Noto Sans CJK JP Regular"/>
              </a:rPr>
              <a:t> </a:t>
            </a:r>
            <a:r>
              <a:rPr kumimoji="1" sz="1000" b="0" i="0" u="none" strike="noStrike" kern="1200" cap="none" spc="35" normalizeH="0" baseline="0" noProof="0" dirty="0">
                <a:ln>
                  <a:noFill/>
                </a:ln>
                <a:solidFill>
                  <a:srgbClr val="00B9F2"/>
                </a:solidFill>
                <a:effectLst/>
                <a:uLnTx/>
                <a:uFillTx/>
                <a:latin typeface="Noto Sans CJK JP Regular"/>
                <a:ea typeface="+mn-ea"/>
                <a:cs typeface="Noto Sans CJK JP Regular"/>
              </a:rPr>
              <a:t>＋</a:t>
            </a:r>
            <a:r>
              <a:rPr kumimoji="1" sz="1000" b="0" i="0" u="none" strike="noStrike" kern="1200" cap="none" spc="220" normalizeH="0" baseline="0" noProof="0" dirty="0">
                <a:ln>
                  <a:noFill/>
                </a:ln>
                <a:solidFill>
                  <a:srgbClr val="00B9F2"/>
                </a:solidFill>
                <a:effectLst/>
                <a:uLnTx/>
                <a:uFillTx/>
                <a:latin typeface="Noto Sans CJK JP Regular"/>
                <a:ea typeface="+mn-ea"/>
                <a:cs typeface="Noto Sans CJK JP Regular"/>
              </a:rPr>
              <a:t> </a:t>
            </a:r>
            <a:r>
              <a:rPr kumimoji="1" sz="1000" b="0" i="0" u="none" strike="noStrike" kern="1200" cap="none" spc="35" normalizeH="0" baseline="0" noProof="0" dirty="0">
                <a:ln>
                  <a:noFill/>
                </a:ln>
                <a:solidFill>
                  <a:srgbClr val="00B9F2"/>
                </a:solidFill>
                <a:effectLst/>
                <a:uLnTx/>
                <a:uFillTx/>
                <a:latin typeface="Noto Sans CJK JP Regular"/>
                <a:ea typeface="+mn-ea"/>
                <a:cs typeface="Noto Sans CJK JP Regular"/>
              </a:rPr>
              <a:t>＋</a:t>
            </a:r>
            <a:r>
              <a:rPr kumimoji="1" sz="1000" b="0" i="0" u="none" strike="noStrike" kern="1200" cap="none" spc="215" normalizeH="0" baseline="0" noProof="0" dirty="0">
                <a:ln>
                  <a:noFill/>
                </a:ln>
                <a:solidFill>
                  <a:srgbClr val="00B9F2"/>
                </a:solidFill>
                <a:effectLst/>
                <a:uLnTx/>
                <a:uFillTx/>
                <a:latin typeface="Noto Sans CJK JP Regular"/>
                <a:ea typeface="+mn-ea"/>
                <a:cs typeface="Noto Sans CJK JP Regular"/>
              </a:rPr>
              <a:t> </a:t>
            </a:r>
            <a:r>
              <a:rPr kumimoji="1" sz="1000" b="0" i="0" u="none" strike="noStrike" kern="1200" cap="none" spc="35" normalizeH="0" baseline="0" noProof="0" dirty="0">
                <a:ln>
                  <a:noFill/>
                </a:ln>
                <a:solidFill>
                  <a:srgbClr val="00B9F2"/>
                </a:solidFill>
                <a:effectLst/>
                <a:uLnTx/>
                <a:uFillTx/>
                <a:latin typeface="Noto Sans CJK JP Regular"/>
                <a:ea typeface="+mn-ea"/>
                <a:cs typeface="Noto Sans CJK JP Regular"/>
              </a:rPr>
              <a:t>＋</a:t>
            </a:r>
            <a:r>
              <a:rPr kumimoji="1" sz="1000" b="0" i="0" u="none" strike="noStrike" kern="1200" cap="none" spc="220" normalizeH="0" baseline="0" noProof="0" dirty="0">
                <a:ln>
                  <a:noFill/>
                </a:ln>
                <a:solidFill>
                  <a:srgbClr val="00B9F2"/>
                </a:solidFill>
                <a:effectLst/>
                <a:uLnTx/>
                <a:uFillTx/>
                <a:latin typeface="Noto Sans CJK JP Regular"/>
                <a:ea typeface="+mn-ea"/>
                <a:cs typeface="Noto Sans CJK JP Regular"/>
              </a:rPr>
              <a:t> </a:t>
            </a:r>
            <a:r>
              <a:rPr kumimoji="1" sz="1000" b="0" i="0" u="none" strike="noStrike" kern="1200" cap="none" spc="-10" normalizeH="0" baseline="0" noProof="0" dirty="0">
                <a:ln>
                  <a:noFill/>
                </a:ln>
                <a:solidFill>
                  <a:srgbClr val="00B9F2"/>
                </a:solidFill>
                <a:effectLst/>
                <a:uLnTx/>
                <a:uFillTx/>
                <a:latin typeface="Noto Sans CJK JP Regular"/>
                <a:ea typeface="+mn-ea"/>
                <a:cs typeface="Noto Sans CJK JP Regular"/>
              </a:rPr>
              <a:t>＋ </a:t>
            </a:r>
            <a:r>
              <a:rPr kumimoji="1" sz="1000" b="0" i="0" u="none" strike="noStrike" kern="1200" cap="none" spc="45" normalizeH="0" baseline="0" noProof="0" dirty="0">
                <a:ln>
                  <a:noFill/>
                </a:ln>
                <a:solidFill>
                  <a:srgbClr val="00B9F2"/>
                </a:solidFill>
                <a:effectLst/>
                <a:uLnTx/>
                <a:uFillTx/>
                <a:latin typeface="Noto Sans CJK JP Regular"/>
                <a:ea typeface="+mn-ea"/>
                <a:cs typeface="Noto Sans CJK JP Regular"/>
              </a:rPr>
              <a:t> </a:t>
            </a:r>
            <a:endParaRPr kumimoji="1" sz="1000" b="0" i="0" u="none" strike="noStrike" kern="1200" cap="none" spc="0" normalizeH="0" baseline="0" noProof="0">
              <a:ln>
                <a:noFill/>
              </a:ln>
              <a:solidFill>
                <a:prstClr val="black"/>
              </a:solidFill>
              <a:effectLst/>
              <a:uLnTx/>
              <a:uFillTx/>
              <a:latin typeface="Noto Sans CJK JP Regular"/>
              <a:ea typeface="+mn-ea"/>
              <a:cs typeface="Noto Sans CJK JP Regular"/>
            </a:endParaRPr>
          </a:p>
        </p:txBody>
      </p:sp>
      <p:sp>
        <p:nvSpPr>
          <p:cNvPr id="14" name="object 14"/>
          <p:cNvSpPr txBox="1"/>
          <p:nvPr/>
        </p:nvSpPr>
        <p:spPr>
          <a:xfrm>
            <a:off x="539997" y="8900969"/>
            <a:ext cx="891540" cy="342265"/>
          </a:xfrm>
          <a:prstGeom prst="rect">
            <a:avLst/>
          </a:prstGeom>
        </p:spPr>
        <p:txBody>
          <a:bodyPr vert="horz" wrap="square" lIns="0" tIns="0" rIns="0" bIns="0" rtlCol="0">
            <a:spAutoFit/>
          </a:bodyPr>
          <a:lstStyle/>
          <a:p>
            <a:pPr marL="0" marR="0" lvl="0" indent="0" algn="l" defTabSz="914400" rtl="0" eaLnBrk="1" fontAlgn="auto" latinLnBrk="0" hangingPunct="1">
              <a:lnSpc>
                <a:spcPts val="1075"/>
              </a:lnSpc>
              <a:spcBef>
                <a:spcPts val="0"/>
              </a:spcBef>
              <a:spcAft>
                <a:spcPts val="0"/>
              </a:spcAft>
              <a:buClrTx/>
              <a:buSzTx/>
              <a:buFontTx/>
              <a:buNone/>
              <a:tabLst/>
              <a:defRPr/>
            </a:pPr>
            <a:r>
              <a:rPr kumimoji="1" sz="1000" b="0" i="0" u="none" strike="noStrike" kern="1200" cap="none" spc="-10" normalizeH="0" baseline="0" noProof="0" dirty="0">
                <a:ln>
                  <a:noFill/>
                </a:ln>
                <a:solidFill>
                  <a:srgbClr val="00B9F2"/>
                </a:solidFill>
                <a:effectLst/>
                <a:uLnTx/>
                <a:uFillTx/>
                <a:latin typeface="Noto Sans CJK JP Regular"/>
                <a:ea typeface="+mn-ea"/>
                <a:cs typeface="Noto Sans CJK JP Regular"/>
              </a:rPr>
              <a:t>❖</a:t>
            </a:r>
            <a:r>
              <a:rPr kumimoji="1" sz="1000" b="0" i="0" u="none" strike="noStrike" kern="1200" cap="none" spc="-10" normalizeH="0" baseline="0" noProof="0" dirty="0">
                <a:ln>
                  <a:noFill/>
                </a:ln>
                <a:solidFill>
                  <a:srgbClr val="EF5BA1"/>
                </a:solidFill>
                <a:effectLst/>
                <a:uLnTx/>
                <a:uFillTx/>
                <a:latin typeface="Noto Sans CJK JP Regular"/>
                <a:ea typeface="+mn-ea"/>
                <a:cs typeface="Noto Sans CJK JP Regular"/>
              </a:rPr>
              <a:t>労働三法</a:t>
            </a:r>
            <a:r>
              <a:rPr kumimoji="1" sz="1000" b="0" i="0" u="none" strike="noStrike" kern="1200" cap="none" spc="80" normalizeH="0" baseline="0" noProof="0" dirty="0">
                <a:ln>
                  <a:noFill/>
                </a:ln>
                <a:solidFill>
                  <a:srgbClr val="EF5BA1"/>
                </a:solidFill>
                <a:effectLst/>
                <a:uLnTx/>
                <a:uFillTx/>
                <a:latin typeface="Noto Sans CJK JP Regular"/>
                <a:ea typeface="+mn-ea"/>
                <a:cs typeface="Noto Sans CJK JP Regular"/>
              </a:rPr>
              <a:t> </a:t>
            </a:r>
            <a:r>
              <a:rPr kumimoji="1" sz="1000" b="0" i="0" u="none" strike="noStrike" kern="1200" cap="none" spc="-10" normalizeH="0" baseline="0" noProof="0" dirty="0">
                <a:ln>
                  <a:noFill/>
                </a:ln>
                <a:solidFill>
                  <a:srgbClr val="00B9F2"/>
                </a:solidFill>
                <a:effectLst/>
                <a:uLnTx/>
                <a:uFillTx/>
                <a:latin typeface="Noto Sans CJK JP Regular"/>
                <a:ea typeface="+mn-ea"/>
                <a:cs typeface="Noto Sans CJK JP Regular"/>
              </a:rPr>
              <a:t>＋ </a:t>
            </a:r>
            <a:r>
              <a:rPr kumimoji="1" sz="1000" b="0" i="0" u="none" strike="noStrike" kern="1200" cap="none" spc="45" normalizeH="0" baseline="0" noProof="0" dirty="0">
                <a:ln>
                  <a:noFill/>
                </a:ln>
                <a:solidFill>
                  <a:srgbClr val="00B9F2"/>
                </a:solidFill>
                <a:effectLst/>
                <a:uLnTx/>
                <a:uFillTx/>
                <a:latin typeface="Noto Sans CJK JP Regular"/>
                <a:ea typeface="+mn-ea"/>
                <a:cs typeface="Noto Sans CJK JP Regular"/>
              </a:rPr>
              <a:t> </a:t>
            </a:r>
            <a:endParaRPr kumimoji="1" sz="1000" b="0" i="0" u="none" strike="noStrike" kern="1200" cap="none" spc="0" normalizeH="0" baseline="0" noProof="0">
              <a:ln>
                <a:noFill/>
              </a:ln>
              <a:solidFill>
                <a:prstClr val="black"/>
              </a:solidFill>
              <a:effectLst/>
              <a:uLnTx/>
              <a:uFillTx/>
              <a:latin typeface="Noto Sans CJK JP Regular"/>
              <a:ea typeface="+mn-ea"/>
              <a:cs typeface="Noto Sans CJK JP Regular"/>
            </a:endParaRPr>
          </a:p>
          <a:p>
            <a:pPr marL="0" marR="0" lvl="0" indent="0" algn="l" defTabSz="914400" rtl="0" eaLnBrk="1" fontAlgn="auto" latinLnBrk="0" hangingPunct="1">
              <a:lnSpc>
                <a:spcPts val="1120"/>
              </a:lnSpc>
              <a:spcBef>
                <a:spcPts val="500"/>
              </a:spcBef>
              <a:spcAft>
                <a:spcPts val="0"/>
              </a:spcAft>
              <a:buClrTx/>
              <a:buSzTx/>
              <a:buFontTx/>
              <a:buNone/>
              <a:tabLst/>
              <a:defRPr/>
            </a:pPr>
            <a:r>
              <a:rPr kumimoji="1" sz="1000" b="0" i="0" u="none" strike="noStrike" kern="1200" cap="none" spc="35" normalizeH="0" baseline="0" noProof="0" dirty="0">
                <a:ln>
                  <a:noFill/>
                </a:ln>
                <a:solidFill>
                  <a:srgbClr val="00B9F2"/>
                </a:solidFill>
                <a:effectLst/>
                <a:uLnTx/>
                <a:uFillTx/>
                <a:latin typeface="Noto Sans CJK JP Regular"/>
                <a:ea typeface="+mn-ea"/>
                <a:cs typeface="Noto Sans CJK JP Regular"/>
              </a:rPr>
              <a:t>＋</a:t>
            </a:r>
            <a:r>
              <a:rPr kumimoji="1" sz="1000" b="0" i="0" u="none" strike="noStrike" kern="1200" cap="none" spc="215" normalizeH="0" baseline="0" noProof="0" dirty="0">
                <a:ln>
                  <a:noFill/>
                </a:ln>
                <a:solidFill>
                  <a:srgbClr val="00B9F2"/>
                </a:solidFill>
                <a:effectLst/>
                <a:uLnTx/>
                <a:uFillTx/>
                <a:latin typeface="Noto Sans CJK JP Regular"/>
                <a:ea typeface="+mn-ea"/>
                <a:cs typeface="Noto Sans CJK JP Regular"/>
              </a:rPr>
              <a:t> </a:t>
            </a:r>
            <a:r>
              <a:rPr kumimoji="1" sz="1000" b="0" i="0" u="none" strike="noStrike" kern="1200" cap="none" spc="-10" normalizeH="0" baseline="0" noProof="0" dirty="0">
                <a:ln>
                  <a:noFill/>
                </a:ln>
                <a:solidFill>
                  <a:srgbClr val="00B9F2"/>
                </a:solidFill>
                <a:effectLst/>
                <a:uLnTx/>
                <a:uFillTx/>
                <a:latin typeface="Noto Sans CJK JP Regular"/>
                <a:ea typeface="+mn-ea"/>
                <a:cs typeface="Noto Sans CJK JP Regular"/>
              </a:rPr>
              <a:t>＋ </a:t>
            </a:r>
            <a:r>
              <a:rPr kumimoji="1" sz="1000" b="0" i="0" u="none" strike="noStrike" kern="1200" cap="none" spc="45" normalizeH="0" baseline="0" noProof="0" dirty="0">
                <a:ln>
                  <a:noFill/>
                </a:ln>
                <a:solidFill>
                  <a:srgbClr val="00B9F2"/>
                </a:solidFill>
                <a:effectLst/>
                <a:uLnTx/>
                <a:uFillTx/>
                <a:latin typeface="Noto Sans CJK JP Regular"/>
                <a:ea typeface="+mn-ea"/>
                <a:cs typeface="Noto Sans CJK JP Regular"/>
              </a:rPr>
              <a:t> </a:t>
            </a:r>
            <a:endParaRPr kumimoji="1" sz="1000" b="0" i="0" u="none" strike="noStrike" kern="1200" cap="none" spc="0" normalizeH="0" baseline="0" noProof="0">
              <a:ln>
                <a:noFill/>
              </a:ln>
              <a:solidFill>
                <a:prstClr val="black"/>
              </a:solidFill>
              <a:effectLst/>
              <a:uLnTx/>
              <a:uFillTx/>
              <a:latin typeface="Noto Sans CJK JP Regular"/>
              <a:ea typeface="+mn-ea"/>
              <a:cs typeface="Noto Sans CJK JP Regular"/>
            </a:endParaRPr>
          </a:p>
        </p:txBody>
      </p:sp>
      <p:sp>
        <p:nvSpPr>
          <p:cNvPr id="15" name="object 15"/>
          <p:cNvSpPr txBox="1"/>
          <p:nvPr/>
        </p:nvSpPr>
        <p:spPr>
          <a:xfrm>
            <a:off x="527296" y="6567199"/>
            <a:ext cx="6555861" cy="69215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41700"/>
              </a:lnSpc>
              <a:spcBef>
                <a:spcPts val="100"/>
              </a:spcBef>
              <a:spcAft>
                <a:spcPts val="0"/>
              </a:spcAft>
              <a:buClrTx/>
              <a:buSzTx/>
              <a:buFontTx/>
              <a:buNone/>
              <a:tabLst/>
              <a:defRPr/>
            </a:pPr>
            <a:r>
              <a:rPr kumimoji="1" sz="100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　労働組合の活動</a:t>
            </a:r>
            <a:r>
              <a:rPr kumimoji="1" sz="1000" b="0" i="0" u="none" strike="noStrike" kern="1200" cap="none" spc="-1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は</a:t>
            </a:r>
            <a:r>
              <a:rPr kumimoji="1" sz="100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、法律によってもその正当性が保障されていま</a:t>
            </a:r>
            <a:r>
              <a:rPr kumimoji="1" sz="1000" b="0" i="0" u="none" strike="noStrike" kern="1200" cap="none" spc="-1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す</a:t>
            </a:r>
            <a:r>
              <a:rPr kumimoji="1" sz="100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a:t>
            </a:r>
            <a:r>
              <a:rPr kumimoji="1" sz="1000" b="0" i="0" u="none" strike="noStrike" kern="1200" cap="none" spc="0" normalizeH="0" baseline="0" noProof="0" dirty="0">
                <a:ln>
                  <a:noFill/>
                </a:ln>
                <a:solidFill>
                  <a:srgbClr val="EF5BA1"/>
                </a:solidFill>
                <a:effectLst/>
                <a:uLnTx/>
                <a:uFillTx/>
                <a:latin typeface="HGP創英角ｺﾞｼｯｸUB" panose="020B0900000000000000" pitchFamily="50" charset="-128"/>
                <a:ea typeface="HGP創英角ｺﾞｼｯｸUB" panose="020B0900000000000000" pitchFamily="50" charset="-128"/>
                <a:cs typeface="Noto Sans CJK JP Regular"/>
              </a:rPr>
              <a:t>労働三権</a:t>
            </a:r>
            <a:r>
              <a:rPr kumimoji="1" sz="100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や</a:t>
            </a:r>
            <a:r>
              <a:rPr kumimoji="1" sz="1000" b="0" i="0" u="none" strike="noStrike" kern="1200" cap="none" spc="0" normalizeH="0" baseline="0" noProof="0" dirty="0">
                <a:ln>
                  <a:noFill/>
                </a:ln>
                <a:solidFill>
                  <a:srgbClr val="EF5BA1"/>
                </a:solidFill>
                <a:effectLst/>
                <a:uLnTx/>
                <a:uFillTx/>
                <a:latin typeface="HGP創英角ｺﾞｼｯｸUB" panose="020B0900000000000000" pitchFamily="50" charset="-128"/>
                <a:ea typeface="HGP創英角ｺﾞｼｯｸUB" panose="020B0900000000000000" pitchFamily="50" charset="-128"/>
                <a:cs typeface="Noto Sans CJK JP Regular"/>
              </a:rPr>
              <a:t>労働三法</a:t>
            </a:r>
            <a:r>
              <a:rPr kumimoji="1" sz="100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といった働く人のため</a:t>
            </a:r>
            <a:r>
              <a:rPr kumimoji="1" sz="1000" b="0" i="0" u="none" strike="noStrike" kern="1200" cap="none" spc="-1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の権</a:t>
            </a:r>
            <a:r>
              <a:rPr kumimoji="1" sz="100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利・法律が、日本には制定されています。</a:t>
            </a:r>
            <a:endParaRPr kumimoji="1"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a:p>
            <a:pPr marL="139065" marR="0" lvl="0" indent="-126364" algn="l" defTabSz="914400" rtl="0" eaLnBrk="1" fontAlgn="auto" latinLnBrk="0" hangingPunct="1">
              <a:lnSpc>
                <a:spcPct val="100000"/>
              </a:lnSpc>
              <a:spcBef>
                <a:spcPts val="645"/>
              </a:spcBef>
              <a:spcAft>
                <a:spcPts val="0"/>
              </a:spcAft>
              <a:buClr>
                <a:srgbClr val="00B9F2"/>
              </a:buClr>
              <a:buSzPct val="90000"/>
              <a:buFontTx/>
              <a:buChar char="❖"/>
              <a:tabLst>
                <a:tab pos="139700" algn="l"/>
              </a:tabLst>
              <a:defRPr/>
            </a:pPr>
            <a:r>
              <a:rPr kumimoji="1" sz="1000" b="0" i="0" u="none" strike="noStrike" kern="1200" cap="none" spc="-10" normalizeH="0" baseline="0" noProof="0" dirty="0">
                <a:ln>
                  <a:noFill/>
                </a:ln>
                <a:solidFill>
                  <a:srgbClr val="EF5BA1"/>
                </a:solidFill>
                <a:effectLst/>
                <a:uLnTx/>
                <a:uFillTx/>
                <a:latin typeface="HGP創英角ｺﾞｼｯｸUB" panose="020B0900000000000000" pitchFamily="50" charset="-128"/>
                <a:ea typeface="HGP創英角ｺﾞｼｯｸUB" panose="020B0900000000000000" pitchFamily="50" charset="-128"/>
                <a:cs typeface="Noto Sans CJK JP Regular"/>
              </a:rPr>
              <a:t>労働三権</a:t>
            </a:r>
            <a:r>
              <a:rPr kumimoji="1" sz="1000" b="0" i="0" u="none" strike="noStrike" kern="1200" cap="none" spc="125" normalizeH="0" baseline="0" noProof="0" dirty="0">
                <a:ln>
                  <a:noFill/>
                </a:ln>
                <a:solidFill>
                  <a:srgbClr val="EF5BA1"/>
                </a:solidFill>
                <a:effectLst/>
                <a:uLnTx/>
                <a:uFillTx/>
                <a:latin typeface="BIZ UDPゴシック" panose="020B0400000000000000" pitchFamily="50" charset="-128"/>
                <a:ea typeface="BIZ UDPゴシック" panose="020B0400000000000000" pitchFamily="50" charset="-128"/>
                <a:cs typeface="Noto Sans CJK JP Regular"/>
              </a:rPr>
              <a:t> </a:t>
            </a:r>
            <a:r>
              <a:rPr kumimoji="1" sz="1000" b="0" i="0" u="none" strike="noStrike" kern="1200" cap="none" spc="90" normalizeH="0" baseline="0" noProof="0" dirty="0">
                <a:ln>
                  <a:noFill/>
                </a:ln>
                <a:solidFill>
                  <a:srgbClr val="00B9F2"/>
                </a:solidFill>
                <a:effectLst/>
                <a:uLnTx/>
                <a:uFillTx/>
                <a:latin typeface="BIZ UDPゴシック" panose="020B0400000000000000" pitchFamily="50" charset="-128"/>
                <a:ea typeface="BIZ UDPゴシック" panose="020B0400000000000000" pitchFamily="50" charset="-128"/>
                <a:cs typeface="Noto Sans CJK JP Regular"/>
              </a:rPr>
              <a:t>＋ ＋ ＋ ＋ ＋ ＋ ＋ ＋ ＋ ＋ ＋ ＋ </a:t>
            </a:r>
            <a:r>
              <a:rPr kumimoji="1" sz="1000" b="0" i="0" u="none" strike="noStrike" kern="1200" cap="none" spc="0" normalizeH="0" baseline="0" noProof="0" dirty="0">
                <a:ln>
                  <a:noFill/>
                </a:ln>
                <a:solidFill>
                  <a:srgbClr val="00B9F2"/>
                </a:solidFill>
                <a:effectLst/>
                <a:uLnTx/>
                <a:uFillTx/>
                <a:latin typeface="BIZ UDPゴシック" panose="020B0400000000000000" pitchFamily="50" charset="-128"/>
                <a:ea typeface="BIZ UDPゴシック" panose="020B0400000000000000" pitchFamily="50" charset="-128"/>
                <a:cs typeface="Noto Sans CJK JP Regular"/>
              </a:rPr>
              <a:t>＋  </a:t>
            </a:r>
            <a:endParaRPr kumimoji="1"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p:txBody>
      </p:sp>
      <p:sp>
        <p:nvSpPr>
          <p:cNvPr id="16" name="object 16"/>
          <p:cNvSpPr/>
          <p:nvPr/>
        </p:nvSpPr>
        <p:spPr>
          <a:xfrm>
            <a:off x="543598" y="8895601"/>
            <a:ext cx="756285" cy="360045"/>
          </a:xfrm>
          <a:custGeom>
            <a:avLst/>
            <a:gdLst/>
            <a:ahLst/>
            <a:cxnLst/>
            <a:rect l="l" t="t" r="r" b="b"/>
            <a:pathLst>
              <a:path w="756285" h="360045">
                <a:moveTo>
                  <a:pt x="756005" y="0"/>
                </a:moveTo>
                <a:lnTo>
                  <a:pt x="0" y="0"/>
                </a:lnTo>
                <a:lnTo>
                  <a:pt x="0" y="359994"/>
                </a:lnTo>
                <a:lnTo>
                  <a:pt x="756005" y="359994"/>
                </a:lnTo>
                <a:lnTo>
                  <a:pt x="756005" y="0"/>
                </a:lnTo>
                <a:close/>
              </a:path>
            </a:pathLst>
          </a:custGeom>
          <a:solidFill>
            <a:srgbClr val="EF5BA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543598" y="9255607"/>
            <a:ext cx="756285" cy="900430"/>
          </a:xfrm>
          <a:custGeom>
            <a:avLst/>
            <a:gdLst/>
            <a:ahLst/>
            <a:cxnLst/>
            <a:rect l="l" t="t" r="r" b="b"/>
            <a:pathLst>
              <a:path w="756285" h="900429">
                <a:moveTo>
                  <a:pt x="756005" y="0"/>
                </a:moveTo>
                <a:lnTo>
                  <a:pt x="0" y="0"/>
                </a:lnTo>
                <a:lnTo>
                  <a:pt x="0" y="899998"/>
                </a:lnTo>
                <a:lnTo>
                  <a:pt x="756005" y="899998"/>
                </a:lnTo>
                <a:lnTo>
                  <a:pt x="756005" y="0"/>
                </a:lnTo>
                <a:close/>
              </a:path>
            </a:pathLst>
          </a:custGeom>
          <a:solidFill>
            <a:srgbClr val="EF5BA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1299603" y="8895601"/>
            <a:ext cx="2340610" cy="360045"/>
          </a:xfrm>
          <a:custGeom>
            <a:avLst/>
            <a:gdLst/>
            <a:ahLst/>
            <a:cxnLst/>
            <a:rect l="l" t="t" r="r" b="b"/>
            <a:pathLst>
              <a:path w="2340610" h="360045">
                <a:moveTo>
                  <a:pt x="2340000" y="0"/>
                </a:moveTo>
                <a:lnTo>
                  <a:pt x="0" y="0"/>
                </a:lnTo>
                <a:lnTo>
                  <a:pt x="0" y="359994"/>
                </a:lnTo>
                <a:lnTo>
                  <a:pt x="2340000" y="359994"/>
                </a:lnTo>
                <a:lnTo>
                  <a:pt x="234000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547198" y="9615602"/>
            <a:ext cx="754380" cy="0"/>
          </a:xfrm>
          <a:custGeom>
            <a:avLst/>
            <a:gdLst/>
            <a:ahLst/>
            <a:cxnLst/>
            <a:rect l="l" t="t" r="r" b="b"/>
            <a:pathLst>
              <a:path w="754380">
                <a:moveTo>
                  <a:pt x="0" y="0"/>
                </a:moveTo>
                <a:lnTo>
                  <a:pt x="754202" y="0"/>
                </a:lnTo>
              </a:path>
            </a:pathLst>
          </a:custGeom>
          <a:ln w="3594">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1301394" y="9255607"/>
            <a:ext cx="2334895" cy="0"/>
          </a:xfrm>
          <a:custGeom>
            <a:avLst/>
            <a:gdLst/>
            <a:ahLst/>
            <a:cxnLst/>
            <a:rect l="l" t="t" r="r" b="b"/>
            <a:pathLst>
              <a:path w="2334895">
                <a:moveTo>
                  <a:pt x="0" y="0"/>
                </a:moveTo>
                <a:lnTo>
                  <a:pt x="2334602" y="0"/>
                </a:lnTo>
              </a:path>
            </a:pathLst>
          </a:custGeom>
          <a:ln w="3594">
            <a:solidFill>
              <a:srgbClr val="EF5BA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1301394" y="9615602"/>
            <a:ext cx="2334895" cy="0"/>
          </a:xfrm>
          <a:custGeom>
            <a:avLst/>
            <a:gdLst/>
            <a:ahLst/>
            <a:cxnLst/>
            <a:rect l="l" t="t" r="r" b="b"/>
            <a:pathLst>
              <a:path w="2334895">
                <a:moveTo>
                  <a:pt x="0" y="0"/>
                </a:moveTo>
                <a:lnTo>
                  <a:pt x="2334602" y="0"/>
                </a:lnTo>
              </a:path>
            </a:pathLst>
          </a:custGeom>
          <a:ln w="3594">
            <a:solidFill>
              <a:srgbClr val="EF5BA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539998" y="8895601"/>
            <a:ext cx="760095" cy="0"/>
          </a:xfrm>
          <a:custGeom>
            <a:avLst/>
            <a:gdLst/>
            <a:ahLst/>
            <a:cxnLst/>
            <a:rect l="l" t="t" r="r" b="b"/>
            <a:pathLst>
              <a:path w="760094">
                <a:moveTo>
                  <a:pt x="0" y="0"/>
                </a:moveTo>
                <a:lnTo>
                  <a:pt x="759599" y="0"/>
                </a:lnTo>
              </a:path>
            </a:pathLst>
          </a:custGeom>
          <a:ln w="7200">
            <a:solidFill>
              <a:srgbClr val="EF5BA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543598" y="8899207"/>
            <a:ext cx="0" cy="356870"/>
          </a:xfrm>
          <a:custGeom>
            <a:avLst/>
            <a:gdLst/>
            <a:ahLst/>
            <a:cxnLst/>
            <a:rect l="l" t="t" r="r" b="b"/>
            <a:pathLst>
              <a:path h="356870">
                <a:moveTo>
                  <a:pt x="0" y="356400"/>
                </a:moveTo>
                <a:lnTo>
                  <a:pt x="0" y="0"/>
                </a:lnTo>
              </a:path>
            </a:pathLst>
          </a:custGeom>
          <a:ln w="7200">
            <a:solidFill>
              <a:srgbClr val="EF5BA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1299603" y="8895601"/>
            <a:ext cx="2343785" cy="0"/>
          </a:xfrm>
          <a:custGeom>
            <a:avLst/>
            <a:gdLst/>
            <a:ahLst/>
            <a:cxnLst/>
            <a:rect l="l" t="t" r="r" b="b"/>
            <a:pathLst>
              <a:path w="2343785">
                <a:moveTo>
                  <a:pt x="0" y="0"/>
                </a:moveTo>
                <a:lnTo>
                  <a:pt x="2343594" y="0"/>
                </a:lnTo>
              </a:path>
            </a:pathLst>
          </a:custGeom>
          <a:ln w="7200">
            <a:solidFill>
              <a:srgbClr val="EF5BA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3639604" y="8899207"/>
            <a:ext cx="0" cy="356870"/>
          </a:xfrm>
          <a:custGeom>
            <a:avLst/>
            <a:gdLst/>
            <a:ahLst/>
            <a:cxnLst/>
            <a:rect l="l" t="t" r="r" b="b"/>
            <a:pathLst>
              <a:path h="356870">
                <a:moveTo>
                  <a:pt x="0" y="356400"/>
                </a:moveTo>
                <a:lnTo>
                  <a:pt x="0" y="0"/>
                </a:lnTo>
              </a:path>
            </a:pathLst>
          </a:custGeom>
          <a:ln w="7200">
            <a:solidFill>
              <a:srgbClr val="EF5BA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543598" y="9255608"/>
            <a:ext cx="0" cy="360045"/>
          </a:xfrm>
          <a:custGeom>
            <a:avLst/>
            <a:gdLst/>
            <a:ahLst/>
            <a:cxnLst/>
            <a:rect l="l" t="t" r="r" b="b"/>
            <a:pathLst>
              <a:path h="360045">
                <a:moveTo>
                  <a:pt x="0" y="359994"/>
                </a:moveTo>
                <a:lnTo>
                  <a:pt x="0" y="0"/>
                </a:lnTo>
              </a:path>
            </a:pathLst>
          </a:custGeom>
          <a:ln w="7200">
            <a:solidFill>
              <a:srgbClr val="EF5BA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3639604" y="9255608"/>
            <a:ext cx="0" cy="360045"/>
          </a:xfrm>
          <a:custGeom>
            <a:avLst/>
            <a:gdLst/>
            <a:ahLst/>
            <a:cxnLst/>
            <a:rect l="l" t="t" r="r" b="b"/>
            <a:pathLst>
              <a:path h="360045">
                <a:moveTo>
                  <a:pt x="0" y="359994"/>
                </a:moveTo>
                <a:lnTo>
                  <a:pt x="0" y="0"/>
                </a:lnTo>
              </a:path>
            </a:pathLst>
          </a:custGeom>
          <a:ln w="7200">
            <a:solidFill>
              <a:srgbClr val="EF5BA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p:nvPr/>
        </p:nvSpPr>
        <p:spPr>
          <a:xfrm>
            <a:off x="543598" y="9615606"/>
            <a:ext cx="0" cy="536575"/>
          </a:xfrm>
          <a:custGeom>
            <a:avLst/>
            <a:gdLst/>
            <a:ahLst/>
            <a:cxnLst/>
            <a:rect l="l" t="t" r="r" b="b"/>
            <a:pathLst>
              <a:path h="536575">
                <a:moveTo>
                  <a:pt x="0" y="536397"/>
                </a:moveTo>
                <a:lnTo>
                  <a:pt x="0" y="0"/>
                </a:lnTo>
              </a:path>
            </a:pathLst>
          </a:custGeom>
          <a:ln w="7200">
            <a:solidFill>
              <a:srgbClr val="EF5BA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p:nvPr/>
        </p:nvSpPr>
        <p:spPr>
          <a:xfrm>
            <a:off x="3639604" y="9615606"/>
            <a:ext cx="0" cy="536575"/>
          </a:xfrm>
          <a:custGeom>
            <a:avLst/>
            <a:gdLst/>
            <a:ahLst/>
            <a:cxnLst/>
            <a:rect l="l" t="t" r="r" b="b"/>
            <a:pathLst>
              <a:path h="536575">
                <a:moveTo>
                  <a:pt x="0" y="536397"/>
                </a:moveTo>
                <a:lnTo>
                  <a:pt x="0" y="0"/>
                </a:lnTo>
              </a:path>
            </a:pathLst>
          </a:custGeom>
          <a:ln w="7200">
            <a:solidFill>
              <a:srgbClr val="EF5BA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p:nvPr/>
        </p:nvSpPr>
        <p:spPr>
          <a:xfrm>
            <a:off x="539998" y="10155603"/>
            <a:ext cx="760095" cy="0"/>
          </a:xfrm>
          <a:custGeom>
            <a:avLst/>
            <a:gdLst/>
            <a:ahLst/>
            <a:cxnLst/>
            <a:rect l="l" t="t" r="r" b="b"/>
            <a:pathLst>
              <a:path w="760094">
                <a:moveTo>
                  <a:pt x="0" y="0"/>
                </a:moveTo>
                <a:lnTo>
                  <a:pt x="759599" y="0"/>
                </a:lnTo>
              </a:path>
            </a:pathLst>
          </a:custGeom>
          <a:ln w="7200">
            <a:solidFill>
              <a:srgbClr val="EF5BA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p:nvPr/>
        </p:nvSpPr>
        <p:spPr>
          <a:xfrm>
            <a:off x="1299603" y="10155603"/>
            <a:ext cx="2343785" cy="0"/>
          </a:xfrm>
          <a:custGeom>
            <a:avLst/>
            <a:gdLst/>
            <a:ahLst/>
            <a:cxnLst/>
            <a:rect l="l" t="t" r="r" b="b"/>
            <a:pathLst>
              <a:path w="2343785">
                <a:moveTo>
                  <a:pt x="0" y="0"/>
                </a:moveTo>
                <a:lnTo>
                  <a:pt x="2343594" y="0"/>
                </a:lnTo>
              </a:path>
            </a:pathLst>
          </a:custGeom>
          <a:ln w="7200">
            <a:solidFill>
              <a:srgbClr val="EF5BA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txBox="1"/>
          <p:nvPr/>
        </p:nvSpPr>
        <p:spPr>
          <a:xfrm>
            <a:off x="1318540" y="8907373"/>
            <a:ext cx="2264410" cy="316753"/>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6300"/>
              </a:lnSpc>
              <a:spcBef>
                <a:spcPts val="100"/>
              </a:spcBef>
              <a:spcAft>
                <a:spcPts val="0"/>
              </a:spcAft>
              <a:buClrTx/>
              <a:buSzTx/>
              <a:buFontTx/>
              <a:buNone/>
              <a:tabLst/>
              <a:defRPr/>
            </a:pPr>
            <a:r>
              <a:rPr kumimoji="1" sz="1000" b="0" i="0" u="none" strike="noStrike" kern="1200" cap="none" spc="30" normalizeH="0" baseline="0" noProof="0" dirty="0">
                <a:ln>
                  <a:noFill/>
                </a:ln>
                <a:solidFill>
                  <a:srgbClr val="231F20"/>
                </a:solidFill>
                <a:effectLst/>
                <a:uLnTx/>
                <a:uFillTx/>
                <a:latin typeface="BIZ UDゴシック" panose="020B0400000000000000" pitchFamily="49" charset="-128"/>
                <a:ea typeface="BIZ UDゴシック" panose="020B0400000000000000" pitchFamily="49" charset="-128"/>
                <a:cs typeface="Noto Sans CJK JP Regular"/>
              </a:rPr>
              <a:t>労働者の労働条件の最低基準を定め労 </a:t>
            </a:r>
            <a:r>
              <a:rPr kumimoji="1" sz="1000" b="0" i="0" u="none" strike="noStrike" kern="1200" cap="none" spc="-10" normalizeH="0" baseline="0" noProof="0" dirty="0">
                <a:ln>
                  <a:noFill/>
                </a:ln>
                <a:solidFill>
                  <a:srgbClr val="231F20"/>
                </a:solidFill>
                <a:effectLst/>
                <a:uLnTx/>
                <a:uFillTx/>
                <a:latin typeface="BIZ UDゴシック" panose="020B0400000000000000" pitchFamily="49" charset="-128"/>
                <a:ea typeface="BIZ UDゴシック" panose="020B0400000000000000" pitchFamily="49" charset="-128"/>
                <a:cs typeface="Noto Sans CJK JP Regular"/>
              </a:rPr>
              <a:t>働条件を保障する法律</a:t>
            </a:r>
            <a:endParaRPr kumimoji="1"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Noto Sans CJK JP Regular"/>
            </a:endParaRPr>
          </a:p>
        </p:txBody>
      </p:sp>
      <p:sp>
        <p:nvSpPr>
          <p:cNvPr id="33" name="object 33"/>
          <p:cNvSpPr txBox="1"/>
          <p:nvPr/>
        </p:nvSpPr>
        <p:spPr>
          <a:xfrm>
            <a:off x="1318540" y="9283783"/>
            <a:ext cx="2264410" cy="316753"/>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6300"/>
              </a:lnSpc>
              <a:spcBef>
                <a:spcPts val="100"/>
              </a:spcBef>
              <a:spcAft>
                <a:spcPts val="0"/>
              </a:spcAft>
              <a:buClrTx/>
              <a:buSzTx/>
              <a:buFontTx/>
              <a:buNone/>
              <a:tabLst/>
              <a:defRPr/>
            </a:pPr>
            <a:r>
              <a:rPr kumimoji="1" sz="1000" b="0" i="0" u="none" strike="noStrike" kern="1200" cap="none" spc="35" normalizeH="0" baseline="0" noProof="0" dirty="0">
                <a:ln>
                  <a:noFill/>
                </a:ln>
                <a:solidFill>
                  <a:srgbClr val="231F20"/>
                </a:solidFill>
                <a:effectLst/>
                <a:uLnTx/>
                <a:uFillTx/>
                <a:latin typeface="BIZ UDゴシック" panose="020B0400000000000000" pitchFamily="49" charset="-128"/>
                <a:ea typeface="BIZ UDゴシック" panose="020B0400000000000000" pitchFamily="49" charset="-128"/>
                <a:cs typeface="Noto Sans CJK JP Regular"/>
              </a:rPr>
              <a:t>労働者の団結</a:t>
            </a:r>
            <a:r>
              <a:rPr kumimoji="1" sz="1000" b="0" i="0" u="none" strike="noStrike" kern="1200" cap="none" spc="-10" normalizeH="0" baseline="0" noProof="0" dirty="0">
                <a:ln>
                  <a:noFill/>
                </a:ln>
                <a:solidFill>
                  <a:srgbClr val="231F20"/>
                </a:solidFill>
                <a:effectLst/>
                <a:uLnTx/>
                <a:uFillTx/>
                <a:latin typeface="BIZ UDゴシック" panose="020B0400000000000000" pitchFamily="49" charset="-128"/>
                <a:ea typeface="BIZ UDゴシック" panose="020B0400000000000000" pitchFamily="49" charset="-128"/>
                <a:cs typeface="Noto Sans CJK JP Regular"/>
              </a:rPr>
              <a:t>権</a:t>
            </a:r>
            <a:r>
              <a:rPr kumimoji="1" sz="1000" b="0" i="0" u="none" strike="noStrike" kern="1200" cap="none" spc="35" normalizeH="0" baseline="0" noProof="0" dirty="0">
                <a:ln>
                  <a:noFill/>
                </a:ln>
                <a:solidFill>
                  <a:srgbClr val="231F20"/>
                </a:solidFill>
                <a:effectLst/>
                <a:uLnTx/>
                <a:uFillTx/>
                <a:latin typeface="BIZ UDゴシック" panose="020B0400000000000000" pitchFamily="49" charset="-128"/>
                <a:ea typeface="BIZ UDゴシック" panose="020B0400000000000000" pitchFamily="49" charset="-128"/>
                <a:cs typeface="Noto Sans CJK JP Regular"/>
              </a:rPr>
              <a:t>・労働組合の保護また </a:t>
            </a:r>
            <a:r>
              <a:rPr kumimoji="1" sz="1000" b="0" i="0" u="none" strike="noStrike" kern="1200" cap="none" spc="-10" normalizeH="0" baseline="0" noProof="0" dirty="0">
                <a:ln>
                  <a:noFill/>
                </a:ln>
                <a:solidFill>
                  <a:srgbClr val="231F20"/>
                </a:solidFill>
                <a:effectLst/>
                <a:uLnTx/>
                <a:uFillTx/>
                <a:latin typeface="BIZ UDゴシック" panose="020B0400000000000000" pitchFamily="49" charset="-128"/>
                <a:ea typeface="BIZ UDゴシック" panose="020B0400000000000000" pitchFamily="49" charset="-128"/>
                <a:cs typeface="Noto Sans CJK JP Regular"/>
              </a:rPr>
              <a:t>は活動の保障を定めた法律</a:t>
            </a:r>
            <a:endParaRPr kumimoji="1"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Noto Sans CJK JP Regular"/>
            </a:endParaRPr>
          </a:p>
        </p:txBody>
      </p:sp>
      <p:sp>
        <p:nvSpPr>
          <p:cNvPr id="34" name="object 34"/>
          <p:cNvSpPr txBox="1"/>
          <p:nvPr/>
        </p:nvSpPr>
        <p:spPr>
          <a:xfrm>
            <a:off x="539997" y="8984763"/>
            <a:ext cx="760095" cy="1068070"/>
          </a:xfrm>
          <a:prstGeom prst="rect">
            <a:avLst/>
          </a:prstGeom>
        </p:spPr>
        <p:txBody>
          <a:bodyPr vert="horz" wrap="square" lIns="0" tIns="11430" rIns="0" bIns="0" rtlCol="0">
            <a:spAutoFit/>
          </a:bodyPr>
          <a:lstStyle/>
          <a:p>
            <a:pPr marL="66040" marR="0" lvl="0" indent="0" algn="l" defTabSz="914400" rtl="0" eaLnBrk="1" fontAlgn="auto" latinLnBrk="0" hangingPunct="1">
              <a:lnSpc>
                <a:spcPct val="100000"/>
              </a:lnSpc>
              <a:spcBef>
                <a:spcPts val="90"/>
              </a:spcBef>
              <a:spcAft>
                <a:spcPts val="0"/>
              </a:spcAft>
              <a:buClrTx/>
              <a:buSzTx/>
              <a:buFontTx/>
              <a:buNone/>
              <a:tabLst/>
              <a:defRPr/>
            </a:pPr>
            <a:r>
              <a:rPr kumimoji="1" sz="1000" b="0" i="0" u="none" strike="noStrike" kern="1200" cap="none" spc="-1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Noto Sans CJK JP Regular"/>
              </a:rPr>
              <a:t>労働基準法</a:t>
            </a:r>
            <a:endParaRPr kumimoji="1" sz="1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1"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a:endParaRPr>
          </a:p>
          <a:p>
            <a:pPr marL="129539" marR="0" lvl="0" indent="-63500" algn="l" defTabSz="914400" rtl="0" eaLnBrk="1" fontAlgn="auto" latinLnBrk="0" hangingPunct="1">
              <a:lnSpc>
                <a:spcPct val="100000"/>
              </a:lnSpc>
              <a:spcBef>
                <a:spcPts val="0"/>
              </a:spcBef>
              <a:spcAft>
                <a:spcPts val="0"/>
              </a:spcAft>
              <a:buClrTx/>
              <a:buSzTx/>
              <a:buFontTx/>
              <a:buNone/>
              <a:tabLst/>
              <a:defRPr/>
            </a:pPr>
            <a:r>
              <a:rPr kumimoji="1" sz="1000" b="0" i="0" u="none" strike="noStrike" kern="1200" cap="none" spc="-1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Noto Sans CJK JP Regular"/>
              </a:rPr>
              <a:t>労働組合法</a:t>
            </a:r>
            <a:endParaRPr kumimoji="1" sz="1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1"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a:endParaRPr>
          </a:p>
          <a:p>
            <a:pPr marL="192405" marR="118110" lvl="0" indent="-63500" algn="l" defTabSz="914400" rtl="0" eaLnBrk="1" fontAlgn="auto" latinLnBrk="0" hangingPunct="1">
              <a:lnSpc>
                <a:spcPct val="106300"/>
              </a:lnSpc>
              <a:spcBef>
                <a:spcPts val="0"/>
              </a:spcBef>
              <a:spcAft>
                <a:spcPts val="0"/>
              </a:spcAft>
              <a:buClrTx/>
              <a:buSzTx/>
              <a:buFontTx/>
              <a:buNone/>
              <a:tabLst/>
              <a:defRPr/>
            </a:pPr>
            <a:r>
              <a:rPr kumimoji="1" sz="1000" b="0" i="0" u="none" strike="noStrike" kern="1200" cap="none" spc="-1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Noto Sans CJK JP Regular"/>
              </a:rPr>
              <a:t>労働関係 調整法</a:t>
            </a:r>
            <a:endParaRPr kumimoji="1" sz="1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35" name="object 35"/>
          <p:cNvSpPr txBox="1"/>
          <p:nvPr/>
        </p:nvSpPr>
        <p:spPr>
          <a:xfrm>
            <a:off x="1328960" y="9653836"/>
            <a:ext cx="2264410" cy="479875"/>
          </a:xfrm>
          <a:prstGeom prst="rect">
            <a:avLst/>
          </a:prstGeom>
        </p:spPr>
        <p:txBody>
          <a:bodyPr vert="horz" wrap="square" lIns="0" tIns="12700" rIns="0" bIns="0" rtlCol="0">
            <a:spAutoFit/>
          </a:bodyPr>
          <a:lstStyle/>
          <a:p>
            <a:pPr marL="12700" marR="5080" lvl="0" indent="0" algn="just" defTabSz="914400" rtl="0" eaLnBrk="1" fontAlgn="auto" latinLnBrk="0" hangingPunct="1">
              <a:lnSpc>
                <a:spcPct val="106300"/>
              </a:lnSpc>
              <a:spcBef>
                <a:spcPts val="100"/>
              </a:spcBef>
              <a:spcAft>
                <a:spcPts val="0"/>
              </a:spcAft>
              <a:buClrTx/>
              <a:buSzTx/>
              <a:buFontTx/>
              <a:buNone/>
              <a:tabLst/>
              <a:defRPr/>
            </a:pPr>
            <a:r>
              <a:rPr kumimoji="1" sz="1000" b="0" i="0" u="none" strike="noStrike" kern="1200" cap="none" spc="35" normalizeH="0" baseline="0" noProof="0" dirty="0">
                <a:ln>
                  <a:noFill/>
                </a:ln>
                <a:solidFill>
                  <a:srgbClr val="231F20"/>
                </a:solidFill>
                <a:effectLst/>
                <a:uLnTx/>
                <a:uFillTx/>
                <a:latin typeface="BIZ UDゴシック" panose="020B0400000000000000" pitchFamily="49" charset="-128"/>
                <a:ea typeface="BIZ UDゴシック" panose="020B0400000000000000" pitchFamily="49" charset="-128"/>
                <a:cs typeface="Noto Sans CJK JP Regular"/>
              </a:rPr>
              <a:t>労働関係の公正な調整をはか</a:t>
            </a:r>
            <a:r>
              <a:rPr kumimoji="1" sz="1000" b="0" i="0" u="none" strike="noStrike" kern="1200" cap="none" spc="-10" normalizeH="0" baseline="0" noProof="0" dirty="0">
                <a:ln>
                  <a:noFill/>
                </a:ln>
                <a:solidFill>
                  <a:srgbClr val="231F20"/>
                </a:solidFill>
                <a:effectLst/>
                <a:uLnTx/>
                <a:uFillTx/>
                <a:latin typeface="BIZ UDゴシック" panose="020B0400000000000000" pitchFamily="49" charset="-128"/>
                <a:ea typeface="BIZ UDゴシック" panose="020B0400000000000000" pitchFamily="49" charset="-128"/>
                <a:cs typeface="Noto Sans CJK JP Regular"/>
              </a:rPr>
              <a:t>り</a:t>
            </a:r>
            <a:r>
              <a:rPr kumimoji="1" sz="1000" b="0" i="0" u="none" strike="noStrike" kern="1200" cap="none" spc="35" normalizeH="0" baseline="0" noProof="0" dirty="0">
                <a:ln>
                  <a:noFill/>
                </a:ln>
                <a:solidFill>
                  <a:srgbClr val="231F20"/>
                </a:solidFill>
                <a:effectLst/>
                <a:uLnTx/>
                <a:uFillTx/>
                <a:latin typeface="BIZ UDゴシック" panose="020B0400000000000000" pitchFamily="49" charset="-128"/>
                <a:ea typeface="BIZ UDゴシック" panose="020B0400000000000000" pitchFamily="49" charset="-128"/>
                <a:cs typeface="Noto Sans CJK JP Regular"/>
              </a:rPr>
              <a:t>、労働 </a:t>
            </a:r>
            <a:r>
              <a:rPr kumimoji="1" sz="1000" b="0" i="0" u="none" strike="noStrike" kern="1200" cap="none" spc="30" normalizeH="0" baseline="0" noProof="0" dirty="0">
                <a:ln>
                  <a:noFill/>
                </a:ln>
                <a:solidFill>
                  <a:srgbClr val="231F20"/>
                </a:solidFill>
                <a:effectLst/>
                <a:uLnTx/>
                <a:uFillTx/>
                <a:latin typeface="BIZ UDゴシック" panose="020B0400000000000000" pitchFamily="49" charset="-128"/>
                <a:ea typeface="BIZ UDゴシック" panose="020B0400000000000000" pitchFamily="49" charset="-128"/>
                <a:cs typeface="Noto Sans CJK JP Regular"/>
              </a:rPr>
              <a:t>争議を予防または解決することを目的 </a:t>
            </a:r>
            <a:r>
              <a:rPr kumimoji="1" sz="1000" b="0" i="0" u="none" strike="noStrike" kern="1200" cap="none" spc="-10" normalizeH="0" baseline="0" noProof="0" dirty="0">
                <a:ln>
                  <a:noFill/>
                </a:ln>
                <a:solidFill>
                  <a:srgbClr val="231F20"/>
                </a:solidFill>
                <a:effectLst/>
                <a:uLnTx/>
                <a:uFillTx/>
                <a:latin typeface="BIZ UDゴシック" panose="020B0400000000000000" pitchFamily="49" charset="-128"/>
                <a:ea typeface="BIZ UDゴシック" panose="020B0400000000000000" pitchFamily="49" charset="-128"/>
                <a:cs typeface="Noto Sans CJK JP Regular"/>
              </a:rPr>
              <a:t>とした法律</a:t>
            </a:r>
            <a:endParaRPr kumimoji="1"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Noto Sans CJK JP Regular"/>
            </a:endParaRPr>
          </a:p>
        </p:txBody>
      </p:sp>
      <p:sp>
        <p:nvSpPr>
          <p:cNvPr id="36" name="object 36"/>
          <p:cNvSpPr/>
          <p:nvPr/>
        </p:nvSpPr>
        <p:spPr>
          <a:xfrm>
            <a:off x="543598" y="7286396"/>
            <a:ext cx="756285" cy="360045"/>
          </a:xfrm>
          <a:custGeom>
            <a:avLst/>
            <a:gdLst/>
            <a:ahLst/>
            <a:cxnLst/>
            <a:rect l="l" t="t" r="r" b="b"/>
            <a:pathLst>
              <a:path w="756285" h="360045">
                <a:moveTo>
                  <a:pt x="756005" y="0"/>
                </a:moveTo>
                <a:lnTo>
                  <a:pt x="0" y="0"/>
                </a:lnTo>
                <a:lnTo>
                  <a:pt x="0" y="359994"/>
                </a:lnTo>
                <a:lnTo>
                  <a:pt x="756005" y="359994"/>
                </a:lnTo>
                <a:lnTo>
                  <a:pt x="756005" y="0"/>
                </a:lnTo>
                <a:close/>
              </a:path>
            </a:pathLst>
          </a:custGeom>
          <a:solidFill>
            <a:srgbClr val="EF5BA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7"/>
          <p:cNvSpPr/>
          <p:nvPr/>
        </p:nvSpPr>
        <p:spPr>
          <a:xfrm>
            <a:off x="543598" y="7646403"/>
            <a:ext cx="756285" cy="900430"/>
          </a:xfrm>
          <a:custGeom>
            <a:avLst/>
            <a:gdLst/>
            <a:ahLst/>
            <a:cxnLst/>
            <a:rect l="l" t="t" r="r" b="b"/>
            <a:pathLst>
              <a:path w="756285" h="900429">
                <a:moveTo>
                  <a:pt x="756005" y="0"/>
                </a:moveTo>
                <a:lnTo>
                  <a:pt x="0" y="0"/>
                </a:lnTo>
                <a:lnTo>
                  <a:pt x="0" y="899998"/>
                </a:lnTo>
                <a:lnTo>
                  <a:pt x="756005" y="899998"/>
                </a:lnTo>
                <a:lnTo>
                  <a:pt x="756005" y="0"/>
                </a:lnTo>
                <a:close/>
              </a:path>
            </a:pathLst>
          </a:custGeom>
          <a:solidFill>
            <a:srgbClr val="EF5BA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8"/>
          <p:cNvSpPr/>
          <p:nvPr/>
        </p:nvSpPr>
        <p:spPr>
          <a:xfrm>
            <a:off x="547198" y="8006397"/>
            <a:ext cx="754380" cy="0"/>
          </a:xfrm>
          <a:custGeom>
            <a:avLst/>
            <a:gdLst/>
            <a:ahLst/>
            <a:cxnLst/>
            <a:rect l="l" t="t" r="r" b="b"/>
            <a:pathLst>
              <a:path w="754380">
                <a:moveTo>
                  <a:pt x="0" y="0"/>
                </a:moveTo>
                <a:lnTo>
                  <a:pt x="754202" y="0"/>
                </a:lnTo>
              </a:path>
            </a:pathLst>
          </a:custGeom>
          <a:ln w="3594">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39"/>
          <p:cNvSpPr/>
          <p:nvPr/>
        </p:nvSpPr>
        <p:spPr>
          <a:xfrm>
            <a:off x="1301394" y="7646403"/>
            <a:ext cx="2334895" cy="0"/>
          </a:xfrm>
          <a:custGeom>
            <a:avLst/>
            <a:gdLst/>
            <a:ahLst/>
            <a:cxnLst/>
            <a:rect l="l" t="t" r="r" b="b"/>
            <a:pathLst>
              <a:path w="2334895">
                <a:moveTo>
                  <a:pt x="0" y="0"/>
                </a:moveTo>
                <a:lnTo>
                  <a:pt x="2334602" y="0"/>
                </a:lnTo>
              </a:path>
            </a:pathLst>
          </a:custGeom>
          <a:ln w="3594">
            <a:solidFill>
              <a:srgbClr val="EF5BA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40"/>
          <p:cNvSpPr/>
          <p:nvPr/>
        </p:nvSpPr>
        <p:spPr>
          <a:xfrm>
            <a:off x="1301394" y="8006397"/>
            <a:ext cx="2334895" cy="0"/>
          </a:xfrm>
          <a:custGeom>
            <a:avLst/>
            <a:gdLst/>
            <a:ahLst/>
            <a:cxnLst/>
            <a:rect l="l" t="t" r="r" b="b"/>
            <a:pathLst>
              <a:path w="2334895">
                <a:moveTo>
                  <a:pt x="0" y="0"/>
                </a:moveTo>
                <a:lnTo>
                  <a:pt x="2334602" y="0"/>
                </a:lnTo>
              </a:path>
            </a:pathLst>
          </a:custGeom>
          <a:ln w="3594">
            <a:solidFill>
              <a:srgbClr val="EF5BA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object 41"/>
          <p:cNvSpPr/>
          <p:nvPr/>
        </p:nvSpPr>
        <p:spPr>
          <a:xfrm>
            <a:off x="539998" y="7286396"/>
            <a:ext cx="760095" cy="0"/>
          </a:xfrm>
          <a:custGeom>
            <a:avLst/>
            <a:gdLst/>
            <a:ahLst/>
            <a:cxnLst/>
            <a:rect l="l" t="t" r="r" b="b"/>
            <a:pathLst>
              <a:path w="760094">
                <a:moveTo>
                  <a:pt x="0" y="0"/>
                </a:moveTo>
                <a:lnTo>
                  <a:pt x="759599" y="0"/>
                </a:lnTo>
              </a:path>
            </a:pathLst>
          </a:custGeom>
          <a:ln w="7200">
            <a:solidFill>
              <a:srgbClr val="EF5BA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p:cNvSpPr/>
          <p:nvPr/>
        </p:nvSpPr>
        <p:spPr>
          <a:xfrm>
            <a:off x="543598" y="7290003"/>
            <a:ext cx="0" cy="356870"/>
          </a:xfrm>
          <a:custGeom>
            <a:avLst/>
            <a:gdLst/>
            <a:ahLst/>
            <a:cxnLst/>
            <a:rect l="l" t="t" r="r" b="b"/>
            <a:pathLst>
              <a:path h="356870">
                <a:moveTo>
                  <a:pt x="0" y="356400"/>
                </a:moveTo>
                <a:lnTo>
                  <a:pt x="0" y="0"/>
                </a:lnTo>
              </a:path>
            </a:pathLst>
          </a:custGeom>
          <a:ln w="7200">
            <a:solidFill>
              <a:srgbClr val="EF5BA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object 43"/>
          <p:cNvSpPr/>
          <p:nvPr/>
        </p:nvSpPr>
        <p:spPr>
          <a:xfrm>
            <a:off x="1299603" y="7286396"/>
            <a:ext cx="2343785" cy="0"/>
          </a:xfrm>
          <a:custGeom>
            <a:avLst/>
            <a:gdLst/>
            <a:ahLst/>
            <a:cxnLst/>
            <a:rect l="l" t="t" r="r" b="b"/>
            <a:pathLst>
              <a:path w="2343785">
                <a:moveTo>
                  <a:pt x="0" y="0"/>
                </a:moveTo>
                <a:lnTo>
                  <a:pt x="2343594" y="0"/>
                </a:lnTo>
              </a:path>
            </a:pathLst>
          </a:custGeom>
          <a:ln w="7200">
            <a:solidFill>
              <a:srgbClr val="EF5BA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object 44"/>
          <p:cNvSpPr/>
          <p:nvPr/>
        </p:nvSpPr>
        <p:spPr>
          <a:xfrm>
            <a:off x="3639604" y="7290003"/>
            <a:ext cx="0" cy="356870"/>
          </a:xfrm>
          <a:custGeom>
            <a:avLst/>
            <a:gdLst/>
            <a:ahLst/>
            <a:cxnLst/>
            <a:rect l="l" t="t" r="r" b="b"/>
            <a:pathLst>
              <a:path h="356870">
                <a:moveTo>
                  <a:pt x="0" y="356400"/>
                </a:moveTo>
                <a:lnTo>
                  <a:pt x="0" y="0"/>
                </a:lnTo>
              </a:path>
            </a:pathLst>
          </a:custGeom>
          <a:ln w="7200">
            <a:solidFill>
              <a:srgbClr val="EF5BA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object 45"/>
          <p:cNvSpPr/>
          <p:nvPr/>
        </p:nvSpPr>
        <p:spPr>
          <a:xfrm>
            <a:off x="543598" y="7646403"/>
            <a:ext cx="0" cy="360045"/>
          </a:xfrm>
          <a:custGeom>
            <a:avLst/>
            <a:gdLst/>
            <a:ahLst/>
            <a:cxnLst/>
            <a:rect l="l" t="t" r="r" b="b"/>
            <a:pathLst>
              <a:path h="360045">
                <a:moveTo>
                  <a:pt x="0" y="359994"/>
                </a:moveTo>
                <a:lnTo>
                  <a:pt x="0" y="0"/>
                </a:lnTo>
              </a:path>
            </a:pathLst>
          </a:custGeom>
          <a:ln w="7200">
            <a:solidFill>
              <a:srgbClr val="EF5BA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object 46"/>
          <p:cNvSpPr/>
          <p:nvPr/>
        </p:nvSpPr>
        <p:spPr>
          <a:xfrm>
            <a:off x="3639604" y="7646403"/>
            <a:ext cx="0" cy="360045"/>
          </a:xfrm>
          <a:custGeom>
            <a:avLst/>
            <a:gdLst/>
            <a:ahLst/>
            <a:cxnLst/>
            <a:rect l="l" t="t" r="r" b="b"/>
            <a:pathLst>
              <a:path h="360045">
                <a:moveTo>
                  <a:pt x="0" y="359994"/>
                </a:moveTo>
                <a:lnTo>
                  <a:pt x="0" y="0"/>
                </a:lnTo>
              </a:path>
            </a:pathLst>
          </a:custGeom>
          <a:ln w="7200">
            <a:solidFill>
              <a:srgbClr val="EF5BA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object 47"/>
          <p:cNvSpPr/>
          <p:nvPr/>
        </p:nvSpPr>
        <p:spPr>
          <a:xfrm>
            <a:off x="543598" y="8006410"/>
            <a:ext cx="0" cy="536575"/>
          </a:xfrm>
          <a:custGeom>
            <a:avLst/>
            <a:gdLst/>
            <a:ahLst/>
            <a:cxnLst/>
            <a:rect l="l" t="t" r="r" b="b"/>
            <a:pathLst>
              <a:path h="536575">
                <a:moveTo>
                  <a:pt x="0" y="536397"/>
                </a:moveTo>
                <a:lnTo>
                  <a:pt x="0" y="0"/>
                </a:lnTo>
              </a:path>
            </a:pathLst>
          </a:custGeom>
          <a:ln w="7200">
            <a:solidFill>
              <a:srgbClr val="EF5BA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object 48"/>
          <p:cNvSpPr/>
          <p:nvPr/>
        </p:nvSpPr>
        <p:spPr>
          <a:xfrm>
            <a:off x="3639604" y="8006410"/>
            <a:ext cx="0" cy="536575"/>
          </a:xfrm>
          <a:custGeom>
            <a:avLst/>
            <a:gdLst/>
            <a:ahLst/>
            <a:cxnLst/>
            <a:rect l="l" t="t" r="r" b="b"/>
            <a:pathLst>
              <a:path h="536575">
                <a:moveTo>
                  <a:pt x="0" y="536397"/>
                </a:moveTo>
                <a:lnTo>
                  <a:pt x="0" y="0"/>
                </a:lnTo>
              </a:path>
            </a:pathLst>
          </a:custGeom>
          <a:ln w="7200">
            <a:solidFill>
              <a:srgbClr val="EF5BA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object 49"/>
          <p:cNvSpPr/>
          <p:nvPr/>
        </p:nvSpPr>
        <p:spPr>
          <a:xfrm>
            <a:off x="539998" y="8546401"/>
            <a:ext cx="760095" cy="0"/>
          </a:xfrm>
          <a:custGeom>
            <a:avLst/>
            <a:gdLst/>
            <a:ahLst/>
            <a:cxnLst/>
            <a:rect l="l" t="t" r="r" b="b"/>
            <a:pathLst>
              <a:path w="760094">
                <a:moveTo>
                  <a:pt x="0" y="0"/>
                </a:moveTo>
                <a:lnTo>
                  <a:pt x="759599" y="0"/>
                </a:lnTo>
              </a:path>
            </a:pathLst>
          </a:custGeom>
          <a:ln w="7200">
            <a:solidFill>
              <a:srgbClr val="EF5BA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object 50"/>
          <p:cNvSpPr/>
          <p:nvPr/>
        </p:nvSpPr>
        <p:spPr>
          <a:xfrm>
            <a:off x="1299603" y="8546401"/>
            <a:ext cx="2343785" cy="0"/>
          </a:xfrm>
          <a:custGeom>
            <a:avLst/>
            <a:gdLst/>
            <a:ahLst/>
            <a:cxnLst/>
            <a:rect l="l" t="t" r="r" b="b"/>
            <a:pathLst>
              <a:path w="2343785">
                <a:moveTo>
                  <a:pt x="0" y="0"/>
                </a:moveTo>
                <a:lnTo>
                  <a:pt x="2343594" y="0"/>
                </a:lnTo>
              </a:path>
            </a:pathLst>
          </a:custGeom>
          <a:ln w="7200">
            <a:solidFill>
              <a:srgbClr val="EF5BA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object 51"/>
          <p:cNvSpPr txBox="1"/>
          <p:nvPr/>
        </p:nvSpPr>
        <p:spPr>
          <a:xfrm>
            <a:off x="1318540" y="7395519"/>
            <a:ext cx="2264410" cy="153632"/>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6300"/>
              </a:lnSpc>
              <a:spcBef>
                <a:spcPts val="100"/>
              </a:spcBef>
              <a:spcAft>
                <a:spcPts val="0"/>
              </a:spcAft>
              <a:buClrTx/>
              <a:buSzTx/>
              <a:buFontTx/>
              <a:buNone/>
              <a:tabLst/>
              <a:defRPr/>
            </a:pPr>
            <a:r>
              <a:rPr kumimoji="1" sz="1000" b="0" i="0" u="none" strike="noStrike" kern="1200" cap="none" spc="-4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労働者が団結して労働組</a:t>
            </a:r>
            <a:r>
              <a:rPr kumimoji="1" sz="1000" b="0" i="0" u="none" strike="noStrike" kern="1200" cap="none" spc="-7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合をつくるこ </a:t>
            </a:r>
            <a:r>
              <a:rPr kumimoji="1" sz="1000" b="0" i="0" u="none" strike="noStrike" kern="1200" cap="none" spc="-4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と</a:t>
            </a:r>
            <a:endParaRPr kumimoji="1" sz="1000" b="0" i="0" u="none" strike="noStrike" kern="1200" cap="none" spc="-4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p:txBody>
      </p:sp>
      <p:sp>
        <p:nvSpPr>
          <p:cNvPr id="52" name="object 52"/>
          <p:cNvSpPr txBox="1"/>
          <p:nvPr/>
        </p:nvSpPr>
        <p:spPr>
          <a:xfrm>
            <a:off x="1330230" y="7667447"/>
            <a:ext cx="2288540" cy="329577"/>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6300"/>
              </a:lnSpc>
              <a:spcBef>
                <a:spcPts val="100"/>
              </a:spcBef>
              <a:spcAft>
                <a:spcPts val="0"/>
              </a:spcAft>
              <a:buClrTx/>
              <a:buSzTx/>
              <a:buFontTx/>
              <a:buNone/>
              <a:tabLst/>
              <a:defRPr/>
            </a:pPr>
            <a:r>
              <a:rPr kumimoji="1" sz="1000" b="0" i="0" u="none" strike="noStrike" kern="1200" cap="none" spc="50" normalizeH="0" baseline="0" noProof="0" dirty="0" err="1">
                <a:ln>
                  <a:noFill/>
                </a:ln>
                <a:solidFill>
                  <a:srgbClr val="231F20"/>
                </a:solidFill>
                <a:effectLst/>
                <a:uLnTx/>
                <a:uFillTx/>
                <a:latin typeface="BIZ UDゴシック" panose="020B0400000000000000" pitchFamily="49" charset="-128"/>
                <a:ea typeface="BIZ UDゴシック" panose="020B0400000000000000" pitchFamily="49" charset="-128"/>
                <a:cs typeface="Noto Sans CJK JP Regular"/>
              </a:rPr>
              <a:t>組合と会社が対等に交渉し労働条</a:t>
            </a:r>
            <a:r>
              <a:rPr kumimoji="1" sz="1000" b="0" i="0" u="none" strike="noStrike" kern="1200" cap="none" spc="-10" normalizeH="0" baseline="0" noProof="0" dirty="0" err="1">
                <a:ln>
                  <a:noFill/>
                </a:ln>
                <a:solidFill>
                  <a:srgbClr val="231F20"/>
                </a:solidFill>
                <a:effectLst/>
                <a:uLnTx/>
                <a:uFillTx/>
                <a:latin typeface="BIZ UDゴシック" panose="020B0400000000000000" pitchFamily="49" charset="-128"/>
                <a:ea typeface="BIZ UDゴシック" panose="020B0400000000000000" pitchFamily="49" charset="-128"/>
                <a:cs typeface="Noto Sans CJK JP Regular"/>
              </a:rPr>
              <a:t>件</a:t>
            </a:r>
            <a:r>
              <a:rPr kumimoji="1" sz="1000" b="0" i="0" u="none" strike="noStrike" kern="1200" cap="none" spc="-10" normalizeH="0" baseline="0" noProof="0" dirty="0">
                <a:ln>
                  <a:noFill/>
                </a:ln>
                <a:solidFill>
                  <a:srgbClr val="231F20"/>
                </a:solidFill>
                <a:effectLst/>
                <a:uLnTx/>
                <a:uFillTx/>
                <a:latin typeface="BIZ UDゴシック" panose="020B0400000000000000" pitchFamily="49" charset="-128"/>
                <a:ea typeface="BIZ UDゴシック" panose="020B0400000000000000" pitchFamily="49" charset="-128"/>
                <a:cs typeface="Noto Sans CJK JP Regular"/>
              </a:rPr>
              <a:t>・</a:t>
            </a:r>
            <a:endParaRPr kumimoji="1" lang="ja-JP" altLang="en-US" sz="1000" b="0" i="0" u="none" strike="noStrike" kern="1200" cap="none" spc="-10" normalizeH="0" baseline="0" noProof="0" dirty="0">
              <a:ln>
                <a:noFill/>
              </a:ln>
              <a:solidFill>
                <a:srgbClr val="231F20"/>
              </a:solidFill>
              <a:effectLst/>
              <a:uLnTx/>
              <a:uFillTx/>
              <a:latin typeface="BIZ UDゴシック" panose="020B0400000000000000" pitchFamily="49" charset="-128"/>
              <a:ea typeface="BIZ UDゴシック" panose="020B0400000000000000" pitchFamily="49" charset="-128"/>
              <a:cs typeface="Noto Sans CJK JP Regular"/>
            </a:endParaRPr>
          </a:p>
          <a:p>
            <a:pPr marL="12700" marR="5080" lvl="0" indent="0" algn="l" defTabSz="914400" rtl="0" eaLnBrk="1" fontAlgn="auto" latinLnBrk="0" hangingPunct="1">
              <a:lnSpc>
                <a:spcPct val="106300"/>
              </a:lnSpc>
              <a:spcBef>
                <a:spcPts val="100"/>
              </a:spcBef>
              <a:spcAft>
                <a:spcPts val="0"/>
              </a:spcAft>
              <a:buClrTx/>
              <a:buSzTx/>
              <a:buFontTx/>
              <a:buNone/>
              <a:tabLst/>
              <a:defRPr/>
            </a:pPr>
            <a:r>
              <a:rPr kumimoji="1" sz="1000" b="0" i="0" u="none" strike="noStrike" kern="1200" cap="none" spc="-10" normalizeH="0" baseline="0" noProof="0" dirty="0" err="1">
                <a:ln>
                  <a:noFill/>
                </a:ln>
                <a:solidFill>
                  <a:srgbClr val="231F20"/>
                </a:solidFill>
                <a:effectLst/>
                <a:uLnTx/>
                <a:uFillTx/>
                <a:latin typeface="BIZ UDゴシック" panose="020B0400000000000000" pitchFamily="49" charset="-128"/>
                <a:ea typeface="BIZ UDゴシック" panose="020B0400000000000000" pitchFamily="49" charset="-128"/>
                <a:cs typeface="Noto Sans CJK JP Regular"/>
              </a:rPr>
              <a:t>待遇を決定すること</a:t>
            </a:r>
            <a:endParaRPr kumimoji="1"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Noto Sans CJK JP Regular"/>
            </a:endParaRPr>
          </a:p>
        </p:txBody>
      </p:sp>
      <p:sp>
        <p:nvSpPr>
          <p:cNvPr id="53" name="object 53"/>
          <p:cNvSpPr txBox="1"/>
          <p:nvPr/>
        </p:nvSpPr>
        <p:spPr>
          <a:xfrm>
            <a:off x="537025" y="7374532"/>
            <a:ext cx="760095" cy="842538"/>
          </a:xfrm>
          <a:prstGeom prst="rect">
            <a:avLst/>
          </a:prstGeom>
        </p:spPr>
        <p:txBody>
          <a:bodyPr vert="horz" wrap="square" lIns="0" tIns="1143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sz="1000" b="0" i="0" u="none" strike="noStrike" kern="1200" cap="none" spc="10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Noto Sans CJK JP Regular"/>
              </a:rPr>
              <a:t>団　結　</a:t>
            </a:r>
            <a:r>
              <a:rPr kumimoji="1" sz="1000" b="0" i="0" u="none" strike="noStrike" kern="1200" cap="none" spc="-1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Noto Sans CJK JP Regular"/>
              </a:rPr>
              <a:t>権</a:t>
            </a:r>
            <a:endParaRPr kumimoji="1" sz="1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1" sz="1400" b="0" i="0" u="none" strike="noStrike" kern="1200" cap="none" spc="0" normalizeH="0" baseline="0" noProof="0" dirty="0">
              <a:ln>
                <a:noFill/>
              </a:ln>
              <a:solidFill>
                <a:prstClr val="black"/>
              </a:solidFill>
              <a:effectLst/>
              <a:uLnTx/>
              <a:uFillTx/>
              <a:latin typeface="Times New Roman"/>
              <a:ea typeface="+mn-ea"/>
              <a:cs typeface="Times New Roman"/>
            </a:endParaRPr>
          </a:p>
          <a:p>
            <a:pPr marL="66040" marR="0" lvl="0" indent="0" algn="l" defTabSz="914400" rtl="0" eaLnBrk="1" fontAlgn="auto" latinLnBrk="0" hangingPunct="1">
              <a:lnSpc>
                <a:spcPct val="100000"/>
              </a:lnSpc>
              <a:spcBef>
                <a:spcPts val="0"/>
              </a:spcBef>
              <a:spcAft>
                <a:spcPts val="0"/>
              </a:spcAft>
              <a:buClrTx/>
              <a:buSzTx/>
              <a:buFontTx/>
              <a:buNone/>
              <a:tabLst/>
              <a:defRPr/>
            </a:pPr>
            <a:r>
              <a:rPr kumimoji="1" sz="1000" b="0" i="0" u="none" strike="noStrike" kern="1200" cap="none" spc="-1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Noto Sans CJK JP Regular"/>
              </a:rPr>
              <a:t>団体交渉権</a:t>
            </a:r>
            <a:endParaRPr kumimoji="1" sz="1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sz="10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45"/>
              </a:spcBef>
              <a:spcAft>
                <a:spcPts val="0"/>
              </a:spcAft>
              <a:buClrTx/>
              <a:buSzTx/>
              <a:buFontTx/>
              <a:buNone/>
              <a:tabLst/>
              <a:defRPr/>
            </a:pPr>
            <a:endParaRPr kumimoji="1" sz="1000"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54" name="object 54"/>
          <p:cNvSpPr txBox="1"/>
          <p:nvPr/>
        </p:nvSpPr>
        <p:spPr>
          <a:xfrm>
            <a:off x="1318540" y="8043132"/>
            <a:ext cx="2264410" cy="479875"/>
          </a:xfrm>
          <a:prstGeom prst="rect">
            <a:avLst/>
          </a:prstGeom>
        </p:spPr>
        <p:txBody>
          <a:bodyPr vert="horz" wrap="square" lIns="0" tIns="12700" rIns="0" bIns="0" rtlCol="0">
            <a:spAutoFit/>
          </a:bodyPr>
          <a:lstStyle/>
          <a:p>
            <a:pPr marL="12700" marR="5080" lvl="0" indent="0" algn="just" defTabSz="914400" rtl="0" eaLnBrk="1" fontAlgn="auto" latinLnBrk="0" hangingPunct="1">
              <a:lnSpc>
                <a:spcPct val="106300"/>
              </a:lnSpc>
              <a:spcBef>
                <a:spcPts val="100"/>
              </a:spcBef>
              <a:spcAft>
                <a:spcPts val="0"/>
              </a:spcAft>
              <a:buClrTx/>
              <a:buSzTx/>
              <a:buFontTx/>
              <a:buNone/>
              <a:tabLst/>
              <a:defRPr/>
            </a:pPr>
            <a:r>
              <a:rPr kumimoji="1" sz="1000" b="0" i="0" u="none" strike="noStrike" kern="1200" cap="none" spc="30" normalizeH="0" baseline="0" noProof="0" dirty="0">
                <a:ln>
                  <a:noFill/>
                </a:ln>
                <a:solidFill>
                  <a:srgbClr val="231F20"/>
                </a:solidFill>
                <a:effectLst/>
                <a:uLnTx/>
                <a:uFillTx/>
                <a:latin typeface="BIZ UDゴシック" panose="020B0400000000000000" pitchFamily="49" charset="-128"/>
                <a:ea typeface="BIZ UDゴシック" panose="020B0400000000000000" pitchFamily="49" charset="-128"/>
                <a:cs typeface="Noto Sans CJK JP Regular"/>
              </a:rPr>
              <a:t>組合が正当性ある目的を達成するため </a:t>
            </a:r>
            <a:r>
              <a:rPr kumimoji="1" sz="1000" b="0" i="0" u="none" strike="noStrike" kern="1200" cap="none" spc="-10" normalizeH="0" baseline="0" noProof="0" dirty="0">
                <a:ln>
                  <a:noFill/>
                </a:ln>
                <a:solidFill>
                  <a:srgbClr val="231F20"/>
                </a:solidFill>
                <a:effectLst/>
                <a:uLnTx/>
                <a:uFillTx/>
                <a:latin typeface="BIZ UDゴシック" panose="020B0400000000000000" pitchFamily="49" charset="-128"/>
                <a:ea typeface="BIZ UDゴシック" panose="020B0400000000000000" pitchFamily="49" charset="-128"/>
                <a:cs typeface="Noto Sans CJK JP Regular"/>
              </a:rPr>
              <a:t>に</a:t>
            </a:r>
            <a:r>
              <a:rPr kumimoji="1" sz="1000" b="0" i="0" u="none" strike="noStrike" kern="1200" cap="none" spc="35" normalizeH="0" baseline="0" noProof="0" dirty="0">
                <a:ln>
                  <a:noFill/>
                </a:ln>
                <a:solidFill>
                  <a:srgbClr val="231F20"/>
                </a:solidFill>
                <a:effectLst/>
                <a:uLnTx/>
                <a:uFillTx/>
                <a:latin typeface="BIZ UDゴシック" panose="020B0400000000000000" pitchFamily="49" charset="-128"/>
                <a:ea typeface="BIZ UDゴシック" panose="020B0400000000000000" pitchFamily="49" charset="-128"/>
                <a:cs typeface="Noto Sans CJK JP Regular"/>
              </a:rPr>
              <a:t>、団体交渉を行った上でストライキ </a:t>
            </a:r>
            <a:r>
              <a:rPr kumimoji="1" sz="1000" b="0" i="0" u="none" strike="noStrike" kern="1200" cap="none" spc="-10" normalizeH="0" baseline="0" noProof="0" dirty="0">
                <a:ln>
                  <a:noFill/>
                </a:ln>
                <a:solidFill>
                  <a:srgbClr val="231F20"/>
                </a:solidFill>
                <a:effectLst/>
                <a:uLnTx/>
                <a:uFillTx/>
                <a:latin typeface="BIZ UDゴシック" panose="020B0400000000000000" pitchFamily="49" charset="-128"/>
                <a:ea typeface="BIZ UDゴシック" panose="020B0400000000000000" pitchFamily="49" charset="-128"/>
                <a:cs typeface="Noto Sans CJK JP Regular"/>
              </a:rPr>
              <a:t>その他の行動をとること</a:t>
            </a:r>
            <a:endParaRPr kumimoji="1"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Noto Sans CJK JP Regular"/>
            </a:endParaRPr>
          </a:p>
        </p:txBody>
      </p:sp>
      <p:sp>
        <p:nvSpPr>
          <p:cNvPr id="55" name="object 55"/>
          <p:cNvSpPr/>
          <p:nvPr/>
        </p:nvSpPr>
        <p:spPr>
          <a:xfrm>
            <a:off x="4244797" y="7887604"/>
            <a:ext cx="2454402" cy="2365197"/>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object 56"/>
          <p:cNvSpPr txBox="1"/>
          <p:nvPr/>
        </p:nvSpPr>
        <p:spPr>
          <a:xfrm>
            <a:off x="4015459" y="7003663"/>
            <a:ext cx="3206747" cy="644600"/>
          </a:xfrm>
          <a:prstGeom prst="rect">
            <a:avLst/>
          </a:prstGeom>
        </p:spPr>
        <p:txBody>
          <a:bodyPr vert="horz" wrap="square" lIns="0" tIns="76200" rIns="0" bIns="0" rtlCol="0">
            <a:spAutoFit/>
          </a:bodyPr>
          <a:lstStyle/>
          <a:p>
            <a:pPr marL="144145" marR="0" lvl="0" indent="-131445" algn="l" defTabSz="914400" rtl="0" eaLnBrk="1" fontAlgn="auto" latinLnBrk="0" hangingPunct="1">
              <a:lnSpc>
                <a:spcPct val="100000"/>
              </a:lnSpc>
              <a:spcBef>
                <a:spcPts val="600"/>
              </a:spcBef>
              <a:spcAft>
                <a:spcPts val="0"/>
              </a:spcAft>
              <a:buClr>
                <a:srgbClr val="00B9F2"/>
              </a:buClr>
              <a:buSzPct val="90000"/>
              <a:buFontTx/>
              <a:buChar char="❖"/>
              <a:tabLst>
                <a:tab pos="144780" algn="l"/>
              </a:tabLst>
              <a:defRPr/>
            </a:pPr>
            <a:r>
              <a:rPr kumimoji="1" sz="1000" b="0" i="0" u="none" strike="noStrike" kern="1200" cap="none" spc="0" normalizeH="0" baseline="0" noProof="0" dirty="0">
                <a:ln>
                  <a:noFill/>
                </a:ln>
                <a:solidFill>
                  <a:srgbClr val="EF5BA1"/>
                </a:solidFill>
                <a:effectLst/>
                <a:uLnTx/>
                <a:uFillTx/>
                <a:latin typeface="HGP創英角ｺﾞｼｯｸUB" panose="020B0900000000000000" pitchFamily="50" charset="-128"/>
                <a:ea typeface="HGP創英角ｺﾞｼｯｸUB" panose="020B0900000000000000" pitchFamily="50" charset="-128"/>
                <a:cs typeface="Noto Sans CJK JP Regular"/>
              </a:rPr>
              <a:t>その他の労働者を守る法律</a:t>
            </a:r>
            <a:r>
              <a:rPr kumimoji="1" sz="1000" b="0" i="0" u="none" strike="noStrike" kern="1200" cap="none" spc="0" normalizeH="0" baseline="0" noProof="0" dirty="0">
                <a:ln>
                  <a:noFill/>
                </a:ln>
                <a:solidFill>
                  <a:srgbClr val="EF5BA1"/>
                </a:solidFill>
                <a:effectLst/>
                <a:uLnTx/>
                <a:uFillTx/>
                <a:latin typeface="Noto Sans CJK JP Regular"/>
                <a:ea typeface="+mn-ea"/>
                <a:cs typeface="Noto Sans CJK JP Regular"/>
              </a:rPr>
              <a:t> </a:t>
            </a:r>
            <a:r>
              <a:rPr kumimoji="1" sz="1000" b="0" i="0" u="none" strike="noStrike" kern="1200" cap="none" spc="90" normalizeH="0" baseline="0" noProof="0" dirty="0">
                <a:ln>
                  <a:noFill/>
                </a:ln>
                <a:solidFill>
                  <a:srgbClr val="00B9F2"/>
                </a:solidFill>
                <a:effectLst/>
                <a:uLnTx/>
                <a:uFillTx/>
                <a:latin typeface="Noto Sans CJK JP Regular"/>
                <a:ea typeface="+mn-ea"/>
                <a:cs typeface="Noto Sans CJK JP Regular"/>
              </a:rPr>
              <a:t>＋ ＋ ＋ ＋ ＋ ＋ ＋＋ </a:t>
            </a:r>
            <a:r>
              <a:rPr kumimoji="1" sz="1000" b="0" i="0" u="none" strike="noStrike" kern="1200" cap="none" spc="-10" normalizeH="0" baseline="0" noProof="0" dirty="0">
                <a:ln>
                  <a:noFill/>
                </a:ln>
                <a:solidFill>
                  <a:srgbClr val="00B9F2"/>
                </a:solidFill>
                <a:effectLst/>
                <a:uLnTx/>
                <a:uFillTx/>
                <a:latin typeface="Noto Sans CJK JP Regular"/>
                <a:ea typeface="+mn-ea"/>
                <a:cs typeface="Noto Sans CJK JP Regular"/>
              </a:rPr>
              <a:t>＋ </a:t>
            </a:r>
            <a:r>
              <a:rPr kumimoji="1" sz="1000" b="0" i="0" u="none" strike="noStrike" kern="1200" cap="none" spc="45" normalizeH="0" baseline="0" noProof="0" dirty="0">
                <a:ln>
                  <a:noFill/>
                </a:ln>
                <a:solidFill>
                  <a:srgbClr val="00B9F2"/>
                </a:solidFill>
                <a:effectLst/>
                <a:uLnTx/>
                <a:uFillTx/>
                <a:latin typeface="Noto Sans CJK JP Regular"/>
                <a:ea typeface="+mn-ea"/>
                <a:cs typeface="Noto Sans CJK JP Regular"/>
              </a:rPr>
              <a:t> </a:t>
            </a:r>
            <a:endParaRPr kumimoji="1" sz="1000" b="0" i="0" u="none" strike="noStrike" kern="1200" cap="none" spc="0" normalizeH="0" baseline="0" noProof="0" dirty="0">
              <a:ln>
                <a:noFill/>
              </a:ln>
              <a:solidFill>
                <a:prstClr val="black"/>
              </a:solidFill>
              <a:effectLst/>
              <a:uLnTx/>
              <a:uFillTx/>
              <a:latin typeface="Noto Sans CJK JP Regular"/>
              <a:ea typeface="+mn-ea"/>
              <a:cs typeface="Noto Sans CJK JP Regular"/>
            </a:endParaRPr>
          </a:p>
          <a:p>
            <a:pPr marL="12700" marR="5080" lvl="0" indent="0" algn="l" defTabSz="914400" rtl="0" eaLnBrk="1" fontAlgn="auto" latinLnBrk="0" hangingPunct="1">
              <a:lnSpc>
                <a:spcPct val="141700"/>
              </a:lnSpc>
              <a:spcBef>
                <a:spcPts val="0"/>
              </a:spcBef>
              <a:spcAft>
                <a:spcPts val="0"/>
              </a:spcAft>
              <a:buClrTx/>
              <a:buSzTx/>
              <a:buFontTx/>
              <a:buNone/>
              <a:tabLst/>
              <a:defRPr/>
            </a:pPr>
            <a:r>
              <a:rPr kumimoji="1" sz="1000" b="0" i="0" u="none" strike="noStrike" kern="1200" cap="none" spc="50" normalizeH="0" baseline="0" noProof="0" dirty="0" err="1">
                <a:ln>
                  <a:noFill/>
                </a:ln>
                <a:solidFill>
                  <a:srgbClr val="58595B"/>
                </a:solidFill>
                <a:effectLst/>
                <a:uLnTx/>
                <a:uFillTx/>
                <a:latin typeface="HGP創英角ｺﾞｼｯｸUB" panose="020B0900000000000000" pitchFamily="50" charset="-128"/>
                <a:ea typeface="HGP創英角ｺﾞｼｯｸUB" panose="020B0900000000000000" pitchFamily="50" charset="-128"/>
                <a:cs typeface="Noto Sans CJK JP Regular"/>
              </a:rPr>
              <a:t>労働契約法、男女雇用機会均等法、男女共同参画社会基本法</a:t>
            </a:r>
            <a:r>
              <a:rPr kumimoji="1" sz="1000" b="0" i="0" u="none" strike="noStrike" kern="1200" cap="none" spc="50" normalizeH="0" baseline="0" noProof="0" dirty="0">
                <a:ln>
                  <a:noFill/>
                </a:ln>
                <a:solidFill>
                  <a:srgbClr val="58595B"/>
                </a:solidFill>
                <a:effectLst/>
                <a:uLnTx/>
                <a:uFillTx/>
                <a:latin typeface="HGP創英角ｺﾞｼｯｸUB" panose="020B0900000000000000" pitchFamily="50" charset="-128"/>
                <a:ea typeface="HGP創英角ｺﾞｼｯｸUB" panose="020B0900000000000000" pitchFamily="50" charset="-128"/>
                <a:cs typeface="Noto Sans CJK JP Regular"/>
              </a:rPr>
              <a:t>、</a:t>
            </a:r>
            <a:r>
              <a:rPr kumimoji="1" lang="ja-JP" altLang="en-US" sz="1000" b="0" i="0" u="none" strike="noStrike" kern="1200" cap="none" spc="50" normalizeH="0" baseline="0" noProof="0" dirty="0">
                <a:ln>
                  <a:noFill/>
                </a:ln>
                <a:solidFill>
                  <a:srgbClr val="58595B"/>
                </a:solidFill>
                <a:effectLst/>
                <a:uLnTx/>
                <a:uFillTx/>
                <a:latin typeface="HGP創英角ｺﾞｼｯｸUB" panose="020B0900000000000000" pitchFamily="50" charset="-128"/>
                <a:ea typeface="HGP創英角ｺﾞｼｯｸUB" panose="020B0900000000000000" pitchFamily="50" charset="-128"/>
                <a:cs typeface="Noto Sans CJK JP Regular"/>
              </a:rPr>
              <a:t>パートタイム労働法、育児介護休業法</a:t>
            </a:r>
            <a:r>
              <a:rPr kumimoji="1" lang="ja-JP" altLang="en-US" sz="1000" b="0" i="0" u="none" strike="noStrike" kern="1200" cap="none" spc="0" normalizeH="0" baseline="0" noProof="0" dirty="0">
                <a:ln>
                  <a:noFill/>
                </a:ln>
                <a:solidFill>
                  <a:srgbClr val="58595B"/>
                </a:solidFill>
                <a:effectLst/>
                <a:uLnTx/>
                <a:uFillTx/>
                <a:latin typeface="BIZ UDPゴシック" panose="020B0400000000000000" pitchFamily="50" charset="-128"/>
                <a:ea typeface="BIZ UDPゴシック" panose="020B0400000000000000" pitchFamily="50" charset="-128"/>
                <a:cs typeface="Noto Sans CJK JP Regular"/>
              </a:rPr>
              <a:t>など</a:t>
            </a:r>
            <a:endParaRPr kumimoji="1" sz="8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p:txBody>
      </p:sp>
      <p:sp>
        <p:nvSpPr>
          <p:cNvPr id="57" name="object 57"/>
          <p:cNvSpPr txBox="1"/>
          <p:nvPr/>
        </p:nvSpPr>
        <p:spPr>
          <a:xfrm>
            <a:off x="527297" y="1671410"/>
            <a:ext cx="3126740" cy="2442207"/>
          </a:xfrm>
          <a:prstGeom prst="rect">
            <a:avLst/>
          </a:prstGeom>
        </p:spPr>
        <p:txBody>
          <a:bodyPr vert="horz" wrap="square" lIns="0" tIns="12700" rIns="0" bIns="0" rtlCol="0">
            <a:spAutoFit/>
          </a:bodyPr>
          <a:lstStyle/>
          <a:p>
            <a:pPr marL="12700" marR="5080" lvl="0" indent="0" algn="just" defTabSz="914400" rtl="0" eaLnBrk="1" fontAlgn="auto" latinLnBrk="0" hangingPunct="1">
              <a:lnSpc>
                <a:spcPct val="141700"/>
              </a:lnSpc>
              <a:spcBef>
                <a:spcPts val="100"/>
              </a:spcBef>
              <a:spcAft>
                <a:spcPts val="0"/>
              </a:spcAft>
              <a:buClrTx/>
              <a:buSzTx/>
              <a:buFontTx/>
              <a:buNone/>
              <a:tabLst/>
              <a:defRPr/>
            </a:pPr>
            <a:r>
              <a:rPr kumimoji="1" sz="100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　</a:t>
            </a:r>
            <a:r>
              <a:rPr kumimoji="1" sz="1000" b="0" i="0" u="none" strike="noStrike" kern="1200" cap="none" spc="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私たち</a:t>
            </a:r>
            <a:r>
              <a:rPr kumimoji="1" lang="ja-JP" altLang="en-US" sz="10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Noto Sans CJK JP Regular"/>
              </a:rPr>
              <a:t>○○</a:t>
            </a:r>
            <a:r>
              <a:rPr kumimoji="1" sz="1000" b="0" i="0" u="none" strike="noStrike" kern="1200" cap="none" spc="0" normalizeH="0" baseline="0" noProof="0" dirty="0" err="1">
                <a:ln>
                  <a:noFill/>
                </a:ln>
                <a:solidFill>
                  <a:srgbClr val="FF0000"/>
                </a:solidFill>
                <a:effectLst/>
                <a:uLnTx/>
                <a:uFillTx/>
                <a:latin typeface="BIZ UDPゴシック" panose="020B0400000000000000" pitchFamily="50" charset="-128"/>
                <a:ea typeface="BIZ UDPゴシック" panose="020B0400000000000000" pitchFamily="50" charset="-128"/>
                <a:cs typeface="Noto Sans CJK JP Regular"/>
              </a:rPr>
              <a:t>ユニオンは</a:t>
            </a:r>
            <a:r>
              <a:rPr kumimoji="1" sz="100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a:t>
            </a:r>
            <a:r>
              <a:rPr kumimoji="1" lang="ja-JP" altLang="en-US" sz="100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 </a:t>
            </a:r>
            <a:r>
              <a:rPr kumimoji="1" lang="ja-JP" altLang="en-US" sz="10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Noto Sans CJK JP Regular"/>
              </a:rPr>
              <a:t>○○</a:t>
            </a:r>
            <a:r>
              <a:rPr kumimoji="1" sz="1000" b="0" i="0" u="none" strike="noStrike" kern="1200" cap="none" spc="-50" normalizeH="0" baseline="0" noProof="0" dirty="0" err="1">
                <a:ln>
                  <a:noFill/>
                </a:ln>
                <a:solidFill>
                  <a:srgbClr val="FF0000"/>
                </a:solidFill>
                <a:effectLst/>
                <a:uLnTx/>
                <a:uFillTx/>
                <a:latin typeface="BIZ UDPゴシック" panose="020B0400000000000000" pitchFamily="50" charset="-128"/>
                <a:ea typeface="BIZ UDPゴシック" panose="020B0400000000000000" pitchFamily="50" charset="-128"/>
                <a:cs typeface="Noto Sans CJK JP Regular"/>
              </a:rPr>
              <a:t>会社</a:t>
            </a:r>
            <a:r>
              <a:rPr kumimoji="1" sz="1000" b="0" i="0" u="none" strike="noStrike" kern="1200" cap="none" spc="-5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の労働組合として組合</a:t>
            </a:r>
            <a:r>
              <a:rPr kumimoji="1" sz="1000" b="0" i="0" u="none" strike="noStrike" kern="1200" cap="none" spc="2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員の幸せと会社の発展に尽力してきました。この地道な</a:t>
            </a:r>
            <a:endParaRPr kumimoji="1" lang="ja-JP" altLang="en-US" sz="1000" b="0" i="0" u="none" strike="noStrike" kern="1200" cap="none" spc="2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endParaRPr>
          </a:p>
          <a:p>
            <a:pPr marL="12700" marR="5080" lvl="0" indent="0" algn="just" defTabSz="914400" rtl="0" eaLnBrk="1" fontAlgn="auto" latinLnBrk="0" hangingPunct="1">
              <a:lnSpc>
                <a:spcPct val="141700"/>
              </a:lnSpc>
              <a:spcBef>
                <a:spcPts val="100"/>
              </a:spcBef>
              <a:spcAft>
                <a:spcPts val="0"/>
              </a:spcAft>
              <a:buClrTx/>
              <a:buSzTx/>
              <a:buFontTx/>
              <a:buNone/>
              <a:tabLst/>
              <a:defRPr/>
            </a:pPr>
            <a:r>
              <a:rPr kumimoji="1" sz="1000" b="0" i="0" u="none" strike="noStrike" kern="1200" cap="none" spc="-5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取り組みにより、会社経営とも信頼関係を築いてきました</a:t>
            </a:r>
            <a:r>
              <a:rPr kumimoji="1" sz="1000" b="0" i="0" u="none" strike="noStrike" kern="1200" cap="none" spc="-5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a:t>
            </a:r>
            <a:endParaRPr kumimoji="1" lang="ja-JP" altLang="en-US" sz="1000" b="0" i="0" u="none" strike="noStrike" kern="1200" cap="none" spc="-5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endParaRPr>
          </a:p>
          <a:p>
            <a:pPr marL="12700" marR="5080" lvl="0" indent="0" algn="just" defTabSz="914400" rtl="0" eaLnBrk="1" fontAlgn="auto" latinLnBrk="0" hangingPunct="1">
              <a:lnSpc>
                <a:spcPct val="141700"/>
              </a:lnSpc>
              <a:spcBef>
                <a:spcPts val="100"/>
              </a:spcBef>
              <a:spcAft>
                <a:spcPts val="0"/>
              </a:spcAft>
              <a:buClrTx/>
              <a:buSzTx/>
              <a:buFontTx/>
              <a:buNone/>
              <a:tabLst/>
              <a:defRPr/>
            </a:pPr>
            <a:r>
              <a:rPr kumimoji="1" sz="1000" b="0" i="0" u="none" strike="noStrike" kern="1200" cap="none" spc="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私たちは会社に対し</a:t>
            </a:r>
            <a:r>
              <a:rPr sz="1000" spc="-50" dirty="0">
                <a:solidFill>
                  <a:srgbClr val="231F20"/>
                </a:solidFill>
                <a:latin typeface="BIZ UDPゴシック" panose="020B0400000000000000" pitchFamily="50" charset="-128"/>
                <a:ea typeface="BIZ UDPゴシック" panose="020B0400000000000000" pitchFamily="50" charset="-128"/>
                <a:cs typeface="Noto Sans CJK JP Regular"/>
              </a:rPr>
              <a:t>、</a:t>
            </a:r>
            <a:r>
              <a:rPr lang="ja-JP" altLang="en-US" sz="1000" spc="-50" dirty="0">
                <a:solidFill>
                  <a:srgbClr val="231F20"/>
                </a:solidFill>
                <a:latin typeface="BIZ UDPゴシック" panose="020B0400000000000000" pitchFamily="50" charset="-128"/>
                <a:ea typeface="BIZ UDPゴシック" panose="020B0400000000000000" pitchFamily="50" charset="-128"/>
                <a:cs typeface="Noto Sans CJK JP Regular"/>
              </a:rPr>
              <a:t>事業</a:t>
            </a:r>
            <a:r>
              <a:rPr sz="1000" spc="-50" dirty="0" err="1" smtClean="0">
                <a:solidFill>
                  <a:srgbClr val="231F20"/>
                </a:solidFill>
                <a:latin typeface="BIZ UDPゴシック" panose="020B0400000000000000" pitchFamily="50" charset="-128"/>
                <a:ea typeface="BIZ UDPゴシック" panose="020B0400000000000000" pitchFamily="50" charset="-128"/>
                <a:cs typeface="Noto Sans CJK JP Regular"/>
              </a:rPr>
              <a:t>に対しては</a:t>
            </a:r>
            <a:r>
              <a:rPr lang="ja-JP" altLang="en-US" sz="1000" spc="-50" dirty="0" smtClean="0">
                <a:solidFill>
                  <a:srgbClr val="231F20"/>
                </a:solidFill>
                <a:latin typeface="BIZ UDPゴシック" panose="020B0400000000000000" pitchFamily="50" charset="-128"/>
                <a:ea typeface="BIZ UDPゴシック" panose="020B0400000000000000" pitchFamily="50" charset="-128"/>
                <a:cs typeface="Noto Sans CJK JP Regular"/>
              </a:rPr>
              <a:t>人間的な豊かさを損ねない範囲でで</a:t>
            </a:r>
            <a:r>
              <a:rPr sz="1000" spc="-50" dirty="0" err="1" smtClean="0">
                <a:solidFill>
                  <a:srgbClr val="231F20"/>
                </a:solidFill>
                <a:latin typeface="BIZ UDPゴシック" panose="020B0400000000000000" pitchFamily="50" charset="-128"/>
                <a:ea typeface="BIZ UDPゴシック" panose="020B0400000000000000" pitchFamily="50" charset="-128"/>
                <a:cs typeface="Noto Sans CJK JP Regular"/>
              </a:rPr>
              <a:t>きる限り協力しますが</a:t>
            </a:r>
            <a:r>
              <a:rPr sz="1000" spc="-50" dirty="0" err="1">
                <a:solidFill>
                  <a:srgbClr val="231F20"/>
                </a:solidFill>
                <a:latin typeface="BIZ UDPゴシック" panose="020B0400000000000000" pitchFamily="50" charset="-128"/>
                <a:ea typeface="BIZ UDPゴシック" panose="020B0400000000000000" pitchFamily="50" charset="-128"/>
                <a:cs typeface="Noto Sans CJK JP Regular"/>
              </a:rPr>
              <a:t>、要求すべきことはしっかりと要求することをモットーとしています</a:t>
            </a:r>
            <a:r>
              <a:rPr kumimoji="1" sz="100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a:t>
            </a:r>
            <a:endParaRPr kumimoji="1"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a:p>
            <a:pPr marL="12700" marR="6350" lvl="0" indent="0" algn="just" defTabSz="914400" rtl="0" eaLnBrk="1" fontAlgn="auto" latinLnBrk="0" hangingPunct="1">
              <a:lnSpc>
                <a:spcPct val="141700"/>
              </a:lnSpc>
              <a:spcBef>
                <a:spcPts val="0"/>
              </a:spcBef>
              <a:spcAft>
                <a:spcPts val="0"/>
              </a:spcAft>
              <a:buClrTx/>
              <a:buSzTx/>
              <a:buFontTx/>
              <a:buNone/>
              <a:tabLst/>
              <a:defRPr/>
            </a:pPr>
            <a:r>
              <a:rPr kumimoji="1" sz="1000" b="0" i="0" u="none" strike="noStrike" kern="1200" cap="none" spc="2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　</a:t>
            </a:r>
            <a:r>
              <a:rPr kumimoji="1" sz="1000" b="0" i="0" u="none" strike="noStrike" kern="1200" cap="none" spc="20" normalizeH="0" baseline="0" noProof="0" dirty="0" err="1" smtClean="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また上部団体の</a:t>
            </a:r>
            <a:r>
              <a:rPr kumimoji="1" lang="ja-JP" altLang="en-US" sz="1000" b="0" i="0" u="sng" strike="noStrike" kern="1200" cap="none" spc="20" normalizeH="0" baseline="0" noProof="0" dirty="0" smtClean="0">
                <a:ln>
                  <a:noFill/>
                </a:ln>
                <a:solidFill>
                  <a:srgbClr val="FF0000"/>
                </a:solidFill>
                <a:effectLst/>
                <a:uLnTx/>
                <a:uFillTx/>
                <a:latin typeface="BIZ UDPゴシック" panose="020B0400000000000000" pitchFamily="50" charset="-128"/>
                <a:ea typeface="BIZ UDPゴシック" panose="020B0400000000000000" pitchFamily="50" charset="-128"/>
                <a:cs typeface="Noto Sans CJK JP Regular"/>
              </a:rPr>
              <a:t>○○</a:t>
            </a:r>
            <a:r>
              <a:rPr kumimoji="1" sz="1000" b="0" i="0" u="sng" strike="noStrike" kern="1200" cap="none" spc="20" normalizeH="0" baseline="0" noProof="0" dirty="0" smtClean="0">
                <a:ln>
                  <a:noFill/>
                </a:ln>
                <a:solidFill>
                  <a:srgbClr val="FF0000"/>
                </a:solidFill>
                <a:effectLst/>
                <a:uLnTx/>
                <a:uFillTx/>
                <a:latin typeface="BIZ UDPゴシック" panose="020B0400000000000000" pitchFamily="50" charset="-128"/>
                <a:ea typeface="BIZ UDPゴシック" panose="020B0400000000000000" pitchFamily="50" charset="-128"/>
                <a:cs typeface="Noto Sans CJK JP Regular"/>
              </a:rPr>
              <a:t>連合</a:t>
            </a:r>
            <a:r>
              <a:rPr kumimoji="1" lang="ja-JP" altLang="en-US" sz="1000" b="0" i="0" u="sng" strike="noStrike" kern="1200" cap="none" spc="20" normalizeH="0" baseline="0" noProof="0" dirty="0" smtClean="0">
                <a:ln>
                  <a:noFill/>
                </a:ln>
                <a:solidFill>
                  <a:srgbClr val="FF0000"/>
                </a:solidFill>
                <a:effectLst/>
                <a:uLnTx/>
                <a:uFillTx/>
                <a:latin typeface="BIZ UDPゴシック" panose="020B0400000000000000" pitchFamily="50" charset="-128"/>
                <a:ea typeface="BIZ UDPゴシック" panose="020B0400000000000000" pitchFamily="50" charset="-128"/>
                <a:cs typeface="Noto Sans CJK JP Regular"/>
              </a:rPr>
              <a:t>（産別）</a:t>
            </a:r>
            <a:r>
              <a:rPr kumimoji="1" sz="1000" b="0" i="0" u="none" strike="noStrike" kern="1200" cap="none" spc="20" normalizeH="0" baseline="0" noProof="0" dirty="0" err="1" smtClean="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に参画し</a:t>
            </a:r>
            <a:r>
              <a:rPr kumimoji="1" sz="1000" b="0" i="0" u="none" strike="noStrike" kern="1200" cap="none" spc="20" normalizeH="0" baseline="0" noProof="0" dirty="0" smtClean="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a:t>
            </a:r>
            <a:r>
              <a:rPr kumimoji="1" lang="ja-JP" altLang="en-US" sz="1000" b="0" i="0" u="sng" strike="noStrike" kern="1200" cap="none" spc="20" normalizeH="0" baseline="0" noProof="0" dirty="0" smtClean="0">
                <a:ln>
                  <a:noFill/>
                </a:ln>
                <a:solidFill>
                  <a:srgbClr val="FF0000"/>
                </a:solidFill>
                <a:effectLst/>
                <a:uLnTx/>
                <a:uFillTx/>
                <a:latin typeface="BIZ UDPゴシック" panose="020B0400000000000000" pitchFamily="50" charset="-128"/>
                <a:ea typeface="BIZ UDPゴシック" panose="020B0400000000000000" pitchFamily="50" charset="-128"/>
                <a:cs typeface="Noto Sans CJK JP Regular"/>
              </a:rPr>
              <a:t>○○</a:t>
            </a:r>
            <a:r>
              <a:rPr kumimoji="1" sz="1000" b="0" i="0" u="sng" strike="noStrike" kern="1200" cap="none" spc="20" normalizeH="0" baseline="0" noProof="0" dirty="0" err="1" smtClean="0">
                <a:ln>
                  <a:noFill/>
                </a:ln>
                <a:solidFill>
                  <a:srgbClr val="FF0000"/>
                </a:solidFill>
                <a:effectLst/>
                <a:uLnTx/>
                <a:uFillTx/>
                <a:latin typeface="BIZ UDPゴシック" panose="020B0400000000000000" pitchFamily="50" charset="-128"/>
                <a:ea typeface="BIZ UDPゴシック" panose="020B0400000000000000" pitchFamily="50" charset="-128"/>
                <a:cs typeface="Noto Sans CJK JP Regular"/>
              </a:rPr>
              <a:t>産</a:t>
            </a:r>
            <a:r>
              <a:rPr kumimoji="1" sz="1000" b="0" i="0" u="sng" strike="noStrike" kern="1200" cap="none" spc="0" normalizeH="0" baseline="0" noProof="0" dirty="0" err="1" smtClean="0">
                <a:ln>
                  <a:noFill/>
                </a:ln>
                <a:solidFill>
                  <a:srgbClr val="FF0000"/>
                </a:solidFill>
                <a:effectLst/>
                <a:uLnTx/>
                <a:uFillTx/>
                <a:latin typeface="BIZ UDPゴシック" panose="020B0400000000000000" pitchFamily="50" charset="-128"/>
                <a:ea typeface="BIZ UDPゴシック" panose="020B0400000000000000" pitchFamily="50" charset="-128"/>
                <a:cs typeface="Noto Sans CJK JP Regular"/>
              </a:rPr>
              <a:t>業</a:t>
            </a:r>
            <a:r>
              <a:rPr kumimoji="1" sz="1000" b="0" i="0" u="none" strike="noStrike" kern="1200" cap="none" spc="-30" normalizeH="0" baseline="0" noProof="0" dirty="0" err="1" smtClean="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とそこで働く人たちの地位向上のために活動しています</a:t>
            </a:r>
            <a:r>
              <a:rPr kumimoji="1" sz="1000" b="0" i="0" u="none" strike="noStrike" kern="1200" cap="none" spc="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。さらにはナショナルセンタ</a:t>
            </a:r>
            <a:r>
              <a:rPr kumimoji="1" sz="100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ー（</a:t>
            </a:r>
            <a:r>
              <a:rPr kumimoji="1" sz="1000" b="0" i="0" u="none" strike="noStrike" kern="1200" cap="none" spc="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全国組織）である連合に加盟し、最低賃金協議、労働関係の法制化など日本の労働者全体の地位向上のため活動しています</a:t>
            </a:r>
            <a:r>
              <a:rPr kumimoji="1" sz="100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a:t>
            </a:r>
            <a:endParaRPr kumimoji="1"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p:txBody>
      </p:sp>
      <p:sp>
        <p:nvSpPr>
          <p:cNvPr id="59" name="object 59"/>
          <p:cNvSpPr/>
          <p:nvPr/>
        </p:nvSpPr>
        <p:spPr>
          <a:xfrm>
            <a:off x="3923995" y="1764004"/>
            <a:ext cx="3096260" cy="1080135"/>
          </a:xfrm>
          <a:custGeom>
            <a:avLst/>
            <a:gdLst/>
            <a:ahLst/>
            <a:cxnLst/>
            <a:rect l="l" t="t" r="r" b="b"/>
            <a:pathLst>
              <a:path w="3096259" h="1080135">
                <a:moveTo>
                  <a:pt x="1548002" y="0"/>
                </a:moveTo>
                <a:lnTo>
                  <a:pt x="1479048" y="526"/>
                </a:lnTo>
                <a:lnTo>
                  <a:pt x="1410867" y="2089"/>
                </a:lnTo>
                <a:lnTo>
                  <a:pt x="1343520" y="4669"/>
                </a:lnTo>
                <a:lnTo>
                  <a:pt x="1277072" y="8242"/>
                </a:lnTo>
                <a:lnTo>
                  <a:pt x="1211585" y="12787"/>
                </a:lnTo>
                <a:lnTo>
                  <a:pt x="1147122" y="18282"/>
                </a:lnTo>
                <a:lnTo>
                  <a:pt x="1083746" y="24704"/>
                </a:lnTo>
                <a:lnTo>
                  <a:pt x="1021520" y="32033"/>
                </a:lnTo>
                <a:lnTo>
                  <a:pt x="960506" y="40245"/>
                </a:lnTo>
                <a:lnTo>
                  <a:pt x="900769" y="49320"/>
                </a:lnTo>
                <a:lnTo>
                  <a:pt x="842370" y="59235"/>
                </a:lnTo>
                <a:lnTo>
                  <a:pt x="785372" y="69967"/>
                </a:lnTo>
                <a:lnTo>
                  <a:pt x="729840" y="81496"/>
                </a:lnTo>
                <a:lnTo>
                  <a:pt x="675834" y="93800"/>
                </a:lnTo>
                <a:lnTo>
                  <a:pt x="623419" y="106855"/>
                </a:lnTo>
                <a:lnTo>
                  <a:pt x="572657" y="120641"/>
                </a:lnTo>
                <a:lnTo>
                  <a:pt x="523612" y="135136"/>
                </a:lnTo>
                <a:lnTo>
                  <a:pt x="476345" y="150316"/>
                </a:lnTo>
                <a:lnTo>
                  <a:pt x="430921" y="166162"/>
                </a:lnTo>
                <a:lnTo>
                  <a:pt x="387402" y="182650"/>
                </a:lnTo>
                <a:lnTo>
                  <a:pt x="345850" y="199758"/>
                </a:lnTo>
                <a:lnTo>
                  <a:pt x="306329" y="217465"/>
                </a:lnTo>
                <a:lnTo>
                  <a:pt x="268902" y="235749"/>
                </a:lnTo>
                <a:lnTo>
                  <a:pt x="233632" y="254588"/>
                </a:lnTo>
                <a:lnTo>
                  <a:pt x="200581" y="273960"/>
                </a:lnTo>
                <a:lnTo>
                  <a:pt x="141389" y="314213"/>
                </a:lnTo>
                <a:lnTo>
                  <a:pt x="91831" y="356335"/>
                </a:lnTo>
                <a:lnTo>
                  <a:pt x="52410" y="400149"/>
                </a:lnTo>
                <a:lnTo>
                  <a:pt x="23629" y="445481"/>
                </a:lnTo>
                <a:lnTo>
                  <a:pt x="5991" y="492153"/>
                </a:lnTo>
                <a:lnTo>
                  <a:pt x="0" y="539991"/>
                </a:lnTo>
                <a:lnTo>
                  <a:pt x="1508" y="564045"/>
                </a:lnTo>
                <a:lnTo>
                  <a:pt x="13385" y="611322"/>
                </a:lnTo>
                <a:lnTo>
                  <a:pt x="36658" y="657346"/>
                </a:lnTo>
                <a:lnTo>
                  <a:pt x="70822" y="701941"/>
                </a:lnTo>
                <a:lnTo>
                  <a:pt x="115375" y="744932"/>
                </a:lnTo>
                <a:lnTo>
                  <a:pt x="169812" y="786142"/>
                </a:lnTo>
                <a:lnTo>
                  <a:pt x="233632" y="825397"/>
                </a:lnTo>
                <a:lnTo>
                  <a:pt x="268902" y="844236"/>
                </a:lnTo>
                <a:lnTo>
                  <a:pt x="306329" y="862521"/>
                </a:lnTo>
                <a:lnTo>
                  <a:pt x="345850" y="880229"/>
                </a:lnTo>
                <a:lnTo>
                  <a:pt x="387402" y="897338"/>
                </a:lnTo>
                <a:lnTo>
                  <a:pt x="430921" y="913826"/>
                </a:lnTo>
                <a:lnTo>
                  <a:pt x="476345" y="929672"/>
                </a:lnTo>
                <a:lnTo>
                  <a:pt x="523612" y="944853"/>
                </a:lnTo>
                <a:lnTo>
                  <a:pt x="572657" y="959348"/>
                </a:lnTo>
                <a:lnTo>
                  <a:pt x="623419" y="973134"/>
                </a:lnTo>
                <a:lnTo>
                  <a:pt x="675834" y="986191"/>
                </a:lnTo>
                <a:lnTo>
                  <a:pt x="729840" y="998494"/>
                </a:lnTo>
                <a:lnTo>
                  <a:pt x="785372" y="1010024"/>
                </a:lnTo>
                <a:lnTo>
                  <a:pt x="842370" y="1020757"/>
                </a:lnTo>
                <a:lnTo>
                  <a:pt x="900769" y="1030672"/>
                </a:lnTo>
                <a:lnTo>
                  <a:pt x="960506" y="1039747"/>
                </a:lnTo>
                <a:lnTo>
                  <a:pt x="1021520" y="1047960"/>
                </a:lnTo>
                <a:lnTo>
                  <a:pt x="1083746" y="1055289"/>
                </a:lnTo>
                <a:lnTo>
                  <a:pt x="1147122" y="1061712"/>
                </a:lnTo>
                <a:lnTo>
                  <a:pt x="1211585" y="1067207"/>
                </a:lnTo>
                <a:lnTo>
                  <a:pt x="1277072" y="1071752"/>
                </a:lnTo>
                <a:lnTo>
                  <a:pt x="1343520" y="1075325"/>
                </a:lnTo>
                <a:lnTo>
                  <a:pt x="1410867" y="1077905"/>
                </a:lnTo>
                <a:lnTo>
                  <a:pt x="1479048" y="1079469"/>
                </a:lnTo>
                <a:lnTo>
                  <a:pt x="1548002" y="1079995"/>
                </a:lnTo>
                <a:lnTo>
                  <a:pt x="1616957" y="1079469"/>
                </a:lnTo>
                <a:lnTo>
                  <a:pt x="1685138" y="1077905"/>
                </a:lnTo>
                <a:lnTo>
                  <a:pt x="1752485" y="1075325"/>
                </a:lnTo>
                <a:lnTo>
                  <a:pt x="1818933" y="1071752"/>
                </a:lnTo>
                <a:lnTo>
                  <a:pt x="1884420" y="1067207"/>
                </a:lnTo>
                <a:lnTo>
                  <a:pt x="1948883" y="1061712"/>
                </a:lnTo>
                <a:lnTo>
                  <a:pt x="2012259" y="1055289"/>
                </a:lnTo>
                <a:lnTo>
                  <a:pt x="2074485" y="1047960"/>
                </a:lnTo>
                <a:lnTo>
                  <a:pt x="2135499" y="1039747"/>
                </a:lnTo>
                <a:lnTo>
                  <a:pt x="2195236" y="1030672"/>
                </a:lnTo>
                <a:lnTo>
                  <a:pt x="2253635" y="1020757"/>
                </a:lnTo>
                <a:lnTo>
                  <a:pt x="2310633" y="1010024"/>
                </a:lnTo>
                <a:lnTo>
                  <a:pt x="2366165" y="998494"/>
                </a:lnTo>
                <a:lnTo>
                  <a:pt x="2420171" y="986191"/>
                </a:lnTo>
                <a:lnTo>
                  <a:pt x="2472586" y="973134"/>
                </a:lnTo>
                <a:lnTo>
                  <a:pt x="2523348" y="959348"/>
                </a:lnTo>
                <a:lnTo>
                  <a:pt x="2572393" y="944853"/>
                </a:lnTo>
                <a:lnTo>
                  <a:pt x="2619660" y="929672"/>
                </a:lnTo>
                <a:lnTo>
                  <a:pt x="2665084" y="913826"/>
                </a:lnTo>
                <a:lnTo>
                  <a:pt x="2708603" y="897338"/>
                </a:lnTo>
                <a:lnTo>
                  <a:pt x="2750155" y="880229"/>
                </a:lnTo>
                <a:lnTo>
                  <a:pt x="2789676" y="862521"/>
                </a:lnTo>
                <a:lnTo>
                  <a:pt x="2827103" y="844236"/>
                </a:lnTo>
                <a:lnTo>
                  <a:pt x="2862373" y="825397"/>
                </a:lnTo>
                <a:lnTo>
                  <a:pt x="2895424" y="806025"/>
                </a:lnTo>
                <a:lnTo>
                  <a:pt x="2954616" y="765770"/>
                </a:lnTo>
                <a:lnTo>
                  <a:pt x="3004174" y="723648"/>
                </a:lnTo>
                <a:lnTo>
                  <a:pt x="3043595" y="679833"/>
                </a:lnTo>
                <a:lnTo>
                  <a:pt x="3072376" y="634501"/>
                </a:lnTo>
                <a:lnTo>
                  <a:pt x="3090014" y="587829"/>
                </a:lnTo>
                <a:lnTo>
                  <a:pt x="3096005" y="539991"/>
                </a:lnTo>
                <a:lnTo>
                  <a:pt x="3094497" y="515937"/>
                </a:lnTo>
                <a:lnTo>
                  <a:pt x="3082620" y="468660"/>
                </a:lnTo>
                <a:lnTo>
                  <a:pt x="3059347" y="422636"/>
                </a:lnTo>
                <a:lnTo>
                  <a:pt x="3025183" y="378042"/>
                </a:lnTo>
                <a:lnTo>
                  <a:pt x="2980630" y="335052"/>
                </a:lnTo>
                <a:lnTo>
                  <a:pt x="2926193" y="293842"/>
                </a:lnTo>
                <a:lnTo>
                  <a:pt x="2862373" y="254588"/>
                </a:lnTo>
                <a:lnTo>
                  <a:pt x="2827103" y="235749"/>
                </a:lnTo>
                <a:lnTo>
                  <a:pt x="2789676" y="217465"/>
                </a:lnTo>
                <a:lnTo>
                  <a:pt x="2750155" y="199758"/>
                </a:lnTo>
                <a:lnTo>
                  <a:pt x="2708603" y="182650"/>
                </a:lnTo>
                <a:lnTo>
                  <a:pt x="2665084" y="166162"/>
                </a:lnTo>
                <a:lnTo>
                  <a:pt x="2619660" y="150316"/>
                </a:lnTo>
                <a:lnTo>
                  <a:pt x="2572393" y="135136"/>
                </a:lnTo>
                <a:lnTo>
                  <a:pt x="2523348" y="120641"/>
                </a:lnTo>
                <a:lnTo>
                  <a:pt x="2472586" y="106855"/>
                </a:lnTo>
                <a:lnTo>
                  <a:pt x="2420171" y="93800"/>
                </a:lnTo>
                <a:lnTo>
                  <a:pt x="2366165" y="81496"/>
                </a:lnTo>
                <a:lnTo>
                  <a:pt x="2310633" y="69967"/>
                </a:lnTo>
                <a:lnTo>
                  <a:pt x="2253635" y="59235"/>
                </a:lnTo>
                <a:lnTo>
                  <a:pt x="2195236" y="49320"/>
                </a:lnTo>
                <a:lnTo>
                  <a:pt x="2135499" y="40245"/>
                </a:lnTo>
                <a:lnTo>
                  <a:pt x="2074485" y="32033"/>
                </a:lnTo>
                <a:lnTo>
                  <a:pt x="2012259" y="24704"/>
                </a:lnTo>
                <a:lnTo>
                  <a:pt x="1948883" y="18282"/>
                </a:lnTo>
                <a:lnTo>
                  <a:pt x="1884420" y="12787"/>
                </a:lnTo>
                <a:lnTo>
                  <a:pt x="1818933" y="8242"/>
                </a:lnTo>
                <a:lnTo>
                  <a:pt x="1752485" y="4669"/>
                </a:lnTo>
                <a:lnTo>
                  <a:pt x="1685138" y="2089"/>
                </a:lnTo>
                <a:lnTo>
                  <a:pt x="1616957" y="526"/>
                </a:lnTo>
                <a:lnTo>
                  <a:pt x="1548002" y="0"/>
                </a:lnTo>
                <a:close/>
              </a:path>
            </a:pathLst>
          </a:custGeom>
          <a:solidFill>
            <a:srgbClr val="00B9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object 60"/>
          <p:cNvSpPr txBox="1"/>
          <p:nvPr/>
        </p:nvSpPr>
        <p:spPr>
          <a:xfrm>
            <a:off x="3911968" y="1946731"/>
            <a:ext cx="3171190" cy="678815"/>
          </a:xfrm>
          <a:prstGeom prst="rect">
            <a:avLst/>
          </a:prstGeom>
        </p:spPr>
        <p:txBody>
          <a:bodyPr vert="horz" wrap="square" lIns="0" tIns="14604" rIns="0" bIns="0" rtlCol="0">
            <a:spAutoFit/>
          </a:bodyPr>
          <a:lstStyle/>
          <a:p>
            <a:pPr marL="767715" marR="0" lvl="0" indent="0" algn="l" defTabSz="914400" rtl="0" eaLnBrk="1" fontAlgn="auto" latinLnBrk="0" hangingPunct="1">
              <a:lnSpc>
                <a:spcPct val="100000"/>
              </a:lnSpc>
              <a:spcBef>
                <a:spcPts val="114"/>
              </a:spcBef>
              <a:spcAft>
                <a:spcPts val="0"/>
              </a:spcAft>
              <a:buClrTx/>
              <a:buSzTx/>
              <a:buFontTx/>
              <a:buNone/>
              <a:tabLst/>
              <a:defRPr/>
            </a:pPr>
            <a:r>
              <a:rPr kumimoji="1" sz="3100" b="0" i="0" u="none" strike="noStrike" kern="1200" cap="none" spc="15"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Noto Sans CJK JP Regular"/>
              </a:rPr>
              <a:t>連　　合</a:t>
            </a:r>
            <a:endParaRPr kumimoji="1" sz="31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a:p>
            <a:pPr marL="767715" marR="0" lvl="0" indent="0" algn="l" defTabSz="914400" rtl="0" eaLnBrk="1" fontAlgn="auto" latinLnBrk="0" hangingPunct="1">
              <a:lnSpc>
                <a:spcPct val="100000"/>
              </a:lnSpc>
              <a:spcBef>
                <a:spcPts val="80"/>
              </a:spcBef>
              <a:spcAft>
                <a:spcPts val="0"/>
              </a:spcAft>
              <a:buClrTx/>
              <a:buSzTx/>
              <a:buFontTx/>
              <a:buNone/>
              <a:tabLst/>
              <a:defRPr/>
            </a:pPr>
            <a:r>
              <a:rPr kumimoji="1" sz="1100" b="0" i="0" u="none" strike="noStrike" kern="1200" cap="none" spc="3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Noto Sans CJK JP Regular"/>
              </a:rPr>
              <a:t>〈ナショナルセンター〉</a:t>
            </a:r>
            <a:endParaRPr kumimoji="1" sz="11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61" name="object 61"/>
          <p:cNvSpPr/>
          <p:nvPr/>
        </p:nvSpPr>
        <p:spPr>
          <a:xfrm>
            <a:off x="5381999" y="2796184"/>
            <a:ext cx="180340" cy="431800"/>
          </a:xfrm>
          <a:custGeom>
            <a:avLst/>
            <a:gdLst/>
            <a:ahLst/>
            <a:cxnLst/>
            <a:rect l="l" t="t" r="r" b="b"/>
            <a:pathLst>
              <a:path w="180339" h="431800">
                <a:moveTo>
                  <a:pt x="0" y="431190"/>
                </a:moveTo>
                <a:lnTo>
                  <a:pt x="179997" y="431190"/>
                </a:lnTo>
                <a:lnTo>
                  <a:pt x="179997" y="0"/>
                </a:lnTo>
                <a:lnTo>
                  <a:pt x="0" y="0"/>
                </a:lnTo>
                <a:lnTo>
                  <a:pt x="0" y="431190"/>
                </a:lnTo>
                <a:close/>
              </a:path>
            </a:pathLst>
          </a:custGeom>
          <a:solidFill>
            <a:srgbClr val="E4C9B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object 62"/>
          <p:cNvSpPr/>
          <p:nvPr/>
        </p:nvSpPr>
        <p:spPr>
          <a:xfrm>
            <a:off x="5257406" y="2796184"/>
            <a:ext cx="429259" cy="231140"/>
          </a:xfrm>
          <a:custGeom>
            <a:avLst/>
            <a:gdLst/>
            <a:ahLst/>
            <a:cxnLst/>
            <a:rect l="l" t="t" r="r" b="b"/>
            <a:pathLst>
              <a:path w="429260" h="231139">
                <a:moveTo>
                  <a:pt x="0" y="230809"/>
                </a:moveTo>
                <a:lnTo>
                  <a:pt x="214591" y="0"/>
                </a:lnTo>
                <a:lnTo>
                  <a:pt x="429183" y="230809"/>
                </a:lnTo>
              </a:path>
            </a:pathLst>
          </a:custGeom>
          <a:ln w="179997">
            <a:solidFill>
              <a:srgbClr val="E4C9B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object 64"/>
          <p:cNvSpPr/>
          <p:nvPr/>
        </p:nvSpPr>
        <p:spPr>
          <a:xfrm>
            <a:off x="4211993" y="3240011"/>
            <a:ext cx="2520315" cy="900430"/>
          </a:xfrm>
          <a:custGeom>
            <a:avLst/>
            <a:gdLst/>
            <a:ahLst/>
            <a:cxnLst/>
            <a:rect l="l" t="t" r="r" b="b"/>
            <a:pathLst>
              <a:path w="2520315" h="900429">
                <a:moveTo>
                  <a:pt x="1260005" y="0"/>
                </a:moveTo>
                <a:lnTo>
                  <a:pt x="1190871" y="665"/>
                </a:lnTo>
                <a:lnTo>
                  <a:pt x="1122713" y="2640"/>
                </a:lnTo>
                <a:lnTo>
                  <a:pt x="1055625" y="5889"/>
                </a:lnTo>
                <a:lnTo>
                  <a:pt x="989703" y="10379"/>
                </a:lnTo>
                <a:lnTo>
                  <a:pt x="925045" y="16074"/>
                </a:lnTo>
                <a:lnTo>
                  <a:pt x="861745" y="22941"/>
                </a:lnTo>
                <a:lnTo>
                  <a:pt x="799900" y="30945"/>
                </a:lnTo>
                <a:lnTo>
                  <a:pt x="739606" y="40052"/>
                </a:lnTo>
                <a:lnTo>
                  <a:pt x="680959" y="50228"/>
                </a:lnTo>
                <a:lnTo>
                  <a:pt x="624055" y="61438"/>
                </a:lnTo>
                <a:lnTo>
                  <a:pt x="568990" y="73648"/>
                </a:lnTo>
                <a:lnTo>
                  <a:pt x="515861" y="86824"/>
                </a:lnTo>
                <a:lnTo>
                  <a:pt x="464763" y="100931"/>
                </a:lnTo>
                <a:lnTo>
                  <a:pt x="415793" y="115935"/>
                </a:lnTo>
                <a:lnTo>
                  <a:pt x="369046" y="131802"/>
                </a:lnTo>
                <a:lnTo>
                  <a:pt x="324618" y="148497"/>
                </a:lnTo>
                <a:lnTo>
                  <a:pt x="282607" y="165986"/>
                </a:lnTo>
                <a:lnTo>
                  <a:pt x="243107" y="184236"/>
                </a:lnTo>
                <a:lnTo>
                  <a:pt x="206215" y="203210"/>
                </a:lnTo>
                <a:lnTo>
                  <a:pt x="172027" y="222876"/>
                </a:lnTo>
                <a:lnTo>
                  <a:pt x="112147" y="264144"/>
                </a:lnTo>
                <a:lnTo>
                  <a:pt x="64235" y="307765"/>
                </a:lnTo>
                <a:lnTo>
                  <a:pt x="29061" y="353464"/>
                </a:lnTo>
                <a:lnTo>
                  <a:pt x="7393" y="400966"/>
                </a:lnTo>
                <a:lnTo>
                  <a:pt x="0" y="449999"/>
                </a:lnTo>
                <a:lnTo>
                  <a:pt x="1864" y="474689"/>
                </a:lnTo>
                <a:lnTo>
                  <a:pt x="16491" y="522990"/>
                </a:lnTo>
                <a:lnTo>
                  <a:pt x="45008" y="569626"/>
                </a:lnTo>
                <a:lnTo>
                  <a:pt x="86647" y="614320"/>
                </a:lnTo>
                <a:lnTo>
                  <a:pt x="140639" y="656799"/>
                </a:lnTo>
                <a:lnTo>
                  <a:pt x="206215" y="696787"/>
                </a:lnTo>
                <a:lnTo>
                  <a:pt x="243107" y="715762"/>
                </a:lnTo>
                <a:lnTo>
                  <a:pt x="282607" y="734011"/>
                </a:lnTo>
                <a:lnTo>
                  <a:pt x="324618" y="751500"/>
                </a:lnTo>
                <a:lnTo>
                  <a:pt x="369046" y="768196"/>
                </a:lnTo>
                <a:lnTo>
                  <a:pt x="415793" y="784062"/>
                </a:lnTo>
                <a:lnTo>
                  <a:pt x="464763" y="799067"/>
                </a:lnTo>
                <a:lnTo>
                  <a:pt x="515861" y="813174"/>
                </a:lnTo>
                <a:lnTo>
                  <a:pt x="568990" y="826349"/>
                </a:lnTo>
                <a:lnTo>
                  <a:pt x="624055" y="838559"/>
                </a:lnTo>
                <a:lnTo>
                  <a:pt x="680959" y="849769"/>
                </a:lnTo>
                <a:lnTo>
                  <a:pt x="739606" y="859945"/>
                </a:lnTo>
                <a:lnTo>
                  <a:pt x="799900" y="869052"/>
                </a:lnTo>
                <a:lnTo>
                  <a:pt x="861745" y="877056"/>
                </a:lnTo>
                <a:lnTo>
                  <a:pt x="925045" y="883923"/>
                </a:lnTo>
                <a:lnTo>
                  <a:pt x="989703" y="889619"/>
                </a:lnTo>
                <a:lnTo>
                  <a:pt x="1055625" y="894108"/>
                </a:lnTo>
                <a:lnTo>
                  <a:pt x="1122713" y="897357"/>
                </a:lnTo>
                <a:lnTo>
                  <a:pt x="1190871" y="899332"/>
                </a:lnTo>
                <a:lnTo>
                  <a:pt x="1260005" y="899998"/>
                </a:lnTo>
                <a:lnTo>
                  <a:pt x="1329138" y="899332"/>
                </a:lnTo>
                <a:lnTo>
                  <a:pt x="1397296" y="897357"/>
                </a:lnTo>
                <a:lnTo>
                  <a:pt x="1464384" y="894108"/>
                </a:lnTo>
                <a:lnTo>
                  <a:pt x="1530305" y="889619"/>
                </a:lnTo>
                <a:lnTo>
                  <a:pt x="1594964" y="883923"/>
                </a:lnTo>
                <a:lnTo>
                  <a:pt x="1658263" y="877056"/>
                </a:lnTo>
                <a:lnTo>
                  <a:pt x="1720108" y="869052"/>
                </a:lnTo>
                <a:lnTo>
                  <a:pt x="1780401" y="859945"/>
                </a:lnTo>
                <a:lnTo>
                  <a:pt x="1839048" y="849769"/>
                </a:lnTo>
                <a:lnTo>
                  <a:pt x="1895951" y="838559"/>
                </a:lnTo>
                <a:lnTo>
                  <a:pt x="1951015" y="826349"/>
                </a:lnTo>
                <a:lnTo>
                  <a:pt x="2004144" y="813174"/>
                </a:lnTo>
                <a:lnTo>
                  <a:pt x="2055241" y="799067"/>
                </a:lnTo>
                <a:lnTo>
                  <a:pt x="2104211" y="784062"/>
                </a:lnTo>
                <a:lnTo>
                  <a:pt x="2150957" y="768196"/>
                </a:lnTo>
                <a:lnTo>
                  <a:pt x="2195384" y="751500"/>
                </a:lnTo>
                <a:lnTo>
                  <a:pt x="2237395" y="734011"/>
                </a:lnTo>
                <a:lnTo>
                  <a:pt x="2276894" y="715762"/>
                </a:lnTo>
                <a:lnTo>
                  <a:pt x="2313786" y="696787"/>
                </a:lnTo>
                <a:lnTo>
                  <a:pt x="2347973" y="677121"/>
                </a:lnTo>
                <a:lnTo>
                  <a:pt x="2407852" y="635853"/>
                </a:lnTo>
                <a:lnTo>
                  <a:pt x="2455763" y="592233"/>
                </a:lnTo>
                <a:lnTo>
                  <a:pt x="2490936" y="546534"/>
                </a:lnTo>
                <a:lnTo>
                  <a:pt x="2512604" y="499031"/>
                </a:lnTo>
                <a:lnTo>
                  <a:pt x="2519997" y="449999"/>
                </a:lnTo>
                <a:lnTo>
                  <a:pt x="2518133" y="425309"/>
                </a:lnTo>
                <a:lnTo>
                  <a:pt x="2503506" y="377007"/>
                </a:lnTo>
                <a:lnTo>
                  <a:pt x="2474989" y="330371"/>
                </a:lnTo>
                <a:lnTo>
                  <a:pt x="2433351" y="285677"/>
                </a:lnTo>
                <a:lnTo>
                  <a:pt x="2379361" y="243199"/>
                </a:lnTo>
                <a:lnTo>
                  <a:pt x="2313786" y="203210"/>
                </a:lnTo>
                <a:lnTo>
                  <a:pt x="2276894" y="184236"/>
                </a:lnTo>
                <a:lnTo>
                  <a:pt x="2237395" y="165986"/>
                </a:lnTo>
                <a:lnTo>
                  <a:pt x="2195384" y="148497"/>
                </a:lnTo>
                <a:lnTo>
                  <a:pt x="2150957" y="131802"/>
                </a:lnTo>
                <a:lnTo>
                  <a:pt x="2104211" y="115935"/>
                </a:lnTo>
                <a:lnTo>
                  <a:pt x="2055241" y="100931"/>
                </a:lnTo>
                <a:lnTo>
                  <a:pt x="2004144" y="86824"/>
                </a:lnTo>
                <a:lnTo>
                  <a:pt x="1951015" y="73648"/>
                </a:lnTo>
                <a:lnTo>
                  <a:pt x="1895951" y="61438"/>
                </a:lnTo>
                <a:lnTo>
                  <a:pt x="1839048" y="50228"/>
                </a:lnTo>
                <a:lnTo>
                  <a:pt x="1780401" y="40052"/>
                </a:lnTo>
                <a:lnTo>
                  <a:pt x="1720108" y="30945"/>
                </a:lnTo>
                <a:lnTo>
                  <a:pt x="1658263" y="22941"/>
                </a:lnTo>
                <a:lnTo>
                  <a:pt x="1594964" y="16074"/>
                </a:lnTo>
                <a:lnTo>
                  <a:pt x="1530305" y="10379"/>
                </a:lnTo>
                <a:lnTo>
                  <a:pt x="1464384" y="5889"/>
                </a:lnTo>
                <a:lnTo>
                  <a:pt x="1397296" y="2640"/>
                </a:lnTo>
                <a:lnTo>
                  <a:pt x="1329138" y="665"/>
                </a:lnTo>
                <a:lnTo>
                  <a:pt x="1260005" y="0"/>
                </a:lnTo>
                <a:close/>
              </a:path>
            </a:pathLst>
          </a:custGeom>
          <a:solidFill>
            <a:srgbClr val="EF5BA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object 65"/>
          <p:cNvSpPr/>
          <p:nvPr/>
        </p:nvSpPr>
        <p:spPr>
          <a:xfrm>
            <a:off x="5381999" y="4153382"/>
            <a:ext cx="180340" cy="373380"/>
          </a:xfrm>
          <a:custGeom>
            <a:avLst/>
            <a:gdLst/>
            <a:ahLst/>
            <a:cxnLst/>
            <a:rect l="l" t="t" r="r" b="b"/>
            <a:pathLst>
              <a:path w="180339" h="373379">
                <a:moveTo>
                  <a:pt x="0" y="373189"/>
                </a:moveTo>
                <a:lnTo>
                  <a:pt x="179997" y="373189"/>
                </a:lnTo>
                <a:lnTo>
                  <a:pt x="179997" y="0"/>
                </a:lnTo>
                <a:lnTo>
                  <a:pt x="0" y="0"/>
                </a:lnTo>
                <a:lnTo>
                  <a:pt x="0" y="373189"/>
                </a:lnTo>
                <a:close/>
              </a:path>
            </a:pathLst>
          </a:custGeom>
          <a:solidFill>
            <a:srgbClr val="E4C9B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object 66"/>
          <p:cNvSpPr/>
          <p:nvPr/>
        </p:nvSpPr>
        <p:spPr>
          <a:xfrm>
            <a:off x="5257406" y="4153382"/>
            <a:ext cx="429259" cy="231140"/>
          </a:xfrm>
          <a:custGeom>
            <a:avLst/>
            <a:gdLst/>
            <a:ahLst/>
            <a:cxnLst/>
            <a:rect l="l" t="t" r="r" b="b"/>
            <a:pathLst>
              <a:path w="429260" h="231139">
                <a:moveTo>
                  <a:pt x="0" y="230809"/>
                </a:moveTo>
                <a:lnTo>
                  <a:pt x="214591" y="0"/>
                </a:lnTo>
                <a:lnTo>
                  <a:pt x="429183" y="230809"/>
                </a:lnTo>
              </a:path>
            </a:pathLst>
          </a:custGeom>
          <a:ln w="179997">
            <a:solidFill>
              <a:srgbClr val="E4C9B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object 68"/>
          <p:cNvSpPr/>
          <p:nvPr/>
        </p:nvSpPr>
        <p:spPr>
          <a:xfrm>
            <a:off x="4463999" y="4536008"/>
            <a:ext cx="2016125" cy="720090"/>
          </a:xfrm>
          <a:custGeom>
            <a:avLst/>
            <a:gdLst/>
            <a:ahLst/>
            <a:cxnLst/>
            <a:rect l="l" t="t" r="r" b="b"/>
            <a:pathLst>
              <a:path w="2016125" h="720089">
                <a:moveTo>
                  <a:pt x="1007999" y="0"/>
                </a:moveTo>
                <a:lnTo>
                  <a:pt x="938984" y="830"/>
                </a:lnTo>
                <a:lnTo>
                  <a:pt x="871219" y="3286"/>
                </a:lnTo>
                <a:lnTo>
                  <a:pt x="804851" y="7313"/>
                </a:lnTo>
                <a:lnTo>
                  <a:pt x="740032" y="12859"/>
                </a:lnTo>
                <a:lnTo>
                  <a:pt x="676911" y="19869"/>
                </a:lnTo>
                <a:lnTo>
                  <a:pt x="615639" y="28290"/>
                </a:lnTo>
                <a:lnTo>
                  <a:pt x="556366" y="38068"/>
                </a:lnTo>
                <a:lnTo>
                  <a:pt x="499241" y="49150"/>
                </a:lnTo>
                <a:lnTo>
                  <a:pt x="444416" y="61482"/>
                </a:lnTo>
                <a:lnTo>
                  <a:pt x="392039" y="75010"/>
                </a:lnTo>
                <a:lnTo>
                  <a:pt x="342262" y="89681"/>
                </a:lnTo>
                <a:lnTo>
                  <a:pt x="295235" y="105441"/>
                </a:lnTo>
                <a:lnTo>
                  <a:pt x="251107" y="122237"/>
                </a:lnTo>
                <a:lnTo>
                  <a:pt x="210028" y="140015"/>
                </a:lnTo>
                <a:lnTo>
                  <a:pt x="172149" y="158721"/>
                </a:lnTo>
                <a:lnTo>
                  <a:pt x="137620" y="178302"/>
                </a:lnTo>
                <a:lnTo>
                  <a:pt x="79213" y="219873"/>
                </a:lnTo>
                <a:lnTo>
                  <a:pt x="36006" y="264301"/>
                </a:lnTo>
                <a:lnTo>
                  <a:pt x="9201" y="311155"/>
                </a:lnTo>
                <a:lnTo>
                  <a:pt x="0" y="360006"/>
                </a:lnTo>
                <a:lnTo>
                  <a:pt x="2325" y="384654"/>
                </a:lnTo>
                <a:lnTo>
                  <a:pt x="20478" y="432558"/>
                </a:lnTo>
                <a:lnTo>
                  <a:pt x="55634" y="478250"/>
                </a:lnTo>
                <a:lnTo>
                  <a:pt x="106592" y="521301"/>
                </a:lnTo>
                <a:lnTo>
                  <a:pt x="172149" y="561282"/>
                </a:lnTo>
                <a:lnTo>
                  <a:pt x="210028" y="579988"/>
                </a:lnTo>
                <a:lnTo>
                  <a:pt x="251107" y="597765"/>
                </a:lnTo>
                <a:lnTo>
                  <a:pt x="295235" y="614560"/>
                </a:lnTo>
                <a:lnTo>
                  <a:pt x="342262" y="630320"/>
                </a:lnTo>
                <a:lnTo>
                  <a:pt x="392039" y="644991"/>
                </a:lnTo>
                <a:lnTo>
                  <a:pt x="444416" y="658519"/>
                </a:lnTo>
                <a:lnTo>
                  <a:pt x="499241" y="670851"/>
                </a:lnTo>
                <a:lnTo>
                  <a:pt x="556366" y="681932"/>
                </a:lnTo>
                <a:lnTo>
                  <a:pt x="615639" y="691710"/>
                </a:lnTo>
                <a:lnTo>
                  <a:pt x="676911" y="700131"/>
                </a:lnTo>
                <a:lnTo>
                  <a:pt x="740032" y="707141"/>
                </a:lnTo>
                <a:lnTo>
                  <a:pt x="804851" y="712687"/>
                </a:lnTo>
                <a:lnTo>
                  <a:pt x="871219" y="716714"/>
                </a:lnTo>
                <a:lnTo>
                  <a:pt x="938984" y="719170"/>
                </a:lnTo>
                <a:lnTo>
                  <a:pt x="1007999" y="720001"/>
                </a:lnTo>
                <a:lnTo>
                  <a:pt x="1077013" y="719170"/>
                </a:lnTo>
                <a:lnTo>
                  <a:pt x="1144778" y="716714"/>
                </a:lnTo>
                <a:lnTo>
                  <a:pt x="1211146" y="712687"/>
                </a:lnTo>
                <a:lnTo>
                  <a:pt x="1275965" y="707141"/>
                </a:lnTo>
                <a:lnTo>
                  <a:pt x="1339086" y="700131"/>
                </a:lnTo>
                <a:lnTo>
                  <a:pt x="1400358" y="691710"/>
                </a:lnTo>
                <a:lnTo>
                  <a:pt x="1459631" y="681932"/>
                </a:lnTo>
                <a:lnTo>
                  <a:pt x="1516756" y="670851"/>
                </a:lnTo>
                <a:lnTo>
                  <a:pt x="1571581" y="658519"/>
                </a:lnTo>
                <a:lnTo>
                  <a:pt x="1623958" y="644991"/>
                </a:lnTo>
                <a:lnTo>
                  <a:pt x="1673735" y="630320"/>
                </a:lnTo>
                <a:lnTo>
                  <a:pt x="1720762" y="614560"/>
                </a:lnTo>
                <a:lnTo>
                  <a:pt x="1764890" y="597765"/>
                </a:lnTo>
                <a:lnTo>
                  <a:pt x="1805969" y="579988"/>
                </a:lnTo>
                <a:lnTo>
                  <a:pt x="1843848" y="561282"/>
                </a:lnTo>
                <a:lnTo>
                  <a:pt x="1878377" y="541702"/>
                </a:lnTo>
                <a:lnTo>
                  <a:pt x="1936784" y="500132"/>
                </a:lnTo>
                <a:lnTo>
                  <a:pt x="1979991" y="455707"/>
                </a:lnTo>
                <a:lnTo>
                  <a:pt x="2006796" y="408855"/>
                </a:lnTo>
                <a:lnTo>
                  <a:pt x="2015998" y="360006"/>
                </a:lnTo>
                <a:lnTo>
                  <a:pt x="2013672" y="335358"/>
                </a:lnTo>
                <a:lnTo>
                  <a:pt x="1995519" y="287451"/>
                </a:lnTo>
                <a:lnTo>
                  <a:pt x="1960363" y="241757"/>
                </a:lnTo>
                <a:lnTo>
                  <a:pt x="1909405" y="198704"/>
                </a:lnTo>
                <a:lnTo>
                  <a:pt x="1843848" y="158721"/>
                </a:lnTo>
                <a:lnTo>
                  <a:pt x="1805969" y="140015"/>
                </a:lnTo>
                <a:lnTo>
                  <a:pt x="1764890" y="122237"/>
                </a:lnTo>
                <a:lnTo>
                  <a:pt x="1720762" y="105441"/>
                </a:lnTo>
                <a:lnTo>
                  <a:pt x="1673735" y="89681"/>
                </a:lnTo>
                <a:lnTo>
                  <a:pt x="1623958" y="75010"/>
                </a:lnTo>
                <a:lnTo>
                  <a:pt x="1571581" y="61482"/>
                </a:lnTo>
                <a:lnTo>
                  <a:pt x="1516756" y="49150"/>
                </a:lnTo>
                <a:lnTo>
                  <a:pt x="1459631" y="38068"/>
                </a:lnTo>
                <a:lnTo>
                  <a:pt x="1400358" y="28290"/>
                </a:lnTo>
                <a:lnTo>
                  <a:pt x="1339086" y="19869"/>
                </a:lnTo>
                <a:lnTo>
                  <a:pt x="1275965" y="12859"/>
                </a:lnTo>
                <a:lnTo>
                  <a:pt x="1211146" y="7313"/>
                </a:lnTo>
                <a:lnTo>
                  <a:pt x="1144778" y="3286"/>
                </a:lnTo>
                <a:lnTo>
                  <a:pt x="1077013" y="830"/>
                </a:lnTo>
                <a:lnTo>
                  <a:pt x="1007999" y="0"/>
                </a:lnTo>
                <a:close/>
              </a:path>
            </a:pathLst>
          </a:custGeom>
          <a:solidFill>
            <a:srgbClr val="8DC63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object 69"/>
          <p:cNvSpPr txBox="1"/>
          <p:nvPr/>
        </p:nvSpPr>
        <p:spPr>
          <a:xfrm>
            <a:off x="4454562" y="4632364"/>
            <a:ext cx="2066925" cy="513080"/>
          </a:xfrm>
          <a:prstGeom prst="rect">
            <a:avLst/>
          </a:prstGeom>
        </p:spPr>
        <p:txBody>
          <a:bodyPr vert="horz" wrap="square" lIns="0" tIns="12700" rIns="0" bIns="0" rtlCol="0">
            <a:spAutoFit/>
          </a:bodyPr>
          <a:lstStyle/>
          <a:p>
            <a:pPr marL="0" marR="23495" lvl="0" indent="0" algn="ctr" defTabSz="914400" rtl="0" eaLnBrk="1" fontAlgn="auto" latinLnBrk="0" hangingPunct="1">
              <a:lnSpc>
                <a:spcPts val="2014"/>
              </a:lnSpc>
              <a:spcBef>
                <a:spcPts val="100"/>
              </a:spcBef>
              <a:spcAft>
                <a:spcPts val="0"/>
              </a:spcAft>
              <a:buClrTx/>
              <a:buSzTx/>
              <a:buFontTx/>
              <a:buNone/>
              <a:tabLst/>
              <a:defRPr/>
            </a:pPr>
            <a:r>
              <a:rPr kumimoji="1" sz="1700" b="0" i="0" u="none" strike="noStrike" kern="1200" cap="none" spc="0"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cs typeface="Noto Sans CJK JP Regular"/>
              </a:rPr>
              <a:t>〇〇ユニオン</a:t>
            </a:r>
          </a:p>
          <a:p>
            <a:pPr marL="1281430" marR="0" lvl="0" indent="0" algn="l" defTabSz="914400" rtl="0" eaLnBrk="1" fontAlgn="auto" latinLnBrk="0" hangingPunct="1">
              <a:lnSpc>
                <a:spcPts val="565"/>
              </a:lnSpc>
              <a:spcBef>
                <a:spcPts val="0"/>
              </a:spcBef>
              <a:spcAft>
                <a:spcPts val="0"/>
              </a:spcAft>
              <a:buClrTx/>
              <a:buSzTx/>
              <a:buFontTx/>
              <a:buNone/>
              <a:tabLst/>
              <a:defRPr/>
            </a:pPr>
            <a:r>
              <a:rPr kumimoji="1" sz="550" b="0" i="0" u="none" strike="noStrike" kern="1200" cap="none" spc="8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Noto Sans CJK JP Regular"/>
              </a:rPr>
              <a:t>た ん</a:t>
            </a:r>
            <a:r>
              <a:rPr kumimoji="1" sz="550" b="0" i="0" u="none" strike="noStrike" kern="1200" cap="none" spc="-9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Noto Sans CJK JP Regular"/>
              </a:rPr>
              <a:t> </a:t>
            </a:r>
            <a:r>
              <a:rPr kumimoji="1" sz="550" b="0" i="0" u="none" strike="noStrike" kern="1200" cap="none" spc="15"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Noto Sans CJK JP Regular"/>
              </a:rPr>
              <a:t>そ </a:t>
            </a:r>
            <a:r>
              <a:rPr kumimoji="1" sz="550" b="0" i="0" u="none" strike="noStrike" kern="1200" cap="none" spc="-6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Noto Sans CJK JP Regular"/>
              </a:rPr>
              <a:t> </a:t>
            </a:r>
            <a:endParaRPr kumimoji="1" sz="55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a:p>
            <a:pPr marL="144000" marR="95885" lvl="0" indent="0" algn="ctr" defTabSz="914400" rtl="0" eaLnBrk="1" fontAlgn="auto" latinLnBrk="0" hangingPunct="1">
              <a:lnSpc>
                <a:spcPts val="1250"/>
              </a:lnSpc>
              <a:spcBef>
                <a:spcPts val="0"/>
              </a:spcBef>
              <a:spcAft>
                <a:spcPts val="0"/>
              </a:spcAft>
              <a:buClrTx/>
              <a:buSzTx/>
              <a:buFontTx/>
              <a:buNone/>
              <a:tabLst/>
              <a:defRPr/>
            </a:pPr>
            <a:r>
              <a:rPr kumimoji="1" sz="11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Noto Sans CJK JP Regular"/>
              </a:rPr>
              <a:t>〈企業別組織（単組）〉</a:t>
            </a:r>
            <a:endParaRPr kumimoji="1" sz="11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70" name="object 70"/>
          <p:cNvSpPr txBox="1"/>
          <p:nvPr/>
        </p:nvSpPr>
        <p:spPr>
          <a:xfrm>
            <a:off x="4199382" y="3381702"/>
            <a:ext cx="2585720" cy="593725"/>
          </a:xfrm>
          <a:prstGeom prst="rect">
            <a:avLst/>
          </a:prstGeom>
        </p:spPr>
        <p:txBody>
          <a:bodyPr vert="horz" wrap="square" lIns="0" tIns="14604" rIns="0" bIns="0" rtlCol="0">
            <a:spAutoFit/>
          </a:bodyPr>
          <a:lstStyle/>
          <a:p>
            <a:pPr marL="0" marR="32384" lvl="0" indent="0" algn="ctr" defTabSz="914400" rtl="0" eaLnBrk="1" fontAlgn="auto" latinLnBrk="0" hangingPunct="1">
              <a:lnSpc>
                <a:spcPts val="2655"/>
              </a:lnSpc>
              <a:spcBef>
                <a:spcPts val="114"/>
              </a:spcBef>
              <a:spcAft>
                <a:spcPts val="0"/>
              </a:spcAft>
              <a:buClrTx/>
              <a:buSzTx/>
              <a:buFontTx/>
              <a:buNone/>
              <a:tabLst/>
              <a:defRPr/>
            </a:pPr>
            <a:r>
              <a:rPr lang="ja-JP" altLang="en-US" sz="2250" spc="15" dirty="0">
                <a:solidFill>
                  <a:srgbClr val="FF0000"/>
                </a:solidFill>
                <a:latin typeface="HGP創英角ｺﾞｼｯｸUB" panose="020B0900000000000000" pitchFamily="50" charset="-128"/>
                <a:ea typeface="HGP創英角ｺﾞｼｯｸUB" panose="020B0900000000000000" pitchFamily="50" charset="-128"/>
                <a:cs typeface="Noto Sans CJK JP Regular"/>
              </a:rPr>
              <a:t>○○</a:t>
            </a:r>
            <a:r>
              <a:rPr kumimoji="1" sz="2250" b="0" i="0" u="none" strike="noStrike" kern="1200" cap="none" spc="15" normalizeH="0" baseline="0" noProof="0" dirty="0" smtClean="0">
                <a:ln>
                  <a:noFill/>
                </a:ln>
                <a:solidFill>
                  <a:srgbClr val="FF0000"/>
                </a:solidFill>
                <a:effectLst/>
                <a:uLnTx/>
                <a:uFillTx/>
                <a:latin typeface="HGP創英角ｺﾞｼｯｸUB" panose="020B0900000000000000" pitchFamily="50" charset="-128"/>
                <a:ea typeface="HGP創英角ｺﾞｼｯｸUB" panose="020B0900000000000000" pitchFamily="50" charset="-128"/>
                <a:cs typeface="Noto Sans CJK JP Regular"/>
              </a:rPr>
              <a:t>連合</a:t>
            </a:r>
            <a:endParaRPr kumimoji="1" sz="2250" b="0" i="0" u="none" strike="noStrike" kern="1200" cap="none" spc="0"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a:p>
            <a:pPr marL="1524000" marR="0" lvl="0" indent="0" algn="l" defTabSz="914400" rtl="0" eaLnBrk="1" fontAlgn="auto" latinLnBrk="0" hangingPunct="1">
              <a:lnSpc>
                <a:spcPts val="545"/>
              </a:lnSpc>
              <a:spcBef>
                <a:spcPts val="0"/>
              </a:spcBef>
              <a:spcAft>
                <a:spcPts val="0"/>
              </a:spcAft>
              <a:buClrTx/>
              <a:buSzTx/>
              <a:buFontTx/>
              <a:buNone/>
              <a:tabLst/>
              <a:defRPr/>
            </a:pPr>
            <a:r>
              <a:rPr kumimoji="1" sz="550" b="0" i="0" u="none" strike="noStrike" kern="1200" cap="none" spc="15"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Noto Sans CJK JP Regular"/>
              </a:rPr>
              <a:t>さんべつ</a:t>
            </a:r>
            <a:endParaRPr kumimoji="1" sz="55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a:p>
            <a:pPr marL="180000" marR="104139" lvl="0" indent="0" algn="ctr" defTabSz="914400" rtl="0" eaLnBrk="1" fontAlgn="auto" latinLnBrk="0" hangingPunct="1">
              <a:lnSpc>
                <a:spcPts val="1250"/>
              </a:lnSpc>
              <a:spcBef>
                <a:spcPts val="0"/>
              </a:spcBef>
              <a:spcAft>
                <a:spcPts val="0"/>
              </a:spcAft>
              <a:buClrTx/>
              <a:buSzTx/>
              <a:buFontTx/>
              <a:buNone/>
              <a:tabLst/>
              <a:defRPr/>
            </a:pPr>
            <a:r>
              <a:rPr kumimoji="1" sz="11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Noto Sans CJK JP Regular"/>
              </a:rPr>
              <a:t>〈産業別組織（産別）〉</a:t>
            </a:r>
            <a:endParaRPr kumimoji="1" sz="11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71" name="object 71"/>
          <p:cNvSpPr/>
          <p:nvPr/>
        </p:nvSpPr>
        <p:spPr>
          <a:xfrm>
            <a:off x="6291745" y="1836895"/>
            <a:ext cx="630947" cy="905416"/>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object 72"/>
          <p:cNvSpPr/>
          <p:nvPr/>
        </p:nvSpPr>
        <p:spPr>
          <a:xfrm>
            <a:off x="4093489" y="4644009"/>
            <a:ext cx="561009" cy="575995"/>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object 73"/>
          <p:cNvSpPr/>
          <p:nvPr/>
        </p:nvSpPr>
        <p:spPr>
          <a:xfrm>
            <a:off x="6224994" y="4644009"/>
            <a:ext cx="525004" cy="575995"/>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object 74"/>
          <p:cNvSpPr txBox="1"/>
          <p:nvPr/>
        </p:nvSpPr>
        <p:spPr>
          <a:xfrm>
            <a:off x="347299" y="10414320"/>
            <a:ext cx="80010" cy="14362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85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Mono CJK JP Regular"/>
              </a:rPr>
              <a:t>6</a:t>
            </a:r>
            <a:endParaRPr kumimoji="1" sz="8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Mono CJK JP Regular"/>
            </a:endParaRPr>
          </a:p>
        </p:txBody>
      </p:sp>
      <p:sp>
        <p:nvSpPr>
          <p:cNvPr id="75" name="object 75"/>
          <p:cNvSpPr/>
          <p:nvPr/>
        </p:nvSpPr>
        <p:spPr>
          <a:xfrm>
            <a:off x="234000" y="10162802"/>
            <a:ext cx="325755" cy="278130"/>
          </a:xfrm>
          <a:custGeom>
            <a:avLst/>
            <a:gdLst/>
            <a:ahLst/>
            <a:cxnLst/>
            <a:rect l="l" t="t" r="r" b="b"/>
            <a:pathLst>
              <a:path w="325755" h="278129">
                <a:moveTo>
                  <a:pt x="0" y="0"/>
                </a:moveTo>
                <a:lnTo>
                  <a:pt x="8465" y="40767"/>
                </a:lnTo>
                <a:lnTo>
                  <a:pt x="42930" y="131867"/>
                </a:lnTo>
                <a:lnTo>
                  <a:pt x="116998" y="226496"/>
                </a:lnTo>
                <a:lnTo>
                  <a:pt x="244271" y="277850"/>
                </a:lnTo>
                <a:lnTo>
                  <a:pt x="278533" y="275190"/>
                </a:lnTo>
                <a:lnTo>
                  <a:pt x="295148" y="269905"/>
                </a:lnTo>
                <a:lnTo>
                  <a:pt x="298789" y="258035"/>
                </a:lnTo>
                <a:lnTo>
                  <a:pt x="294132" y="235623"/>
                </a:lnTo>
                <a:lnTo>
                  <a:pt x="298257" y="234548"/>
                </a:lnTo>
                <a:lnTo>
                  <a:pt x="307678" y="230468"/>
                </a:lnTo>
                <a:lnTo>
                  <a:pt x="317958" y="222094"/>
                </a:lnTo>
                <a:lnTo>
                  <a:pt x="324662" y="208140"/>
                </a:lnTo>
                <a:lnTo>
                  <a:pt x="325753" y="183572"/>
                </a:lnTo>
                <a:lnTo>
                  <a:pt x="318111" y="148983"/>
                </a:lnTo>
                <a:lnTo>
                  <a:pt x="295678" y="111528"/>
                </a:lnTo>
                <a:lnTo>
                  <a:pt x="252399" y="78359"/>
                </a:lnTo>
                <a:lnTo>
                  <a:pt x="195862" y="57320"/>
                </a:lnTo>
                <a:lnTo>
                  <a:pt x="140952" y="47393"/>
                </a:lnTo>
                <a:lnTo>
                  <a:pt x="92531" y="42518"/>
                </a:lnTo>
                <a:lnTo>
                  <a:pt x="55460" y="36639"/>
                </a:lnTo>
                <a:lnTo>
                  <a:pt x="32262" y="29773"/>
                </a:lnTo>
                <a:lnTo>
                  <a:pt x="18753" y="23668"/>
                </a:lnTo>
                <a:lnTo>
                  <a:pt x="9731" y="14888"/>
                </a:lnTo>
                <a:lnTo>
                  <a:pt x="0" y="0"/>
                </a:lnTo>
                <a:close/>
              </a:path>
            </a:pathLst>
          </a:custGeom>
          <a:solidFill>
            <a:srgbClr val="8DC6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object 76"/>
          <p:cNvSpPr/>
          <p:nvPr/>
        </p:nvSpPr>
        <p:spPr>
          <a:xfrm>
            <a:off x="233997" y="10162806"/>
            <a:ext cx="325744" cy="277850"/>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object 77"/>
          <p:cNvSpPr/>
          <p:nvPr/>
        </p:nvSpPr>
        <p:spPr>
          <a:xfrm>
            <a:off x="377619" y="10288674"/>
            <a:ext cx="202565" cy="250825"/>
          </a:xfrm>
          <a:custGeom>
            <a:avLst/>
            <a:gdLst/>
            <a:ahLst/>
            <a:cxnLst/>
            <a:rect l="l" t="t" r="r" b="b"/>
            <a:pathLst>
              <a:path w="202565" h="250825">
                <a:moveTo>
                  <a:pt x="0" y="0"/>
                </a:moveTo>
                <a:lnTo>
                  <a:pt x="55907" y="34724"/>
                </a:lnTo>
                <a:lnTo>
                  <a:pt x="89498" y="58483"/>
                </a:lnTo>
                <a:lnTo>
                  <a:pt x="143573" y="116966"/>
                </a:lnTo>
                <a:lnTo>
                  <a:pt x="171173" y="162525"/>
                </a:lnTo>
                <a:lnTo>
                  <a:pt x="184915" y="205746"/>
                </a:lnTo>
                <a:lnTo>
                  <a:pt x="190119" y="250672"/>
                </a:lnTo>
                <a:lnTo>
                  <a:pt x="201286" y="198086"/>
                </a:lnTo>
                <a:lnTo>
                  <a:pt x="191494" y="139739"/>
                </a:lnTo>
                <a:lnTo>
                  <a:pt x="166014" y="107048"/>
                </a:lnTo>
                <a:lnTo>
                  <a:pt x="121241" y="67481"/>
                </a:lnTo>
                <a:lnTo>
                  <a:pt x="66267" y="33221"/>
                </a:lnTo>
                <a:lnTo>
                  <a:pt x="19662" y="9112"/>
                </a:lnTo>
                <a:lnTo>
                  <a:pt x="0" y="0"/>
                </a:lnTo>
                <a:close/>
              </a:path>
            </a:pathLst>
          </a:custGeom>
          <a:solidFill>
            <a:srgbClr val="8453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object 78"/>
          <p:cNvSpPr/>
          <p:nvPr/>
        </p:nvSpPr>
        <p:spPr>
          <a:xfrm>
            <a:off x="574188" y="10325422"/>
            <a:ext cx="181610" cy="154940"/>
          </a:xfrm>
          <a:custGeom>
            <a:avLst/>
            <a:gdLst/>
            <a:ahLst/>
            <a:cxnLst/>
            <a:rect l="l" t="t" r="r" b="b"/>
            <a:pathLst>
              <a:path w="181609" h="154940">
                <a:moveTo>
                  <a:pt x="181337" y="0"/>
                </a:moveTo>
                <a:lnTo>
                  <a:pt x="129814" y="23663"/>
                </a:lnTo>
                <a:lnTo>
                  <a:pt x="102857" y="26381"/>
                </a:lnTo>
                <a:lnTo>
                  <a:pt x="72291" y="31913"/>
                </a:lnTo>
                <a:lnTo>
                  <a:pt x="40824" y="43637"/>
                </a:lnTo>
                <a:lnTo>
                  <a:pt x="16746" y="62087"/>
                </a:lnTo>
                <a:lnTo>
                  <a:pt x="4259" y="82930"/>
                </a:lnTo>
                <a:lnTo>
                  <a:pt x="0" y="102183"/>
                </a:lnTo>
                <a:lnTo>
                  <a:pt x="603" y="115862"/>
                </a:lnTo>
                <a:lnTo>
                  <a:pt x="3156" y="128600"/>
                </a:lnTo>
                <a:lnTo>
                  <a:pt x="17596" y="131152"/>
                </a:lnTo>
                <a:lnTo>
                  <a:pt x="15008" y="143628"/>
                </a:lnTo>
                <a:lnTo>
                  <a:pt x="17037" y="150236"/>
                </a:lnTo>
                <a:lnTo>
                  <a:pt x="26286" y="153178"/>
                </a:lnTo>
                <a:lnTo>
                  <a:pt x="45358" y="154660"/>
                </a:lnTo>
                <a:lnTo>
                  <a:pt x="116202" y="126074"/>
                </a:lnTo>
                <a:lnTo>
                  <a:pt x="157434" y="73401"/>
                </a:lnTo>
                <a:lnTo>
                  <a:pt x="176623" y="22692"/>
                </a:lnTo>
                <a:lnTo>
                  <a:pt x="181337" y="0"/>
                </a:lnTo>
                <a:close/>
              </a:path>
            </a:pathLst>
          </a:custGeom>
          <a:solidFill>
            <a:srgbClr val="8DC6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object 79"/>
          <p:cNvSpPr/>
          <p:nvPr/>
        </p:nvSpPr>
        <p:spPr>
          <a:xfrm>
            <a:off x="574201" y="10325417"/>
            <a:ext cx="181321" cy="154660"/>
          </a:xfrm>
          <a:prstGeom prst="rect">
            <a:avLst/>
          </a:prstGeom>
          <a:blipFill>
            <a:blip r:embed="rId1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object 80"/>
          <p:cNvSpPr/>
          <p:nvPr/>
        </p:nvSpPr>
        <p:spPr>
          <a:xfrm>
            <a:off x="562178" y="10403545"/>
            <a:ext cx="102235" cy="131445"/>
          </a:xfrm>
          <a:custGeom>
            <a:avLst/>
            <a:gdLst/>
            <a:ahLst/>
            <a:cxnLst/>
            <a:rect l="l" t="t" r="r" b="b"/>
            <a:pathLst>
              <a:path w="102234" h="131445">
                <a:moveTo>
                  <a:pt x="101915" y="0"/>
                </a:moveTo>
                <a:lnTo>
                  <a:pt x="44640" y="29859"/>
                </a:lnTo>
                <a:lnTo>
                  <a:pt x="6520" y="67933"/>
                </a:lnTo>
                <a:lnTo>
                  <a:pt x="0" y="82322"/>
                </a:lnTo>
                <a:lnTo>
                  <a:pt x="168" y="100886"/>
                </a:lnTo>
                <a:lnTo>
                  <a:pt x="5561" y="131229"/>
                </a:lnTo>
                <a:lnTo>
                  <a:pt x="6033" y="123941"/>
                </a:lnTo>
                <a:lnTo>
                  <a:pt x="9153" y="105524"/>
                </a:lnTo>
                <a:lnTo>
                  <a:pt x="33539" y="55968"/>
                </a:lnTo>
                <a:lnTo>
                  <a:pt x="62860" y="25131"/>
                </a:lnTo>
                <a:lnTo>
                  <a:pt x="77966" y="14476"/>
                </a:lnTo>
                <a:lnTo>
                  <a:pt x="101915" y="0"/>
                </a:lnTo>
                <a:close/>
              </a:path>
            </a:pathLst>
          </a:custGeom>
          <a:solidFill>
            <a:srgbClr val="8453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p:nvPr/>
        </p:nvSpPr>
        <p:spPr>
          <a:xfrm>
            <a:off x="347299" y="877491"/>
            <a:ext cx="1158240" cy="241935"/>
          </a:xfrm>
          <a:prstGeom prst="rect">
            <a:avLst/>
          </a:prstGeom>
        </p:spPr>
        <p:txBody>
          <a:bodyPr vert="horz" wrap="square" lIns="0" tIns="14604" rIns="0" bIns="0" rtlCol="0">
            <a:spAutoFit/>
          </a:bodyPr>
          <a:lstStyle/>
          <a:p>
            <a:pPr marL="12700" marR="0" lvl="0" indent="0" algn="l" defTabSz="914400" rtl="0" eaLnBrk="1" fontAlgn="auto" latinLnBrk="0" hangingPunct="1">
              <a:lnSpc>
                <a:spcPct val="100000"/>
              </a:lnSpc>
              <a:spcBef>
                <a:spcPts val="114"/>
              </a:spcBef>
              <a:spcAft>
                <a:spcPts val="0"/>
              </a:spcAft>
              <a:buClrTx/>
              <a:buSzTx/>
              <a:buFontTx/>
              <a:buNone/>
              <a:tabLst/>
              <a:defRPr/>
            </a:pPr>
            <a:r>
              <a:rPr kumimoji="1" sz="1400" b="0" i="0" u="none" strike="noStrike" kern="1200" cap="none" spc="0" normalizeH="0" baseline="0" noProof="0" dirty="0">
                <a:ln>
                  <a:noFill/>
                </a:ln>
                <a:solidFill>
                  <a:srgbClr val="E4C9B0"/>
                </a:solidFill>
                <a:effectLst/>
                <a:uLnTx/>
                <a:uFillTx/>
                <a:latin typeface="Impact"/>
                <a:ea typeface="+mn-ea"/>
                <a:cs typeface="Impact"/>
              </a:rPr>
              <a:t>Our </a:t>
            </a:r>
            <a:r>
              <a:rPr kumimoji="1" sz="1400" b="0" i="0" u="none" strike="noStrike" kern="1200" cap="none" spc="5" normalizeH="0" baseline="0" noProof="0" dirty="0">
                <a:ln>
                  <a:noFill/>
                </a:ln>
                <a:solidFill>
                  <a:srgbClr val="E4C9B0"/>
                </a:solidFill>
                <a:effectLst/>
                <a:uLnTx/>
                <a:uFillTx/>
                <a:latin typeface="Impact"/>
                <a:ea typeface="+mn-ea"/>
                <a:cs typeface="Impact"/>
              </a:rPr>
              <a:t>labor</a:t>
            </a:r>
            <a:r>
              <a:rPr kumimoji="1" sz="1400" b="0" i="0" u="none" strike="noStrike" kern="1200" cap="none" spc="-55" normalizeH="0" baseline="0" noProof="0" dirty="0">
                <a:ln>
                  <a:noFill/>
                </a:ln>
                <a:solidFill>
                  <a:srgbClr val="E4C9B0"/>
                </a:solidFill>
                <a:effectLst/>
                <a:uLnTx/>
                <a:uFillTx/>
                <a:latin typeface="Impact"/>
                <a:ea typeface="+mn-ea"/>
                <a:cs typeface="Impact"/>
              </a:rPr>
              <a:t> </a:t>
            </a:r>
            <a:r>
              <a:rPr kumimoji="1" sz="1400" b="0" i="0" u="none" strike="noStrike" kern="1200" cap="none" spc="0" normalizeH="0" baseline="0" noProof="0" dirty="0">
                <a:ln>
                  <a:noFill/>
                </a:ln>
                <a:solidFill>
                  <a:srgbClr val="E4C9B0"/>
                </a:solidFill>
                <a:effectLst/>
                <a:uLnTx/>
                <a:uFillTx/>
                <a:latin typeface="Impact"/>
                <a:ea typeface="+mn-ea"/>
                <a:cs typeface="Impact"/>
              </a:rPr>
              <a:t>union</a:t>
            </a:r>
            <a:endParaRPr kumimoji="1" sz="1400" b="0" i="0" u="none" strike="noStrike" kern="1200" cap="none" spc="0" normalizeH="0" baseline="0" noProof="0" dirty="0">
              <a:ln>
                <a:noFill/>
              </a:ln>
              <a:solidFill>
                <a:prstClr val="black"/>
              </a:solidFill>
              <a:effectLst/>
              <a:uLnTx/>
              <a:uFillTx/>
              <a:latin typeface="Impact"/>
              <a:ea typeface="+mn-ea"/>
              <a:cs typeface="Impact"/>
            </a:endParaRPr>
          </a:p>
        </p:txBody>
      </p:sp>
      <p:sp>
        <p:nvSpPr>
          <p:cNvPr id="81" name="テキスト ボックス 80">
            <a:extLst>
              <a:ext uri="{FF2B5EF4-FFF2-40B4-BE49-F238E27FC236}">
                <a16:creationId xmlns:a16="http://schemas.microsoft.com/office/drawing/2014/main" id="{34AA8D86-BAC9-49C8-9455-A5E26C3D8F81}"/>
              </a:ext>
            </a:extLst>
          </p:cNvPr>
          <p:cNvSpPr txBox="1"/>
          <p:nvPr/>
        </p:nvSpPr>
        <p:spPr>
          <a:xfrm>
            <a:off x="4692650" y="8143914"/>
            <a:ext cx="91781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法律で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守られています</a:t>
            </a:r>
          </a:p>
        </p:txBody>
      </p:sp>
      <p:sp>
        <p:nvSpPr>
          <p:cNvPr id="82" name="object 38">
            <a:extLst>
              <a:ext uri="{FF2B5EF4-FFF2-40B4-BE49-F238E27FC236}">
                <a16:creationId xmlns:a16="http://schemas.microsoft.com/office/drawing/2014/main" id="{909B4CD4-08E3-45B0-B293-2BFA2BD5DFB6}"/>
              </a:ext>
            </a:extLst>
          </p:cNvPr>
          <p:cNvSpPr/>
          <p:nvPr/>
        </p:nvSpPr>
        <p:spPr>
          <a:xfrm>
            <a:off x="547198" y="7643701"/>
            <a:ext cx="754380" cy="0"/>
          </a:xfrm>
          <a:custGeom>
            <a:avLst/>
            <a:gdLst/>
            <a:ahLst/>
            <a:cxnLst/>
            <a:rect l="l" t="t" r="r" b="b"/>
            <a:pathLst>
              <a:path w="754380">
                <a:moveTo>
                  <a:pt x="0" y="0"/>
                </a:moveTo>
                <a:lnTo>
                  <a:pt x="754202" y="0"/>
                </a:lnTo>
              </a:path>
            </a:pathLst>
          </a:custGeom>
          <a:ln w="3594">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3" name="テキスト ボックス 82">
            <a:extLst>
              <a:ext uri="{FF2B5EF4-FFF2-40B4-BE49-F238E27FC236}">
                <a16:creationId xmlns:a16="http://schemas.microsoft.com/office/drawing/2014/main" id="{349CB371-4262-44B3-BFBB-135A299133C6}"/>
              </a:ext>
            </a:extLst>
          </p:cNvPr>
          <p:cNvSpPr txBox="1"/>
          <p:nvPr/>
        </p:nvSpPr>
        <p:spPr>
          <a:xfrm>
            <a:off x="541451" y="8143098"/>
            <a:ext cx="752711" cy="430887"/>
          </a:xfrm>
          <a:prstGeom prst="rect">
            <a:avLst/>
          </a:prstGeom>
          <a:noFill/>
        </p:spPr>
        <p:txBody>
          <a:bodyPr wrap="square" lIns="0" r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1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Noto Sans CJK JP Regular"/>
              </a:rPr>
              <a:t>団体行動権</a:t>
            </a:r>
            <a:endParaRPr kumimoji="1" lang="ja-JP" altLang="en-US" sz="1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84" name="object 38">
            <a:extLst>
              <a:ext uri="{FF2B5EF4-FFF2-40B4-BE49-F238E27FC236}">
                <a16:creationId xmlns:a16="http://schemas.microsoft.com/office/drawing/2014/main" id="{67097565-38AD-4BE8-B11E-426972243DB6}"/>
              </a:ext>
            </a:extLst>
          </p:cNvPr>
          <p:cNvSpPr/>
          <p:nvPr/>
        </p:nvSpPr>
        <p:spPr>
          <a:xfrm>
            <a:off x="547198" y="9253733"/>
            <a:ext cx="754380" cy="0"/>
          </a:xfrm>
          <a:custGeom>
            <a:avLst/>
            <a:gdLst/>
            <a:ahLst/>
            <a:cxnLst/>
            <a:rect l="l" t="t" r="r" b="b"/>
            <a:pathLst>
              <a:path w="754380">
                <a:moveTo>
                  <a:pt x="0" y="0"/>
                </a:moveTo>
                <a:lnTo>
                  <a:pt x="754202" y="0"/>
                </a:lnTo>
              </a:path>
            </a:pathLst>
          </a:custGeom>
          <a:ln w="3594">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object 56">
            <a:extLst>
              <a:ext uri="{FF2B5EF4-FFF2-40B4-BE49-F238E27FC236}">
                <a16:creationId xmlns:a16="http://schemas.microsoft.com/office/drawing/2014/main" id="{86F4FF5B-AF11-436B-9A77-BB0FDC2D2665}"/>
              </a:ext>
            </a:extLst>
          </p:cNvPr>
          <p:cNvSpPr txBox="1"/>
          <p:nvPr/>
        </p:nvSpPr>
        <p:spPr>
          <a:xfrm>
            <a:off x="527296" y="8633769"/>
            <a:ext cx="3206747" cy="230832"/>
          </a:xfrm>
          <a:prstGeom prst="rect">
            <a:avLst/>
          </a:prstGeom>
        </p:spPr>
        <p:txBody>
          <a:bodyPr vert="horz" wrap="square" lIns="0" tIns="76200" rIns="0" bIns="0" rtlCol="0">
            <a:spAutoFit/>
          </a:bodyPr>
          <a:lstStyle/>
          <a:p>
            <a:pPr marL="0" marR="0" lvl="0" indent="0" algn="l" defTabSz="914400" rtl="0" eaLnBrk="1" fontAlgn="auto" latinLnBrk="0" hangingPunct="1">
              <a:lnSpc>
                <a:spcPct val="100000"/>
              </a:lnSpc>
              <a:spcBef>
                <a:spcPts val="600"/>
              </a:spcBef>
              <a:spcAft>
                <a:spcPts val="0"/>
              </a:spcAft>
              <a:buClr>
                <a:srgbClr val="00B9F2"/>
              </a:buClr>
              <a:buSzPct val="90000"/>
              <a:buFontTx/>
              <a:buChar char="❖"/>
              <a:tabLst>
                <a:tab pos="144780" algn="l"/>
              </a:tabLst>
              <a:defRPr/>
            </a:pPr>
            <a:r>
              <a:rPr kumimoji="1" sz="1000" b="0" i="0" u="none" strike="noStrike" kern="1200" cap="none" spc="0" normalizeH="0" baseline="0" noProof="0" dirty="0">
                <a:ln>
                  <a:noFill/>
                </a:ln>
                <a:solidFill>
                  <a:srgbClr val="EF5BA1"/>
                </a:solidFill>
                <a:effectLst/>
                <a:uLnTx/>
                <a:uFillTx/>
                <a:latin typeface="Noto Sans CJK JP Regular"/>
                <a:ea typeface="+mn-ea"/>
                <a:cs typeface="Noto Sans CJK JP Regular"/>
              </a:rPr>
              <a:t> </a:t>
            </a:r>
            <a:r>
              <a:rPr kumimoji="1" lang="ja-JP" altLang="en-US" sz="1000" b="0" i="0" u="none" strike="noStrike" kern="1200" cap="none" spc="0" normalizeH="0" baseline="0" noProof="0" dirty="0">
                <a:ln>
                  <a:noFill/>
                </a:ln>
                <a:solidFill>
                  <a:srgbClr val="EF5BA1"/>
                </a:solidFill>
                <a:effectLst/>
                <a:uLnTx/>
                <a:uFillTx/>
                <a:latin typeface="HGP創英角ｺﾞｼｯｸUB" panose="020B0900000000000000" pitchFamily="50" charset="-128"/>
                <a:ea typeface="HGP創英角ｺﾞｼｯｸUB" panose="020B0900000000000000" pitchFamily="50" charset="-128"/>
                <a:cs typeface="Noto Sans CJK JP Regular"/>
              </a:rPr>
              <a:t>労働三法 </a:t>
            </a:r>
            <a:r>
              <a:rPr kumimoji="1" lang="ja-JP" altLang="en-US" sz="1000" b="0" i="0" u="none" strike="noStrike" kern="1200" cap="none" spc="90" normalizeH="0" baseline="0" noProof="0" dirty="0">
                <a:ln>
                  <a:noFill/>
                </a:ln>
                <a:solidFill>
                  <a:srgbClr val="00B9F2"/>
                </a:solidFill>
                <a:effectLst/>
                <a:uLnTx/>
                <a:uFillTx/>
                <a:latin typeface="BIZ UDPゴシック" panose="020B0400000000000000" pitchFamily="50" charset="-128"/>
                <a:ea typeface="BIZ UDPゴシック" panose="020B0400000000000000" pitchFamily="50" charset="-128"/>
                <a:cs typeface="Noto Sans CJK JP Regular"/>
              </a:rPr>
              <a:t>＋ ＋ ＋ ＋ ＋ ＋ ＋ ＋ ＋ ＋ ＋ ＋ </a:t>
            </a:r>
            <a:r>
              <a:rPr kumimoji="1" lang="ja-JP" altLang="en-US" sz="1000" b="0" i="0" u="none" strike="noStrike" kern="1200" cap="none" spc="0" normalizeH="0" baseline="0" noProof="0" dirty="0">
                <a:ln>
                  <a:noFill/>
                </a:ln>
                <a:solidFill>
                  <a:srgbClr val="00B9F2"/>
                </a:solidFill>
                <a:effectLst/>
                <a:uLnTx/>
                <a:uFillTx/>
                <a:latin typeface="BIZ UDPゴシック" panose="020B0400000000000000" pitchFamily="50" charset="-128"/>
                <a:ea typeface="BIZ UDPゴシック" panose="020B0400000000000000" pitchFamily="50" charset="-128"/>
                <a:cs typeface="Noto Sans CJK JP Regular"/>
              </a:rPr>
              <a:t>＋</a:t>
            </a:r>
            <a:endParaRPr kumimoji="1" sz="1000" b="0" i="0" u="none" strike="noStrike" kern="1200" cap="none" spc="0" normalizeH="0" baseline="0" noProof="0" dirty="0">
              <a:ln>
                <a:noFill/>
              </a:ln>
              <a:solidFill>
                <a:prstClr val="black"/>
              </a:solidFill>
              <a:effectLst/>
              <a:uLnTx/>
              <a:uFillTx/>
              <a:latin typeface="Noto Sans CJK JP Regular"/>
              <a:ea typeface="+mn-ea"/>
              <a:cs typeface="Noto Sans CJK JP Regular"/>
            </a:endParaRPr>
          </a:p>
        </p:txBody>
      </p:sp>
      <p:sp>
        <p:nvSpPr>
          <p:cNvPr id="85" name="テキスト ボックス 84">
            <a:extLst>
              <a:ext uri="{FF2B5EF4-FFF2-40B4-BE49-F238E27FC236}">
                <a16:creationId xmlns:a16="http://schemas.microsoft.com/office/drawing/2014/main" id="{BFA70612-AE0A-4755-8E91-74488275320D}"/>
              </a:ext>
            </a:extLst>
          </p:cNvPr>
          <p:cNvSpPr txBox="1"/>
          <p:nvPr/>
        </p:nvSpPr>
        <p:spPr>
          <a:xfrm rot="-1380000">
            <a:off x="498277" y="2901502"/>
            <a:ext cx="6510210" cy="1175982"/>
          </a:xfrm>
          <a:prstGeom prst="rect">
            <a:avLst/>
          </a:prstGeom>
          <a:solidFill>
            <a:schemeClr val="bg1">
              <a:lumMod val="95000"/>
              <a:alpha val="67000"/>
            </a:schemeClr>
          </a:solidFill>
          <a:ln w="36004">
            <a:noFill/>
          </a:ln>
        </p:spPr>
        <p:txBody>
          <a:bodyPr vert="horz" wrap="square" lIns="0" tIns="64769" rIns="0" bIns="0" rtlCol="0" anchor="ctr" anchorCtr="0">
            <a:noAutofit/>
          </a:bodyPr>
          <a:lstStyle/>
          <a:p>
            <a:pPr algn="ctr">
              <a:spcBef>
                <a:spcPts val="509"/>
              </a:spcBef>
            </a:pPr>
            <a:r>
              <a:rPr lang="en-US" altLang="ja-JP" sz="9600" baseline="30000" dirty="0">
                <a:solidFill>
                  <a:schemeClr val="bg1">
                    <a:lumMod val="75000"/>
                  </a:schemeClr>
                </a:solidFill>
                <a:latin typeface="HGP創英角ｺﾞｼｯｸUB" panose="020B0900000000000000" pitchFamily="50" charset="-128"/>
                <a:ea typeface="HGP創英角ｺﾞｼｯｸUB" panose="020B0900000000000000" pitchFamily="50" charset="-128"/>
              </a:rPr>
              <a:t>Sample</a:t>
            </a:r>
            <a:endParaRPr kumimoji="1" lang="ja-JP" altLang="en-US" sz="9600" spc="-10" dirty="0">
              <a:solidFill>
                <a:schemeClr val="bg1">
                  <a:lumMod val="75000"/>
                </a:schemeClr>
              </a:solidFill>
              <a:latin typeface="HGP創英角ｺﾞｼｯｸUB" panose="020B0900000000000000" pitchFamily="50" charset="-128"/>
              <a:ea typeface="HGP創英角ｺﾞｼｯｸUB" panose="020B0900000000000000" pitchFamily="50" charset="-128"/>
              <a:cs typeface="Noto Sans CJK JP Regular"/>
            </a:endParaRPr>
          </a:p>
        </p:txBody>
      </p:sp>
    </p:spTree>
    <p:extLst>
      <p:ext uri="{BB962C8B-B14F-4D97-AF65-F5344CB8AC3E}">
        <p14:creationId xmlns:p14="http://schemas.microsoft.com/office/powerpoint/2010/main" val="1148471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471998"/>
            <a:ext cx="0" cy="936625"/>
          </a:xfrm>
          <a:custGeom>
            <a:avLst/>
            <a:gdLst/>
            <a:ahLst/>
            <a:cxnLst/>
            <a:rect l="l" t="t" r="r" b="b"/>
            <a:pathLst>
              <a:path h="936625">
                <a:moveTo>
                  <a:pt x="0" y="0"/>
                </a:moveTo>
                <a:lnTo>
                  <a:pt x="0" y="936002"/>
                </a:lnTo>
              </a:path>
            </a:pathLst>
          </a:custGeom>
          <a:ln w="3175">
            <a:solidFill>
              <a:srgbClr val="E1F4F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1715300" y="783220"/>
            <a:ext cx="3053156" cy="436245"/>
          </a:xfrm>
          <a:prstGeom prst="rect">
            <a:avLst/>
          </a:prstGeom>
        </p:spPr>
        <p:txBody>
          <a:bodyPr vert="horz" wrap="square" lIns="0" tIns="11430" rIns="0" bIns="0" rtlCol="0">
            <a:spAutoFit/>
          </a:bodyPr>
          <a:lstStyle/>
          <a:p>
            <a:pPr marL="12700" marR="0" lvl="0" indent="0" algn="l" defTabSz="914400" rtl="0" eaLnBrk="1" fontAlgn="auto" latinLnBrk="0" hangingPunct="1">
              <a:lnSpc>
                <a:spcPct val="100000"/>
              </a:lnSpc>
              <a:spcBef>
                <a:spcPts val="90"/>
              </a:spcBef>
              <a:spcAft>
                <a:spcPts val="0"/>
              </a:spcAft>
              <a:buClrTx/>
              <a:buSzTx/>
              <a:buFontTx/>
              <a:buNone/>
              <a:tabLst/>
              <a:defRPr/>
            </a:pPr>
            <a:r>
              <a:rPr kumimoji="1" sz="2700" b="0" i="0" u="sng" strike="noStrike" kern="1200" cap="none" spc="0"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cs typeface="Noto Sans CJK JP Regular"/>
              </a:rPr>
              <a:t>〇〇ユニオン</a:t>
            </a:r>
            <a:r>
              <a:rPr kumimoji="1" sz="2700" b="0" i="0" u="none" strike="noStrike" kern="1200" cap="none" spc="0" normalizeH="0" baseline="0" noProof="0" dirty="0">
                <a:ln>
                  <a:noFill/>
                </a:ln>
                <a:solidFill>
                  <a:srgbClr val="00B9F2"/>
                </a:solidFill>
                <a:effectLst/>
                <a:uLnTx/>
                <a:uFillTx/>
                <a:latin typeface="HGP創英角ｺﾞｼｯｸUB" panose="020B0900000000000000" pitchFamily="50" charset="-128"/>
                <a:ea typeface="HGP創英角ｺﾞｼｯｸUB" panose="020B0900000000000000" pitchFamily="50" charset="-128"/>
                <a:cs typeface="Noto Sans CJK JP Regular"/>
              </a:rPr>
              <a:t>の1年</a:t>
            </a:r>
            <a:endParaRPr kumimoji="1" sz="27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4" name="object 4"/>
          <p:cNvSpPr txBox="1"/>
          <p:nvPr/>
        </p:nvSpPr>
        <p:spPr>
          <a:xfrm>
            <a:off x="876269" y="170218"/>
            <a:ext cx="756920" cy="1645920"/>
          </a:xfrm>
          <a:prstGeom prst="rect">
            <a:avLst/>
          </a:prstGeom>
        </p:spPr>
        <p:txBody>
          <a:bodyPr vert="horz" wrap="square" lIns="0" tIns="16510" rIns="0" bIns="0" rtlCol="0">
            <a:spAutoFit/>
          </a:bodyPr>
          <a:lstStyle/>
          <a:p>
            <a:pPr marL="12700" marR="0" lvl="0" indent="0" algn="l" defTabSz="914400" rtl="0" eaLnBrk="1" fontAlgn="auto" latinLnBrk="0" hangingPunct="1">
              <a:lnSpc>
                <a:spcPct val="100000"/>
              </a:lnSpc>
              <a:spcBef>
                <a:spcPts val="130"/>
              </a:spcBef>
              <a:spcAft>
                <a:spcPts val="0"/>
              </a:spcAft>
              <a:buClrTx/>
              <a:buSzTx/>
              <a:buFontTx/>
              <a:buNone/>
              <a:tabLst/>
              <a:defRPr/>
            </a:pPr>
            <a:r>
              <a:rPr kumimoji="1" sz="10600" b="0" i="0" u="none" strike="noStrike" kern="1200" cap="none" spc="15" normalizeH="0" baseline="0" noProof="0" dirty="0">
                <a:ln>
                  <a:noFill/>
                </a:ln>
                <a:solidFill>
                  <a:srgbClr val="E4C9B0"/>
                </a:solidFill>
                <a:effectLst/>
                <a:uLnTx/>
                <a:uFillTx/>
                <a:latin typeface="Impact"/>
                <a:ea typeface="+mn-ea"/>
                <a:cs typeface="Impact"/>
              </a:rPr>
              <a:t>6</a:t>
            </a:r>
            <a:endParaRPr kumimoji="1" sz="10600" b="0" i="0" u="none" strike="noStrike" kern="1200" cap="none" spc="0" normalizeH="0" baseline="0" noProof="0">
              <a:ln>
                <a:noFill/>
              </a:ln>
              <a:solidFill>
                <a:prstClr val="black"/>
              </a:solidFill>
              <a:effectLst/>
              <a:uLnTx/>
              <a:uFillTx/>
              <a:latin typeface="Impact"/>
              <a:ea typeface="+mn-ea"/>
              <a:cs typeface="Impact"/>
            </a:endParaRPr>
          </a:p>
        </p:txBody>
      </p:sp>
      <p:sp>
        <p:nvSpPr>
          <p:cNvPr id="5" name="object 5"/>
          <p:cNvSpPr/>
          <p:nvPr/>
        </p:nvSpPr>
        <p:spPr>
          <a:xfrm>
            <a:off x="355521" y="738009"/>
            <a:ext cx="1143262" cy="34596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p:nvPr/>
        </p:nvSpPr>
        <p:spPr>
          <a:xfrm>
            <a:off x="347300" y="877491"/>
            <a:ext cx="1158240" cy="241935"/>
          </a:xfrm>
          <a:prstGeom prst="rect">
            <a:avLst/>
          </a:prstGeom>
        </p:spPr>
        <p:txBody>
          <a:bodyPr vert="horz" wrap="square" lIns="0" tIns="14604" rIns="0" bIns="0" rtlCol="0">
            <a:spAutoFit/>
          </a:bodyPr>
          <a:lstStyle/>
          <a:p>
            <a:pPr marL="12700" marR="0" lvl="0" indent="0" algn="l" defTabSz="914400" rtl="0" eaLnBrk="1" fontAlgn="auto" latinLnBrk="0" hangingPunct="1">
              <a:lnSpc>
                <a:spcPct val="100000"/>
              </a:lnSpc>
              <a:spcBef>
                <a:spcPts val="114"/>
              </a:spcBef>
              <a:spcAft>
                <a:spcPts val="0"/>
              </a:spcAft>
              <a:buClrTx/>
              <a:buSzTx/>
              <a:buFontTx/>
              <a:buNone/>
              <a:tabLst/>
              <a:defRPr/>
            </a:pPr>
            <a:r>
              <a:rPr kumimoji="1" sz="1400" b="0" i="0" u="none" strike="noStrike" kern="1200" cap="none" spc="0" normalizeH="0" baseline="0" noProof="0" dirty="0">
                <a:ln>
                  <a:noFill/>
                </a:ln>
                <a:solidFill>
                  <a:srgbClr val="E4C9B0"/>
                </a:solidFill>
                <a:effectLst/>
                <a:uLnTx/>
                <a:uFillTx/>
                <a:latin typeface="Impact"/>
                <a:ea typeface="+mn-ea"/>
                <a:cs typeface="Impact"/>
              </a:rPr>
              <a:t>Our </a:t>
            </a:r>
            <a:r>
              <a:rPr kumimoji="1" sz="1400" b="0" i="0" u="none" strike="noStrike" kern="1200" cap="none" spc="5" normalizeH="0" baseline="0" noProof="0" dirty="0">
                <a:ln>
                  <a:noFill/>
                </a:ln>
                <a:solidFill>
                  <a:srgbClr val="E4C9B0"/>
                </a:solidFill>
                <a:effectLst/>
                <a:uLnTx/>
                <a:uFillTx/>
                <a:latin typeface="Impact"/>
                <a:ea typeface="+mn-ea"/>
                <a:cs typeface="Impact"/>
              </a:rPr>
              <a:t>labor</a:t>
            </a:r>
            <a:r>
              <a:rPr kumimoji="1" sz="1400" b="0" i="0" u="none" strike="noStrike" kern="1200" cap="none" spc="-55" normalizeH="0" baseline="0" noProof="0" dirty="0">
                <a:ln>
                  <a:noFill/>
                </a:ln>
                <a:solidFill>
                  <a:srgbClr val="E4C9B0"/>
                </a:solidFill>
                <a:effectLst/>
                <a:uLnTx/>
                <a:uFillTx/>
                <a:latin typeface="Impact"/>
                <a:ea typeface="+mn-ea"/>
                <a:cs typeface="Impact"/>
              </a:rPr>
              <a:t> </a:t>
            </a:r>
            <a:r>
              <a:rPr kumimoji="1" sz="1400" b="0" i="0" u="none" strike="noStrike" kern="1200" cap="none" spc="0" normalizeH="0" baseline="0" noProof="0" dirty="0">
                <a:ln>
                  <a:noFill/>
                </a:ln>
                <a:solidFill>
                  <a:srgbClr val="E4C9B0"/>
                </a:solidFill>
                <a:effectLst/>
                <a:uLnTx/>
                <a:uFillTx/>
                <a:latin typeface="Impact"/>
                <a:ea typeface="+mn-ea"/>
                <a:cs typeface="Impact"/>
              </a:rPr>
              <a:t>union</a:t>
            </a:r>
            <a:endParaRPr kumimoji="1" sz="1400" b="0" i="0" u="none" strike="noStrike" kern="1200" cap="none" spc="0" normalizeH="0" baseline="0" noProof="0">
              <a:ln>
                <a:noFill/>
              </a:ln>
              <a:solidFill>
                <a:prstClr val="black"/>
              </a:solidFill>
              <a:effectLst/>
              <a:uLnTx/>
              <a:uFillTx/>
              <a:latin typeface="Impact"/>
              <a:ea typeface="+mn-ea"/>
              <a:cs typeface="Impact"/>
            </a:endParaRPr>
          </a:p>
        </p:txBody>
      </p:sp>
      <p:sp>
        <p:nvSpPr>
          <p:cNvPr id="7" name="object 7"/>
          <p:cNvSpPr/>
          <p:nvPr/>
        </p:nvSpPr>
        <p:spPr>
          <a:xfrm>
            <a:off x="359999" y="1152004"/>
            <a:ext cx="720090" cy="0"/>
          </a:xfrm>
          <a:custGeom>
            <a:avLst/>
            <a:gdLst/>
            <a:ahLst/>
            <a:cxnLst/>
            <a:rect l="l" t="t" r="r" b="b"/>
            <a:pathLst>
              <a:path w="720090">
                <a:moveTo>
                  <a:pt x="0" y="0"/>
                </a:moveTo>
                <a:lnTo>
                  <a:pt x="720001" y="0"/>
                </a:lnTo>
              </a:path>
            </a:pathLst>
          </a:custGeom>
          <a:ln w="36004">
            <a:solidFill>
              <a:srgbClr val="E4C9B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txBox="1"/>
          <p:nvPr/>
        </p:nvSpPr>
        <p:spPr>
          <a:xfrm>
            <a:off x="736649" y="2341055"/>
            <a:ext cx="1105535" cy="537210"/>
          </a:xfrm>
          <a:prstGeom prst="rect">
            <a:avLst/>
          </a:prstGeom>
        </p:spPr>
        <p:txBody>
          <a:bodyPr vert="horz" wrap="square" lIns="0" tIns="27305" rIns="0" bIns="0" rtlCol="0">
            <a:spAutoFit/>
          </a:bodyPr>
          <a:lstStyle/>
          <a:p>
            <a:pPr marL="234950" marR="5080" lvl="0" indent="-222885" algn="l" defTabSz="914400" rtl="0" eaLnBrk="1" fontAlgn="auto" latinLnBrk="0" hangingPunct="1">
              <a:lnSpc>
                <a:spcPts val="1980"/>
              </a:lnSpc>
              <a:spcBef>
                <a:spcPts val="215"/>
              </a:spcBef>
              <a:spcAft>
                <a:spcPts val="0"/>
              </a:spcAft>
              <a:buClrTx/>
              <a:buSzTx/>
              <a:buFontTx/>
              <a:buNone/>
              <a:tabLst/>
              <a:defRPr/>
            </a:pPr>
            <a:r>
              <a:rPr kumimoji="1" sz="1700" b="0" i="0" u="none" strike="noStrike" kern="1200" cap="none" spc="0" normalizeH="0" baseline="0" noProof="0" dirty="0">
                <a:ln>
                  <a:noFill/>
                </a:ln>
                <a:solidFill>
                  <a:srgbClr val="EF5BA1"/>
                </a:solidFill>
                <a:effectLst/>
                <a:uLnTx/>
                <a:uFillTx/>
                <a:latin typeface="HGP創英角ｺﾞｼｯｸUB" panose="020B0900000000000000" pitchFamily="50" charset="-128"/>
                <a:ea typeface="HGP創英角ｺﾞｼｯｸUB" panose="020B0900000000000000" pitchFamily="50" charset="-128"/>
                <a:cs typeface="Noto Sans CJK JP Regular"/>
              </a:rPr>
              <a:t>新入組合員 歓迎会</a:t>
            </a:r>
            <a:endParaRPr kumimoji="1" sz="17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9" name="object 9"/>
          <p:cNvSpPr/>
          <p:nvPr/>
        </p:nvSpPr>
        <p:spPr>
          <a:xfrm>
            <a:off x="576000" y="2231999"/>
            <a:ext cx="1440180" cy="1440180"/>
          </a:xfrm>
          <a:custGeom>
            <a:avLst/>
            <a:gdLst/>
            <a:ahLst/>
            <a:cxnLst/>
            <a:rect l="l" t="t" r="r" b="b"/>
            <a:pathLst>
              <a:path w="1440180" h="1440179">
                <a:moveTo>
                  <a:pt x="144106" y="0"/>
                </a:moveTo>
                <a:lnTo>
                  <a:pt x="100085" y="6606"/>
                </a:lnTo>
                <a:lnTo>
                  <a:pt x="34030" y="45120"/>
                </a:lnTo>
                <a:lnTo>
                  <a:pt x="9633" y="85237"/>
                </a:lnTo>
                <a:lnTo>
                  <a:pt x="0" y="144005"/>
                </a:lnTo>
                <a:lnTo>
                  <a:pt x="0" y="1295996"/>
                </a:lnTo>
                <a:lnTo>
                  <a:pt x="6566" y="1339822"/>
                </a:lnTo>
                <a:lnTo>
                  <a:pt x="45050" y="1405913"/>
                </a:lnTo>
                <a:lnTo>
                  <a:pt x="85184" y="1430349"/>
                </a:lnTo>
                <a:lnTo>
                  <a:pt x="144005" y="1440002"/>
                </a:lnTo>
                <a:lnTo>
                  <a:pt x="1295996" y="1440002"/>
                </a:lnTo>
                <a:lnTo>
                  <a:pt x="1339822" y="1433429"/>
                </a:lnTo>
                <a:lnTo>
                  <a:pt x="1405913" y="1394949"/>
                </a:lnTo>
                <a:lnTo>
                  <a:pt x="1430349" y="1354817"/>
                </a:lnTo>
                <a:lnTo>
                  <a:pt x="1440002" y="1295996"/>
                </a:lnTo>
                <a:lnTo>
                  <a:pt x="1440002" y="144005"/>
                </a:lnTo>
                <a:lnTo>
                  <a:pt x="1433429" y="100179"/>
                </a:lnTo>
                <a:lnTo>
                  <a:pt x="1394949" y="34089"/>
                </a:lnTo>
                <a:lnTo>
                  <a:pt x="1354817" y="9652"/>
                </a:lnTo>
                <a:lnTo>
                  <a:pt x="1295996" y="0"/>
                </a:lnTo>
                <a:lnTo>
                  <a:pt x="144106" y="0"/>
                </a:lnTo>
                <a:close/>
              </a:path>
            </a:pathLst>
          </a:custGeom>
          <a:ln w="71996">
            <a:solidFill>
              <a:srgbClr val="6DCFF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p:nvPr/>
        </p:nvSpPr>
        <p:spPr>
          <a:xfrm>
            <a:off x="1060649" y="5581054"/>
            <a:ext cx="457834" cy="28511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1700" b="0" i="0" u="none" strike="noStrike" kern="1200" cap="none" spc="0" normalizeH="0" baseline="0" noProof="0" dirty="0">
                <a:ln>
                  <a:noFill/>
                </a:ln>
                <a:solidFill>
                  <a:srgbClr val="EF5BA1"/>
                </a:solidFill>
                <a:effectLst/>
                <a:uLnTx/>
                <a:uFillTx/>
                <a:latin typeface="HGP創英角ｺﾞｼｯｸUB" panose="020B0900000000000000" pitchFamily="50" charset="-128"/>
                <a:ea typeface="HGP創英角ｺﾞｼｯｸUB" panose="020B0900000000000000" pitchFamily="50" charset="-128"/>
                <a:cs typeface="Noto Sans CJK JP Regular"/>
              </a:rPr>
              <a:t>大会</a:t>
            </a:r>
            <a:endParaRPr kumimoji="1" sz="17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11" name="object 11"/>
          <p:cNvSpPr/>
          <p:nvPr/>
        </p:nvSpPr>
        <p:spPr>
          <a:xfrm>
            <a:off x="576000" y="5472010"/>
            <a:ext cx="1440180" cy="1440180"/>
          </a:xfrm>
          <a:custGeom>
            <a:avLst/>
            <a:gdLst/>
            <a:ahLst/>
            <a:cxnLst/>
            <a:rect l="l" t="t" r="r" b="b"/>
            <a:pathLst>
              <a:path w="1440180" h="1440179">
                <a:moveTo>
                  <a:pt x="144106" y="0"/>
                </a:moveTo>
                <a:lnTo>
                  <a:pt x="100085" y="6606"/>
                </a:lnTo>
                <a:lnTo>
                  <a:pt x="34030" y="45120"/>
                </a:lnTo>
                <a:lnTo>
                  <a:pt x="9633" y="85237"/>
                </a:lnTo>
                <a:lnTo>
                  <a:pt x="0" y="144005"/>
                </a:lnTo>
                <a:lnTo>
                  <a:pt x="0" y="1295996"/>
                </a:lnTo>
                <a:lnTo>
                  <a:pt x="6566" y="1339822"/>
                </a:lnTo>
                <a:lnTo>
                  <a:pt x="45050" y="1405913"/>
                </a:lnTo>
                <a:lnTo>
                  <a:pt x="85184" y="1430349"/>
                </a:lnTo>
                <a:lnTo>
                  <a:pt x="144005" y="1440002"/>
                </a:lnTo>
                <a:lnTo>
                  <a:pt x="1295996" y="1440002"/>
                </a:lnTo>
                <a:lnTo>
                  <a:pt x="1339822" y="1433429"/>
                </a:lnTo>
                <a:lnTo>
                  <a:pt x="1405913" y="1394949"/>
                </a:lnTo>
                <a:lnTo>
                  <a:pt x="1430349" y="1354817"/>
                </a:lnTo>
                <a:lnTo>
                  <a:pt x="1440002" y="1295996"/>
                </a:lnTo>
                <a:lnTo>
                  <a:pt x="1440002" y="144005"/>
                </a:lnTo>
                <a:lnTo>
                  <a:pt x="1433429" y="100179"/>
                </a:lnTo>
                <a:lnTo>
                  <a:pt x="1394949" y="34089"/>
                </a:lnTo>
                <a:lnTo>
                  <a:pt x="1354817" y="9652"/>
                </a:lnTo>
                <a:lnTo>
                  <a:pt x="1295996" y="0"/>
                </a:lnTo>
                <a:lnTo>
                  <a:pt x="144106" y="0"/>
                </a:lnTo>
                <a:close/>
              </a:path>
            </a:pathLst>
          </a:custGeom>
          <a:ln w="71996">
            <a:solidFill>
              <a:srgbClr val="6DCFF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txBox="1"/>
          <p:nvPr/>
        </p:nvSpPr>
        <p:spPr>
          <a:xfrm>
            <a:off x="844650" y="3961055"/>
            <a:ext cx="889635" cy="28511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1700" b="0" i="0" u="none" strike="noStrike" kern="1200" cap="none" spc="0" normalizeH="0" baseline="0" noProof="0" dirty="0">
                <a:ln>
                  <a:noFill/>
                </a:ln>
                <a:solidFill>
                  <a:srgbClr val="EF5BA1"/>
                </a:solidFill>
                <a:effectLst/>
                <a:uLnTx/>
                <a:uFillTx/>
                <a:latin typeface="HGP創英角ｺﾞｼｯｸUB" panose="020B0900000000000000" pitchFamily="50" charset="-128"/>
                <a:ea typeface="HGP創英角ｺﾞｼｯｸUB" panose="020B0900000000000000" pitchFamily="50" charset="-128"/>
                <a:cs typeface="Noto Sans CJK JP Regular"/>
              </a:rPr>
              <a:t>役員選挙</a:t>
            </a:r>
            <a:endParaRPr kumimoji="1" sz="17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13" name="object 13"/>
          <p:cNvSpPr/>
          <p:nvPr/>
        </p:nvSpPr>
        <p:spPr>
          <a:xfrm>
            <a:off x="576000" y="3852011"/>
            <a:ext cx="1440180" cy="1440180"/>
          </a:xfrm>
          <a:custGeom>
            <a:avLst/>
            <a:gdLst/>
            <a:ahLst/>
            <a:cxnLst/>
            <a:rect l="l" t="t" r="r" b="b"/>
            <a:pathLst>
              <a:path w="1440180" h="1440179">
                <a:moveTo>
                  <a:pt x="144106" y="0"/>
                </a:moveTo>
                <a:lnTo>
                  <a:pt x="100085" y="6606"/>
                </a:lnTo>
                <a:lnTo>
                  <a:pt x="34030" y="45120"/>
                </a:lnTo>
                <a:lnTo>
                  <a:pt x="9633" y="85237"/>
                </a:lnTo>
                <a:lnTo>
                  <a:pt x="0" y="144005"/>
                </a:lnTo>
                <a:lnTo>
                  <a:pt x="0" y="1295996"/>
                </a:lnTo>
                <a:lnTo>
                  <a:pt x="6566" y="1339822"/>
                </a:lnTo>
                <a:lnTo>
                  <a:pt x="45050" y="1405913"/>
                </a:lnTo>
                <a:lnTo>
                  <a:pt x="85184" y="1430349"/>
                </a:lnTo>
                <a:lnTo>
                  <a:pt x="144005" y="1440002"/>
                </a:lnTo>
                <a:lnTo>
                  <a:pt x="1295996" y="1440002"/>
                </a:lnTo>
                <a:lnTo>
                  <a:pt x="1339822" y="1433429"/>
                </a:lnTo>
                <a:lnTo>
                  <a:pt x="1405913" y="1394949"/>
                </a:lnTo>
                <a:lnTo>
                  <a:pt x="1430349" y="1354817"/>
                </a:lnTo>
                <a:lnTo>
                  <a:pt x="1440002" y="1295996"/>
                </a:lnTo>
                <a:lnTo>
                  <a:pt x="1440002" y="144005"/>
                </a:lnTo>
                <a:lnTo>
                  <a:pt x="1433429" y="100179"/>
                </a:lnTo>
                <a:lnTo>
                  <a:pt x="1394949" y="34089"/>
                </a:lnTo>
                <a:lnTo>
                  <a:pt x="1354817" y="9652"/>
                </a:lnTo>
                <a:lnTo>
                  <a:pt x="1295996" y="0"/>
                </a:lnTo>
                <a:lnTo>
                  <a:pt x="144106" y="0"/>
                </a:lnTo>
                <a:close/>
              </a:path>
            </a:pathLst>
          </a:custGeom>
          <a:ln w="71996">
            <a:solidFill>
              <a:srgbClr val="6DCFF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txBox="1"/>
          <p:nvPr/>
        </p:nvSpPr>
        <p:spPr>
          <a:xfrm>
            <a:off x="736649" y="8821066"/>
            <a:ext cx="1105535" cy="28511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1700" b="0" i="0" u="none" strike="noStrike" kern="1200" cap="none" spc="0" normalizeH="0" baseline="0" noProof="0" dirty="0">
                <a:ln>
                  <a:noFill/>
                </a:ln>
                <a:solidFill>
                  <a:srgbClr val="EF5BA1"/>
                </a:solidFill>
                <a:effectLst/>
                <a:uLnTx/>
                <a:uFillTx/>
                <a:latin typeface="HGP創英角ｺﾞｼｯｸUB" panose="020B0900000000000000" pitchFamily="50" charset="-128"/>
                <a:ea typeface="HGP創英角ｺﾞｼｯｸUB" panose="020B0900000000000000" pitchFamily="50" charset="-128"/>
                <a:cs typeface="Noto Sans CJK JP Regular"/>
              </a:rPr>
              <a:t>経営協議会</a:t>
            </a:r>
            <a:endParaRPr kumimoji="1" sz="17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15" name="object 15"/>
          <p:cNvSpPr/>
          <p:nvPr/>
        </p:nvSpPr>
        <p:spPr>
          <a:xfrm>
            <a:off x="576000" y="8712009"/>
            <a:ext cx="1440180" cy="1440180"/>
          </a:xfrm>
          <a:custGeom>
            <a:avLst/>
            <a:gdLst/>
            <a:ahLst/>
            <a:cxnLst/>
            <a:rect l="l" t="t" r="r" b="b"/>
            <a:pathLst>
              <a:path w="1440180" h="1440179">
                <a:moveTo>
                  <a:pt x="144106" y="0"/>
                </a:moveTo>
                <a:lnTo>
                  <a:pt x="100085" y="6606"/>
                </a:lnTo>
                <a:lnTo>
                  <a:pt x="34030" y="45120"/>
                </a:lnTo>
                <a:lnTo>
                  <a:pt x="9633" y="85237"/>
                </a:lnTo>
                <a:lnTo>
                  <a:pt x="0" y="144005"/>
                </a:lnTo>
                <a:lnTo>
                  <a:pt x="0" y="1295996"/>
                </a:lnTo>
                <a:lnTo>
                  <a:pt x="6566" y="1339822"/>
                </a:lnTo>
                <a:lnTo>
                  <a:pt x="45050" y="1405913"/>
                </a:lnTo>
                <a:lnTo>
                  <a:pt x="85184" y="1430349"/>
                </a:lnTo>
                <a:lnTo>
                  <a:pt x="144005" y="1440002"/>
                </a:lnTo>
                <a:lnTo>
                  <a:pt x="1295996" y="1440002"/>
                </a:lnTo>
                <a:lnTo>
                  <a:pt x="1339822" y="1433429"/>
                </a:lnTo>
                <a:lnTo>
                  <a:pt x="1405913" y="1394949"/>
                </a:lnTo>
                <a:lnTo>
                  <a:pt x="1430349" y="1354817"/>
                </a:lnTo>
                <a:lnTo>
                  <a:pt x="1440002" y="1295996"/>
                </a:lnTo>
                <a:lnTo>
                  <a:pt x="1440002" y="144005"/>
                </a:lnTo>
                <a:lnTo>
                  <a:pt x="1433429" y="100179"/>
                </a:lnTo>
                <a:lnTo>
                  <a:pt x="1394949" y="34089"/>
                </a:lnTo>
                <a:lnTo>
                  <a:pt x="1354817" y="9652"/>
                </a:lnTo>
                <a:lnTo>
                  <a:pt x="1295996" y="0"/>
                </a:lnTo>
                <a:lnTo>
                  <a:pt x="144106" y="0"/>
                </a:lnTo>
                <a:close/>
              </a:path>
            </a:pathLst>
          </a:custGeom>
          <a:ln w="71996">
            <a:solidFill>
              <a:srgbClr val="6DCFF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txBox="1"/>
          <p:nvPr/>
        </p:nvSpPr>
        <p:spPr>
          <a:xfrm>
            <a:off x="2947403" y="2290845"/>
            <a:ext cx="457834" cy="28511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1700" b="0" i="0" u="none" strike="noStrike" kern="1200" cap="none" spc="0" normalizeH="0" baseline="0" noProof="0" dirty="0">
                <a:ln>
                  <a:noFill/>
                </a:ln>
                <a:solidFill>
                  <a:srgbClr val="EF5BA1"/>
                </a:solidFill>
                <a:effectLst/>
                <a:uLnTx/>
                <a:uFillTx/>
                <a:latin typeface="HGP創英角ｺﾞｼｯｸUB" panose="020B0900000000000000" pitchFamily="50" charset="-128"/>
                <a:ea typeface="HGP創英角ｺﾞｼｯｸUB" panose="020B0900000000000000" pitchFamily="50" charset="-128"/>
                <a:cs typeface="Noto Sans CJK JP Regular"/>
              </a:rPr>
              <a:t>安全</a:t>
            </a:r>
            <a:endParaRPr kumimoji="1" sz="17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17" name="object 17"/>
          <p:cNvSpPr txBox="1"/>
          <p:nvPr/>
        </p:nvSpPr>
        <p:spPr>
          <a:xfrm>
            <a:off x="2626682" y="2492626"/>
            <a:ext cx="1105535" cy="686022"/>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39000"/>
              </a:lnSpc>
              <a:spcBef>
                <a:spcPts val="100"/>
              </a:spcBef>
              <a:spcAft>
                <a:spcPts val="0"/>
              </a:spcAft>
              <a:buClrTx/>
              <a:buSzTx/>
              <a:buFontTx/>
              <a:buNone/>
              <a:tabLst/>
              <a:defRPr/>
            </a:pPr>
            <a:r>
              <a:rPr kumimoji="1" sz="1700" b="0" i="0" u="none" strike="noStrike" kern="1200" cap="none" spc="0" normalizeH="0" baseline="0" noProof="0" dirty="0">
                <a:ln>
                  <a:noFill/>
                </a:ln>
                <a:solidFill>
                  <a:srgbClr val="EF5BA1"/>
                </a:solidFill>
                <a:effectLst/>
                <a:uLnTx/>
                <a:uFillTx/>
                <a:latin typeface="HGP創英角ｺﾞｼｯｸUB" panose="020B0900000000000000" pitchFamily="50" charset="-128"/>
                <a:ea typeface="HGP創英角ｺﾞｼｯｸUB" panose="020B0900000000000000" pitchFamily="50" charset="-128"/>
                <a:cs typeface="Noto Sans CJK JP Regular"/>
              </a:rPr>
              <a:t>衛生委員会 執行委員会</a:t>
            </a:r>
            <a:endParaRPr kumimoji="1" sz="17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18" name="object 18"/>
          <p:cNvSpPr txBox="1"/>
          <p:nvPr/>
        </p:nvSpPr>
        <p:spPr>
          <a:xfrm>
            <a:off x="2614909" y="3313273"/>
            <a:ext cx="1105535" cy="28511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1700" b="0" i="0" u="none" strike="noStrike" kern="1200" cap="none" spc="0" normalizeH="0" baseline="0" noProof="0" dirty="0">
                <a:ln>
                  <a:noFill/>
                </a:ln>
                <a:solidFill>
                  <a:srgbClr val="EF5BA1"/>
                </a:solidFill>
                <a:effectLst/>
                <a:uLnTx/>
                <a:uFillTx/>
                <a:latin typeface="HGP創英角ｺﾞｼｯｸUB" panose="020B0900000000000000" pitchFamily="50" charset="-128"/>
                <a:ea typeface="HGP創英角ｺﾞｼｯｸUB" panose="020B0900000000000000" pitchFamily="50" charset="-128"/>
                <a:cs typeface="Noto Sans CJK JP Regular"/>
              </a:rPr>
              <a:t>労使協議会</a:t>
            </a:r>
            <a:endParaRPr kumimoji="1" sz="1700" b="0" i="0" u="none" strike="noStrike" kern="1200" cap="none" spc="0" normalizeH="0" baseline="0" noProof="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19" name="object 19"/>
          <p:cNvSpPr/>
          <p:nvPr/>
        </p:nvSpPr>
        <p:spPr>
          <a:xfrm>
            <a:off x="2448001" y="2231999"/>
            <a:ext cx="1440180" cy="1440180"/>
          </a:xfrm>
          <a:custGeom>
            <a:avLst/>
            <a:gdLst/>
            <a:ahLst/>
            <a:cxnLst/>
            <a:rect l="l" t="t" r="r" b="b"/>
            <a:pathLst>
              <a:path w="1440179" h="1440179">
                <a:moveTo>
                  <a:pt x="144106" y="0"/>
                </a:moveTo>
                <a:lnTo>
                  <a:pt x="100085" y="6606"/>
                </a:lnTo>
                <a:lnTo>
                  <a:pt x="34030" y="45120"/>
                </a:lnTo>
                <a:lnTo>
                  <a:pt x="9633" y="85237"/>
                </a:lnTo>
                <a:lnTo>
                  <a:pt x="0" y="144005"/>
                </a:lnTo>
                <a:lnTo>
                  <a:pt x="0" y="1295996"/>
                </a:lnTo>
                <a:lnTo>
                  <a:pt x="6566" y="1339822"/>
                </a:lnTo>
                <a:lnTo>
                  <a:pt x="45050" y="1405913"/>
                </a:lnTo>
                <a:lnTo>
                  <a:pt x="85184" y="1430349"/>
                </a:lnTo>
                <a:lnTo>
                  <a:pt x="144005" y="1440002"/>
                </a:lnTo>
                <a:lnTo>
                  <a:pt x="1295996" y="1440002"/>
                </a:lnTo>
                <a:lnTo>
                  <a:pt x="1339822" y="1433429"/>
                </a:lnTo>
                <a:lnTo>
                  <a:pt x="1405913" y="1394949"/>
                </a:lnTo>
                <a:lnTo>
                  <a:pt x="1430349" y="1354817"/>
                </a:lnTo>
                <a:lnTo>
                  <a:pt x="1440002" y="1295996"/>
                </a:lnTo>
                <a:lnTo>
                  <a:pt x="1440002" y="144005"/>
                </a:lnTo>
                <a:lnTo>
                  <a:pt x="1433429" y="100179"/>
                </a:lnTo>
                <a:lnTo>
                  <a:pt x="1394949" y="34089"/>
                </a:lnTo>
                <a:lnTo>
                  <a:pt x="1354817" y="9652"/>
                </a:lnTo>
                <a:lnTo>
                  <a:pt x="1295996" y="0"/>
                </a:lnTo>
                <a:lnTo>
                  <a:pt x="144106" y="0"/>
                </a:lnTo>
                <a:close/>
              </a:path>
            </a:pathLst>
          </a:custGeom>
          <a:ln w="71996">
            <a:solidFill>
              <a:srgbClr val="6DCFF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txBox="1"/>
          <p:nvPr/>
        </p:nvSpPr>
        <p:spPr>
          <a:xfrm>
            <a:off x="2608643" y="3961055"/>
            <a:ext cx="1105535" cy="28511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1700" b="0" i="0" u="none" strike="noStrike" kern="1200" cap="none" spc="0" normalizeH="0" baseline="0" noProof="0" dirty="0">
                <a:ln>
                  <a:noFill/>
                </a:ln>
                <a:solidFill>
                  <a:srgbClr val="EF5BA1"/>
                </a:solidFill>
                <a:effectLst/>
                <a:uLnTx/>
                <a:uFillTx/>
                <a:latin typeface="HGP創英角ｺﾞｼｯｸUB" panose="020B0900000000000000" pitchFamily="50" charset="-128"/>
                <a:ea typeface="HGP創英角ｺﾞｼｯｸUB" panose="020B0900000000000000" pitchFamily="50" charset="-128"/>
                <a:cs typeface="Noto Sans CJK JP Regular"/>
              </a:rPr>
              <a:t>中央委員会</a:t>
            </a:r>
            <a:endParaRPr kumimoji="1" sz="17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21" name="object 21"/>
          <p:cNvSpPr txBox="1"/>
          <p:nvPr/>
        </p:nvSpPr>
        <p:spPr>
          <a:xfrm>
            <a:off x="2507005" y="4221701"/>
            <a:ext cx="1321435" cy="185948"/>
          </a:xfrm>
          <a:prstGeom prst="rect">
            <a:avLst/>
          </a:prstGeom>
        </p:spPr>
        <p:txBody>
          <a:bodyPr vert="horz" wrap="square" lIns="0" tIns="16510" rIns="0" bIns="0" rtlCol="0">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1" sz="1100" b="0" i="0" u="none" strike="noStrike" kern="1200" cap="none" spc="30" normalizeH="0" baseline="0" noProof="0" dirty="0">
                <a:ln>
                  <a:noFill/>
                </a:ln>
                <a:solidFill>
                  <a:srgbClr val="EF5BA1"/>
                </a:solidFill>
                <a:effectLst/>
                <a:uLnTx/>
                <a:uFillTx/>
                <a:latin typeface="HGP創英角ｺﾞｼｯｸUB" panose="020B0900000000000000" pitchFamily="50" charset="-128"/>
                <a:ea typeface="HGP創英角ｺﾞｼｯｸUB" panose="020B0900000000000000" pitchFamily="50" charset="-128"/>
                <a:cs typeface="Noto Sans CJK JP Regular"/>
              </a:rPr>
              <a:t>（春闘要求案決定）</a:t>
            </a:r>
            <a:endParaRPr kumimoji="1" sz="11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22" name="object 22"/>
          <p:cNvSpPr/>
          <p:nvPr/>
        </p:nvSpPr>
        <p:spPr>
          <a:xfrm>
            <a:off x="2448001" y="3852011"/>
            <a:ext cx="1440180" cy="1440180"/>
          </a:xfrm>
          <a:custGeom>
            <a:avLst/>
            <a:gdLst/>
            <a:ahLst/>
            <a:cxnLst/>
            <a:rect l="l" t="t" r="r" b="b"/>
            <a:pathLst>
              <a:path w="1440179" h="1440179">
                <a:moveTo>
                  <a:pt x="144106" y="0"/>
                </a:moveTo>
                <a:lnTo>
                  <a:pt x="100085" y="6606"/>
                </a:lnTo>
                <a:lnTo>
                  <a:pt x="34030" y="45120"/>
                </a:lnTo>
                <a:lnTo>
                  <a:pt x="9633" y="85237"/>
                </a:lnTo>
                <a:lnTo>
                  <a:pt x="0" y="144005"/>
                </a:lnTo>
                <a:lnTo>
                  <a:pt x="0" y="1295996"/>
                </a:lnTo>
                <a:lnTo>
                  <a:pt x="6566" y="1339822"/>
                </a:lnTo>
                <a:lnTo>
                  <a:pt x="45050" y="1405913"/>
                </a:lnTo>
                <a:lnTo>
                  <a:pt x="85184" y="1430349"/>
                </a:lnTo>
                <a:lnTo>
                  <a:pt x="144005" y="1440002"/>
                </a:lnTo>
                <a:lnTo>
                  <a:pt x="1295996" y="1440002"/>
                </a:lnTo>
                <a:lnTo>
                  <a:pt x="1339822" y="1433429"/>
                </a:lnTo>
                <a:lnTo>
                  <a:pt x="1405913" y="1394949"/>
                </a:lnTo>
                <a:lnTo>
                  <a:pt x="1430349" y="1354817"/>
                </a:lnTo>
                <a:lnTo>
                  <a:pt x="1440002" y="1295996"/>
                </a:lnTo>
                <a:lnTo>
                  <a:pt x="1440002" y="144005"/>
                </a:lnTo>
                <a:lnTo>
                  <a:pt x="1433429" y="100179"/>
                </a:lnTo>
                <a:lnTo>
                  <a:pt x="1394949" y="34089"/>
                </a:lnTo>
                <a:lnTo>
                  <a:pt x="1354817" y="9652"/>
                </a:lnTo>
                <a:lnTo>
                  <a:pt x="1295996" y="0"/>
                </a:lnTo>
                <a:lnTo>
                  <a:pt x="144106" y="0"/>
                </a:lnTo>
                <a:close/>
              </a:path>
            </a:pathLst>
          </a:custGeom>
          <a:ln w="71996">
            <a:solidFill>
              <a:srgbClr val="6DCFF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txBox="1"/>
          <p:nvPr/>
        </p:nvSpPr>
        <p:spPr>
          <a:xfrm>
            <a:off x="2722994" y="5581054"/>
            <a:ext cx="889635" cy="459105"/>
          </a:xfrm>
          <a:prstGeom prst="rect">
            <a:avLst/>
          </a:prstGeom>
        </p:spPr>
        <p:txBody>
          <a:bodyPr vert="horz" wrap="square" lIns="0" tIns="12700" rIns="0" bIns="0" rtlCol="0">
            <a:spAutoFit/>
          </a:bodyPr>
          <a:lstStyle/>
          <a:p>
            <a:pPr marL="0" marR="5715" lvl="0" indent="0" algn="ctr" defTabSz="914400" rtl="0" eaLnBrk="1" fontAlgn="auto" latinLnBrk="0" hangingPunct="1">
              <a:lnSpc>
                <a:spcPct val="100000"/>
              </a:lnSpc>
              <a:spcBef>
                <a:spcPts val="100"/>
              </a:spcBef>
              <a:spcAft>
                <a:spcPts val="0"/>
              </a:spcAft>
              <a:buClrTx/>
              <a:buSzTx/>
              <a:buFontTx/>
              <a:buNone/>
              <a:tabLst/>
              <a:defRPr/>
            </a:pPr>
            <a:r>
              <a:rPr kumimoji="1" sz="1700" b="0" i="0" u="none" strike="noStrike" kern="1200" cap="none" spc="0" normalizeH="0" baseline="0" noProof="0" dirty="0">
                <a:ln>
                  <a:noFill/>
                </a:ln>
                <a:solidFill>
                  <a:srgbClr val="EF5BA1"/>
                </a:solidFill>
                <a:effectLst/>
                <a:uLnTx/>
                <a:uFillTx/>
                <a:latin typeface="HGP創英角ｺﾞｼｯｸUB" panose="020B0900000000000000" pitchFamily="50" charset="-128"/>
                <a:ea typeface="HGP創英角ｺﾞｼｯｸUB" panose="020B0900000000000000" pitchFamily="50" charset="-128"/>
                <a:cs typeface="Noto Sans CJK JP Regular"/>
              </a:rPr>
              <a:t>春　闘</a:t>
            </a:r>
            <a:endParaRPr kumimoji="1" sz="17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a:p>
            <a:pPr marL="0" marR="0" lvl="0" indent="0" algn="ctr" defTabSz="914400" rtl="0" eaLnBrk="1" fontAlgn="auto" latinLnBrk="0" hangingPunct="1">
              <a:lnSpc>
                <a:spcPct val="100000"/>
              </a:lnSpc>
              <a:spcBef>
                <a:spcPts val="45"/>
              </a:spcBef>
              <a:spcAft>
                <a:spcPts val="0"/>
              </a:spcAft>
              <a:buClrTx/>
              <a:buSzTx/>
              <a:buFontTx/>
              <a:buNone/>
              <a:tabLst/>
              <a:defRPr/>
            </a:pPr>
            <a:r>
              <a:rPr kumimoji="1" sz="1100" b="0" i="0" u="none" strike="noStrike" kern="1200" cap="none" spc="30" normalizeH="0" baseline="0" noProof="0" dirty="0">
                <a:ln>
                  <a:noFill/>
                </a:ln>
                <a:solidFill>
                  <a:srgbClr val="EF5BA1"/>
                </a:solidFill>
                <a:effectLst/>
                <a:uLnTx/>
                <a:uFillTx/>
                <a:latin typeface="HGP創英角ｺﾞｼｯｸUB" panose="020B0900000000000000" pitchFamily="50" charset="-128"/>
                <a:ea typeface="HGP創英角ｺﾞｼｯｸUB" panose="020B0900000000000000" pitchFamily="50" charset="-128"/>
                <a:cs typeface="Noto Sans CJK JP Regular"/>
              </a:rPr>
              <a:t>（団体交渉）</a:t>
            </a:r>
            <a:endParaRPr kumimoji="1" sz="11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24" name="object 24"/>
          <p:cNvSpPr/>
          <p:nvPr/>
        </p:nvSpPr>
        <p:spPr>
          <a:xfrm>
            <a:off x="2448001" y="5472010"/>
            <a:ext cx="1440180" cy="1440180"/>
          </a:xfrm>
          <a:custGeom>
            <a:avLst/>
            <a:gdLst/>
            <a:ahLst/>
            <a:cxnLst/>
            <a:rect l="l" t="t" r="r" b="b"/>
            <a:pathLst>
              <a:path w="1440179" h="1440179">
                <a:moveTo>
                  <a:pt x="144106" y="0"/>
                </a:moveTo>
                <a:lnTo>
                  <a:pt x="100085" y="6606"/>
                </a:lnTo>
                <a:lnTo>
                  <a:pt x="34030" y="45120"/>
                </a:lnTo>
                <a:lnTo>
                  <a:pt x="9633" y="85237"/>
                </a:lnTo>
                <a:lnTo>
                  <a:pt x="0" y="144005"/>
                </a:lnTo>
                <a:lnTo>
                  <a:pt x="0" y="1295996"/>
                </a:lnTo>
                <a:lnTo>
                  <a:pt x="6566" y="1339822"/>
                </a:lnTo>
                <a:lnTo>
                  <a:pt x="45050" y="1405913"/>
                </a:lnTo>
                <a:lnTo>
                  <a:pt x="85184" y="1430349"/>
                </a:lnTo>
                <a:lnTo>
                  <a:pt x="144005" y="1440002"/>
                </a:lnTo>
                <a:lnTo>
                  <a:pt x="1295996" y="1440002"/>
                </a:lnTo>
                <a:lnTo>
                  <a:pt x="1339822" y="1433429"/>
                </a:lnTo>
                <a:lnTo>
                  <a:pt x="1405913" y="1394949"/>
                </a:lnTo>
                <a:lnTo>
                  <a:pt x="1430349" y="1354817"/>
                </a:lnTo>
                <a:lnTo>
                  <a:pt x="1440002" y="1295996"/>
                </a:lnTo>
                <a:lnTo>
                  <a:pt x="1440002" y="144005"/>
                </a:lnTo>
                <a:lnTo>
                  <a:pt x="1433429" y="100179"/>
                </a:lnTo>
                <a:lnTo>
                  <a:pt x="1394949" y="34089"/>
                </a:lnTo>
                <a:lnTo>
                  <a:pt x="1354817" y="9652"/>
                </a:lnTo>
                <a:lnTo>
                  <a:pt x="1295996" y="0"/>
                </a:lnTo>
                <a:lnTo>
                  <a:pt x="144106" y="0"/>
                </a:lnTo>
                <a:close/>
              </a:path>
            </a:pathLst>
          </a:custGeom>
          <a:ln w="71996">
            <a:solidFill>
              <a:srgbClr val="6DCFF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txBox="1"/>
          <p:nvPr/>
        </p:nvSpPr>
        <p:spPr>
          <a:xfrm>
            <a:off x="2744057" y="7118170"/>
            <a:ext cx="889635" cy="537210"/>
          </a:xfrm>
          <a:prstGeom prst="rect">
            <a:avLst/>
          </a:prstGeom>
        </p:spPr>
        <p:txBody>
          <a:bodyPr vert="horz" wrap="square" lIns="0" tIns="27305" rIns="0" bIns="0" rtlCol="0">
            <a:spAutoFit/>
          </a:bodyPr>
          <a:lstStyle/>
          <a:p>
            <a:pPr marL="12700" marR="5080" lvl="0" indent="101600" algn="l" defTabSz="914400" rtl="0" eaLnBrk="1" fontAlgn="auto" latinLnBrk="0" hangingPunct="1">
              <a:lnSpc>
                <a:spcPts val="1980"/>
              </a:lnSpc>
              <a:spcBef>
                <a:spcPts val="215"/>
              </a:spcBef>
              <a:spcAft>
                <a:spcPts val="0"/>
              </a:spcAft>
              <a:buClrTx/>
              <a:buSzTx/>
              <a:buFontTx/>
              <a:buNone/>
              <a:tabLst/>
              <a:defRPr/>
            </a:pPr>
            <a:r>
              <a:rPr kumimoji="1" sz="1700" b="0" i="0" u="none" strike="noStrike" kern="1200" cap="none" spc="-35" normalizeH="0" baseline="0" noProof="0" dirty="0">
                <a:ln>
                  <a:noFill/>
                </a:ln>
                <a:solidFill>
                  <a:srgbClr val="EF5BA1"/>
                </a:solidFill>
                <a:effectLst/>
                <a:uLnTx/>
                <a:uFillTx/>
                <a:latin typeface="HGP創英角ｺﾞｼｯｸUB" panose="020B0900000000000000" pitchFamily="50" charset="-128"/>
                <a:ea typeface="HGP創英角ｺﾞｼｯｸUB" panose="020B0900000000000000" pitchFamily="50" charset="-128"/>
                <a:cs typeface="Noto Sans CJK JP Regular"/>
              </a:rPr>
              <a:t>36</a:t>
            </a:r>
            <a:r>
              <a:rPr kumimoji="1" sz="1700" b="0" i="0" u="none" strike="noStrike" kern="1200" cap="none" spc="-65" normalizeH="0" baseline="0" noProof="0" dirty="0">
                <a:ln>
                  <a:noFill/>
                </a:ln>
                <a:solidFill>
                  <a:srgbClr val="EF5BA1"/>
                </a:solidFill>
                <a:effectLst/>
                <a:uLnTx/>
                <a:uFillTx/>
                <a:latin typeface="HGP創英角ｺﾞｼｯｸUB" panose="020B0900000000000000" pitchFamily="50" charset="-128"/>
                <a:ea typeface="HGP創英角ｺﾞｼｯｸUB" panose="020B0900000000000000" pitchFamily="50" charset="-128"/>
                <a:cs typeface="Noto Sans CJK JP Regular"/>
              </a:rPr>
              <a:t>協定 </a:t>
            </a:r>
            <a:r>
              <a:rPr kumimoji="1" sz="1700" b="0" i="0" u="none" strike="noStrike" kern="1200" cap="none" spc="0" normalizeH="0" baseline="0" noProof="0" dirty="0">
                <a:ln>
                  <a:noFill/>
                </a:ln>
                <a:solidFill>
                  <a:srgbClr val="EF5BA1"/>
                </a:solidFill>
                <a:effectLst/>
                <a:uLnTx/>
                <a:uFillTx/>
                <a:latin typeface="HGP創英角ｺﾞｼｯｸUB" panose="020B0900000000000000" pitchFamily="50" charset="-128"/>
                <a:ea typeface="HGP創英角ｺﾞｼｯｸUB" panose="020B0900000000000000" pitchFamily="50" charset="-128"/>
                <a:cs typeface="Noto Sans CJK JP Regular"/>
              </a:rPr>
              <a:t>改訂協議</a:t>
            </a:r>
            <a:endParaRPr kumimoji="1" sz="17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26" name="object 26"/>
          <p:cNvSpPr/>
          <p:nvPr/>
        </p:nvSpPr>
        <p:spPr>
          <a:xfrm>
            <a:off x="2448001" y="7092010"/>
            <a:ext cx="1440180" cy="1440180"/>
          </a:xfrm>
          <a:custGeom>
            <a:avLst/>
            <a:gdLst/>
            <a:ahLst/>
            <a:cxnLst/>
            <a:rect l="l" t="t" r="r" b="b"/>
            <a:pathLst>
              <a:path w="1440179" h="1440179">
                <a:moveTo>
                  <a:pt x="144106" y="0"/>
                </a:moveTo>
                <a:lnTo>
                  <a:pt x="100085" y="6606"/>
                </a:lnTo>
                <a:lnTo>
                  <a:pt x="34030" y="45120"/>
                </a:lnTo>
                <a:lnTo>
                  <a:pt x="9633" y="85237"/>
                </a:lnTo>
                <a:lnTo>
                  <a:pt x="0" y="144005"/>
                </a:lnTo>
                <a:lnTo>
                  <a:pt x="0" y="1295996"/>
                </a:lnTo>
                <a:lnTo>
                  <a:pt x="6566" y="1339822"/>
                </a:lnTo>
                <a:lnTo>
                  <a:pt x="45050" y="1405913"/>
                </a:lnTo>
                <a:lnTo>
                  <a:pt x="85184" y="1430349"/>
                </a:lnTo>
                <a:lnTo>
                  <a:pt x="144005" y="1440002"/>
                </a:lnTo>
                <a:lnTo>
                  <a:pt x="1295996" y="1440002"/>
                </a:lnTo>
                <a:lnTo>
                  <a:pt x="1339822" y="1433429"/>
                </a:lnTo>
                <a:lnTo>
                  <a:pt x="1405913" y="1394949"/>
                </a:lnTo>
                <a:lnTo>
                  <a:pt x="1430349" y="1354817"/>
                </a:lnTo>
                <a:lnTo>
                  <a:pt x="1440002" y="1295996"/>
                </a:lnTo>
                <a:lnTo>
                  <a:pt x="1440002" y="144005"/>
                </a:lnTo>
                <a:lnTo>
                  <a:pt x="1433429" y="100179"/>
                </a:lnTo>
                <a:lnTo>
                  <a:pt x="1394949" y="34089"/>
                </a:lnTo>
                <a:lnTo>
                  <a:pt x="1354817" y="9652"/>
                </a:lnTo>
                <a:lnTo>
                  <a:pt x="1295996" y="0"/>
                </a:lnTo>
                <a:lnTo>
                  <a:pt x="144106" y="0"/>
                </a:lnTo>
                <a:close/>
              </a:path>
            </a:pathLst>
          </a:custGeom>
          <a:ln w="71996">
            <a:solidFill>
              <a:srgbClr val="6DCFF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txBox="1"/>
          <p:nvPr/>
        </p:nvSpPr>
        <p:spPr>
          <a:xfrm>
            <a:off x="2716644" y="8821066"/>
            <a:ext cx="889635" cy="285115"/>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1" sz="1700" b="0" i="0" u="none" strike="noStrike" kern="1200" cap="none" spc="0" normalizeH="0" baseline="0" noProof="0" dirty="0">
                <a:ln>
                  <a:noFill/>
                </a:ln>
                <a:solidFill>
                  <a:srgbClr val="EF5BA1"/>
                </a:solidFill>
                <a:effectLst/>
                <a:uLnTx/>
                <a:uFillTx/>
                <a:latin typeface="HGP創英角ｺﾞｼｯｸUB" panose="020B0900000000000000" pitchFamily="50" charset="-128"/>
                <a:ea typeface="HGP創英角ｺﾞｼｯｸUB" panose="020B0900000000000000" pitchFamily="50" charset="-128"/>
                <a:cs typeface="Noto Sans CJK JP Regular"/>
              </a:rPr>
              <a:t>メーデー</a:t>
            </a:r>
            <a:endParaRPr kumimoji="1" sz="17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28" name="object 28"/>
          <p:cNvSpPr/>
          <p:nvPr/>
        </p:nvSpPr>
        <p:spPr>
          <a:xfrm>
            <a:off x="2448001" y="8712009"/>
            <a:ext cx="1440180" cy="1440180"/>
          </a:xfrm>
          <a:custGeom>
            <a:avLst/>
            <a:gdLst/>
            <a:ahLst/>
            <a:cxnLst/>
            <a:rect l="l" t="t" r="r" b="b"/>
            <a:pathLst>
              <a:path w="1440179" h="1440179">
                <a:moveTo>
                  <a:pt x="144106" y="0"/>
                </a:moveTo>
                <a:lnTo>
                  <a:pt x="100085" y="6606"/>
                </a:lnTo>
                <a:lnTo>
                  <a:pt x="34030" y="45120"/>
                </a:lnTo>
                <a:lnTo>
                  <a:pt x="9633" y="85237"/>
                </a:lnTo>
                <a:lnTo>
                  <a:pt x="0" y="144005"/>
                </a:lnTo>
                <a:lnTo>
                  <a:pt x="0" y="1295996"/>
                </a:lnTo>
                <a:lnTo>
                  <a:pt x="6566" y="1339822"/>
                </a:lnTo>
                <a:lnTo>
                  <a:pt x="45050" y="1405913"/>
                </a:lnTo>
                <a:lnTo>
                  <a:pt x="85184" y="1430349"/>
                </a:lnTo>
                <a:lnTo>
                  <a:pt x="144005" y="1440002"/>
                </a:lnTo>
                <a:lnTo>
                  <a:pt x="1295996" y="1440002"/>
                </a:lnTo>
                <a:lnTo>
                  <a:pt x="1339822" y="1433429"/>
                </a:lnTo>
                <a:lnTo>
                  <a:pt x="1405913" y="1394949"/>
                </a:lnTo>
                <a:lnTo>
                  <a:pt x="1430349" y="1354817"/>
                </a:lnTo>
                <a:lnTo>
                  <a:pt x="1440002" y="1295996"/>
                </a:lnTo>
                <a:lnTo>
                  <a:pt x="1440002" y="144005"/>
                </a:lnTo>
                <a:lnTo>
                  <a:pt x="1433429" y="100179"/>
                </a:lnTo>
                <a:lnTo>
                  <a:pt x="1394949" y="34089"/>
                </a:lnTo>
                <a:lnTo>
                  <a:pt x="1354817" y="9652"/>
                </a:lnTo>
                <a:lnTo>
                  <a:pt x="1295996" y="0"/>
                </a:lnTo>
                <a:lnTo>
                  <a:pt x="144106" y="0"/>
                </a:lnTo>
                <a:close/>
              </a:path>
            </a:pathLst>
          </a:custGeom>
          <a:ln w="71996">
            <a:solidFill>
              <a:srgbClr val="6DCFF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txBox="1"/>
          <p:nvPr/>
        </p:nvSpPr>
        <p:spPr>
          <a:xfrm>
            <a:off x="665329" y="7099300"/>
            <a:ext cx="1296677" cy="274434"/>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1700" b="0" i="0" u="none" strike="noStrike" kern="1200" cap="none" spc="465" normalizeH="0" baseline="0" noProof="0" dirty="0">
                <a:ln>
                  <a:noFill/>
                </a:ln>
                <a:solidFill>
                  <a:srgbClr val="EF5BA1"/>
                </a:solidFill>
                <a:effectLst/>
                <a:uLnTx/>
                <a:uFillTx/>
                <a:latin typeface="HGP創英角ｺﾞｼｯｸUB" panose="020B0900000000000000" pitchFamily="50" charset="-128"/>
                <a:ea typeface="HGP創英角ｺﾞｼｯｸUB" panose="020B0900000000000000" pitchFamily="50" charset="-128"/>
                <a:cs typeface="Noto Sans CJK JP Regular"/>
              </a:rPr>
              <a:t> </a:t>
            </a:r>
            <a:r>
              <a:rPr kumimoji="1" sz="1700" b="0" i="0" u="none" strike="noStrike" kern="1200" cap="none" spc="465"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cs typeface="Noto Sans CJK JP Regular"/>
              </a:rPr>
              <a:t>〇〇</a:t>
            </a:r>
            <a:r>
              <a:rPr kumimoji="1" sz="1700" b="0" i="0" u="none" strike="noStrike" kern="1200" cap="none" spc="465" normalizeH="0" baseline="0" noProof="0" dirty="0">
                <a:ln>
                  <a:noFill/>
                </a:ln>
                <a:solidFill>
                  <a:srgbClr val="EF5BA1"/>
                </a:solidFill>
                <a:effectLst/>
                <a:uLnTx/>
                <a:uFillTx/>
                <a:latin typeface="HGP創英角ｺﾞｼｯｸUB" panose="020B0900000000000000" pitchFamily="50" charset="-128"/>
                <a:ea typeface="HGP創英角ｺﾞｼｯｸUB" panose="020B0900000000000000" pitchFamily="50" charset="-128"/>
                <a:cs typeface="Noto Sans CJK JP Regular"/>
              </a:rPr>
              <a:t>大会</a:t>
            </a:r>
            <a:endParaRPr kumimoji="1" sz="17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30" name="object 30"/>
          <p:cNvSpPr txBox="1"/>
          <p:nvPr/>
        </p:nvSpPr>
        <p:spPr>
          <a:xfrm>
            <a:off x="623458" y="7316758"/>
            <a:ext cx="1363092" cy="457834"/>
          </a:xfrm>
          <a:prstGeom prst="rect">
            <a:avLst/>
          </a:prstGeom>
        </p:spPr>
        <p:txBody>
          <a:bodyPr vert="horz" wrap="square" lIns="0" tIns="60325" rIns="0" bIns="0" rtlCol="0">
            <a:spAutoFit/>
          </a:bodyPr>
          <a:lstStyle/>
          <a:p>
            <a:pPr marL="12700" marR="0" lvl="0" indent="0" algn="ctr" defTabSz="914400" rtl="0" eaLnBrk="1" fontAlgn="auto" latinLnBrk="0" hangingPunct="1">
              <a:lnSpc>
                <a:spcPct val="100000"/>
              </a:lnSpc>
              <a:spcBef>
                <a:spcPts val="475"/>
              </a:spcBef>
              <a:spcAft>
                <a:spcPts val="0"/>
              </a:spcAft>
              <a:buClrTx/>
              <a:buSzTx/>
              <a:buFontTx/>
              <a:buNone/>
              <a:tabLst/>
              <a:defRPr/>
            </a:pPr>
            <a:r>
              <a:rPr kumimoji="1" sz="1100" b="0" i="0" u="none" strike="noStrike" kern="1200" cap="none" spc="30" normalizeH="0" baseline="0" noProof="0" dirty="0">
                <a:ln>
                  <a:noFill/>
                </a:ln>
                <a:solidFill>
                  <a:srgbClr val="EF5BA1"/>
                </a:solidFill>
                <a:effectLst/>
                <a:uLnTx/>
                <a:uFillTx/>
                <a:latin typeface="HGP創英角ｺﾞｼｯｸUB" panose="020B0900000000000000" pitchFamily="50" charset="-128"/>
                <a:ea typeface="HGP創英角ｺﾞｼｯｸUB" panose="020B0900000000000000" pitchFamily="50" charset="-128"/>
                <a:cs typeface="Noto Sans CJK JP Regular"/>
              </a:rPr>
              <a:t>（</a:t>
            </a:r>
            <a:r>
              <a:rPr kumimoji="1" sz="1100" b="0" i="0" u="none" strike="noStrike" kern="1200" cap="none" spc="30" normalizeH="0" baseline="0" noProof="0" dirty="0" err="1">
                <a:ln>
                  <a:noFill/>
                </a:ln>
                <a:solidFill>
                  <a:srgbClr val="EF5BA1"/>
                </a:solidFill>
                <a:effectLst/>
                <a:uLnTx/>
                <a:uFillTx/>
                <a:latin typeface="HGP創英角ｺﾞｼｯｸUB" panose="020B0900000000000000" pitchFamily="50" charset="-128"/>
                <a:ea typeface="HGP創英角ｺﾞｼｯｸUB" panose="020B0900000000000000" pitchFamily="50" charset="-128"/>
                <a:cs typeface="Noto Sans CJK JP Regular"/>
              </a:rPr>
              <a:t>レクリエーショ</a:t>
            </a:r>
            <a:r>
              <a:rPr kumimoji="1" lang="ja-JP" altLang="en-US" sz="1100" b="0" i="0" u="none" strike="noStrike" kern="1200" cap="none" spc="30" normalizeH="0" baseline="0" noProof="0" dirty="0">
                <a:ln>
                  <a:noFill/>
                </a:ln>
                <a:solidFill>
                  <a:srgbClr val="EF5BA1"/>
                </a:solidFill>
                <a:effectLst/>
                <a:uLnTx/>
                <a:uFillTx/>
                <a:latin typeface="HGP創英角ｺﾞｼｯｸUB" panose="020B0900000000000000" pitchFamily="50" charset="-128"/>
                <a:ea typeface="HGP創英角ｺﾞｼｯｸUB" panose="020B0900000000000000" pitchFamily="50" charset="-128"/>
                <a:cs typeface="Noto Sans CJK JP Regular"/>
              </a:rPr>
              <a:t>ン）</a:t>
            </a:r>
            <a:endParaRPr kumimoji="1" sz="11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a:p>
            <a:pPr marL="516255" marR="0" lvl="0" indent="0" algn="l" defTabSz="914400" rtl="0" eaLnBrk="1" fontAlgn="auto" latinLnBrk="0" hangingPunct="1">
              <a:lnSpc>
                <a:spcPct val="100000"/>
              </a:lnSpc>
              <a:spcBef>
                <a:spcPts val="380"/>
              </a:spcBef>
              <a:spcAft>
                <a:spcPts val="0"/>
              </a:spcAft>
              <a:buClrTx/>
              <a:buSzTx/>
              <a:buFontTx/>
              <a:buNone/>
              <a:tabLst/>
              <a:defRPr/>
            </a:pPr>
            <a:r>
              <a:rPr kumimoji="1" sz="1100" b="0" i="0" u="none" strike="noStrike" kern="1200" cap="none" spc="30" normalizeH="0" baseline="0" noProof="0" dirty="0">
                <a:ln>
                  <a:noFill/>
                </a:ln>
                <a:solidFill>
                  <a:srgbClr val="EF5BA1"/>
                </a:solidFill>
                <a:effectLst/>
                <a:uLnTx/>
                <a:uFillTx/>
                <a:latin typeface="Noto Sans CJK JP Regular"/>
                <a:ea typeface="+mn-ea"/>
                <a:cs typeface="Noto Sans CJK JP Regular"/>
              </a:rPr>
              <a:t>ン）</a:t>
            </a:r>
            <a:endParaRPr kumimoji="1" sz="1100" b="0" i="0" u="none" strike="noStrike" kern="1200" cap="none" spc="0" normalizeH="0" baseline="0" noProof="0" dirty="0">
              <a:ln>
                <a:noFill/>
              </a:ln>
              <a:solidFill>
                <a:prstClr val="black"/>
              </a:solidFill>
              <a:effectLst/>
              <a:uLnTx/>
              <a:uFillTx/>
              <a:latin typeface="Noto Sans CJK JP Regular"/>
              <a:ea typeface="+mn-ea"/>
              <a:cs typeface="Noto Sans CJK JP Regular"/>
            </a:endParaRPr>
          </a:p>
        </p:txBody>
      </p:sp>
      <p:sp>
        <p:nvSpPr>
          <p:cNvPr id="31" name="object 31"/>
          <p:cNvSpPr/>
          <p:nvPr/>
        </p:nvSpPr>
        <p:spPr>
          <a:xfrm>
            <a:off x="576000" y="7092010"/>
            <a:ext cx="1440180" cy="1440180"/>
          </a:xfrm>
          <a:custGeom>
            <a:avLst/>
            <a:gdLst/>
            <a:ahLst/>
            <a:cxnLst/>
            <a:rect l="l" t="t" r="r" b="b"/>
            <a:pathLst>
              <a:path w="1440180" h="1440179">
                <a:moveTo>
                  <a:pt x="144106" y="0"/>
                </a:moveTo>
                <a:lnTo>
                  <a:pt x="100085" y="6606"/>
                </a:lnTo>
                <a:lnTo>
                  <a:pt x="34030" y="45120"/>
                </a:lnTo>
                <a:lnTo>
                  <a:pt x="9633" y="85237"/>
                </a:lnTo>
                <a:lnTo>
                  <a:pt x="0" y="144005"/>
                </a:lnTo>
                <a:lnTo>
                  <a:pt x="0" y="1295996"/>
                </a:lnTo>
                <a:lnTo>
                  <a:pt x="6566" y="1339822"/>
                </a:lnTo>
                <a:lnTo>
                  <a:pt x="45050" y="1405913"/>
                </a:lnTo>
                <a:lnTo>
                  <a:pt x="85184" y="1430349"/>
                </a:lnTo>
                <a:lnTo>
                  <a:pt x="144005" y="1440002"/>
                </a:lnTo>
                <a:lnTo>
                  <a:pt x="1295996" y="1440002"/>
                </a:lnTo>
                <a:lnTo>
                  <a:pt x="1339822" y="1433429"/>
                </a:lnTo>
                <a:lnTo>
                  <a:pt x="1405913" y="1394949"/>
                </a:lnTo>
                <a:lnTo>
                  <a:pt x="1430349" y="1354817"/>
                </a:lnTo>
                <a:lnTo>
                  <a:pt x="1440002" y="1295996"/>
                </a:lnTo>
                <a:lnTo>
                  <a:pt x="1440002" y="144005"/>
                </a:lnTo>
                <a:lnTo>
                  <a:pt x="1433429" y="100179"/>
                </a:lnTo>
                <a:lnTo>
                  <a:pt x="1394949" y="34089"/>
                </a:lnTo>
                <a:lnTo>
                  <a:pt x="1354817" y="9652"/>
                </a:lnTo>
                <a:lnTo>
                  <a:pt x="1295996" y="0"/>
                </a:lnTo>
                <a:lnTo>
                  <a:pt x="144106" y="0"/>
                </a:lnTo>
                <a:close/>
              </a:path>
            </a:pathLst>
          </a:custGeom>
          <a:ln w="71996">
            <a:solidFill>
              <a:srgbClr val="6DCFF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txBox="1"/>
          <p:nvPr/>
        </p:nvSpPr>
        <p:spPr>
          <a:xfrm>
            <a:off x="224385" y="5171977"/>
            <a:ext cx="570230" cy="67373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4250" b="0" i="0" u="none" strike="noStrike" kern="1200" cap="none" spc="0" normalizeH="0" baseline="0" noProof="0" dirty="0">
                <a:ln w="9525">
                  <a:solidFill>
                    <a:prstClr val="white"/>
                  </a:solidFill>
                </a:ln>
                <a:solidFill>
                  <a:srgbClr val="E4C9B0"/>
                </a:solidFill>
                <a:effectLst/>
                <a:uLnTx/>
                <a:uFillTx/>
                <a:latin typeface="Impact"/>
                <a:ea typeface="+mn-ea"/>
                <a:cs typeface="Impact"/>
              </a:rPr>
              <a:t>9</a:t>
            </a:r>
            <a:r>
              <a:rPr kumimoji="1" sz="1950" b="0" i="0" u="none" strike="noStrike" kern="1200" cap="none" spc="30" normalizeH="0" baseline="0" noProof="0" dirty="0">
                <a:ln w="9525">
                  <a:solidFill>
                    <a:prstClr val="white"/>
                  </a:solidFill>
                </a:ln>
                <a:solidFill>
                  <a:srgbClr val="E4C9B0"/>
                </a:solidFill>
                <a:effectLst/>
                <a:uLnTx/>
                <a:uFillTx/>
                <a:latin typeface="HGP創英角ｺﾞｼｯｸUB" panose="020B0900000000000000" pitchFamily="50" charset="-128"/>
                <a:ea typeface="HGP創英角ｺﾞｼｯｸUB" panose="020B0900000000000000" pitchFamily="50" charset="-128"/>
                <a:cs typeface="Noto Sans CJK JP Regular"/>
              </a:rPr>
              <a:t>月</a:t>
            </a:r>
            <a:endParaRPr kumimoji="1" sz="1950" b="0" i="0" u="none" strike="noStrike" kern="1200" cap="none" spc="0" normalizeH="0" baseline="0" noProof="0" dirty="0">
              <a:ln w="9525">
                <a:solidFill>
                  <a:prstClr val="white"/>
                </a:solid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36" name="object 36"/>
          <p:cNvSpPr/>
          <p:nvPr/>
        </p:nvSpPr>
        <p:spPr>
          <a:xfrm>
            <a:off x="269407" y="4062514"/>
            <a:ext cx="254000" cy="443230"/>
          </a:xfrm>
          <a:custGeom>
            <a:avLst/>
            <a:gdLst/>
            <a:ahLst/>
            <a:cxnLst/>
            <a:rect l="l" t="t" r="r" b="b"/>
            <a:pathLst>
              <a:path w="254000" h="443229">
                <a:moveTo>
                  <a:pt x="241122" y="162572"/>
                </a:moveTo>
                <a:lnTo>
                  <a:pt x="244989" y="153731"/>
                </a:lnTo>
                <a:lnTo>
                  <a:pt x="247751" y="142484"/>
                </a:lnTo>
                <a:lnTo>
                  <a:pt x="249408" y="128832"/>
                </a:lnTo>
                <a:lnTo>
                  <a:pt x="249961" y="112776"/>
                </a:lnTo>
                <a:lnTo>
                  <a:pt x="248280" y="87196"/>
                </a:lnTo>
                <a:lnTo>
                  <a:pt x="234830" y="45433"/>
                </a:lnTo>
                <a:lnTo>
                  <a:pt x="206894" y="16453"/>
                </a:lnTo>
                <a:lnTo>
                  <a:pt x="158245" y="1828"/>
                </a:lnTo>
                <a:lnTo>
                  <a:pt x="125768" y="0"/>
                </a:lnTo>
                <a:lnTo>
                  <a:pt x="97210" y="1721"/>
                </a:lnTo>
                <a:lnTo>
                  <a:pt x="51462" y="15489"/>
                </a:lnTo>
                <a:lnTo>
                  <a:pt x="20892" y="43026"/>
                </a:lnTo>
                <a:lnTo>
                  <a:pt x="5595" y="84326"/>
                </a:lnTo>
                <a:lnTo>
                  <a:pt x="3682" y="110134"/>
                </a:lnTo>
                <a:lnTo>
                  <a:pt x="4301" y="125378"/>
                </a:lnTo>
                <a:lnTo>
                  <a:pt x="13576" y="162699"/>
                </a:lnTo>
                <a:lnTo>
                  <a:pt x="43230" y="192874"/>
                </a:lnTo>
                <a:lnTo>
                  <a:pt x="29133" y="202157"/>
                </a:lnTo>
                <a:lnTo>
                  <a:pt x="5930" y="238518"/>
                </a:lnTo>
                <a:lnTo>
                  <a:pt x="369" y="287035"/>
                </a:lnTo>
                <a:lnTo>
                  <a:pt x="0" y="305777"/>
                </a:lnTo>
                <a:lnTo>
                  <a:pt x="748" y="332612"/>
                </a:lnTo>
                <a:lnTo>
                  <a:pt x="6740" y="373898"/>
                </a:lnTo>
                <a:lnTo>
                  <a:pt x="27913" y="410716"/>
                </a:lnTo>
                <a:lnTo>
                  <a:pt x="66752" y="434770"/>
                </a:lnTo>
                <a:lnTo>
                  <a:pt x="104323" y="442289"/>
                </a:lnTo>
                <a:lnTo>
                  <a:pt x="126822" y="443230"/>
                </a:lnTo>
                <a:lnTo>
                  <a:pt x="149972" y="442248"/>
                </a:lnTo>
                <a:lnTo>
                  <a:pt x="188867" y="434400"/>
                </a:lnTo>
                <a:lnTo>
                  <a:pt x="228860" y="409625"/>
                </a:lnTo>
                <a:lnTo>
                  <a:pt x="248007" y="373334"/>
                </a:lnTo>
                <a:lnTo>
                  <a:pt x="253018" y="335219"/>
                </a:lnTo>
                <a:lnTo>
                  <a:pt x="253644" y="311061"/>
                </a:lnTo>
                <a:lnTo>
                  <a:pt x="252853" y="278835"/>
                </a:lnTo>
                <a:lnTo>
                  <a:pt x="246529" y="233921"/>
                </a:lnTo>
                <a:lnTo>
                  <a:pt x="215922" y="198211"/>
                </a:lnTo>
                <a:lnTo>
                  <a:pt x="204863" y="192874"/>
                </a:lnTo>
                <a:lnTo>
                  <a:pt x="217415" y="185350"/>
                </a:lnTo>
                <a:lnTo>
                  <a:pt x="227641" y="177790"/>
                </a:lnTo>
                <a:lnTo>
                  <a:pt x="235542" y="170197"/>
                </a:lnTo>
                <a:lnTo>
                  <a:pt x="241122" y="162572"/>
                </a:lnTo>
                <a:close/>
              </a:path>
            </a:pathLst>
          </a:custGeom>
          <a:ln w="36004">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7"/>
          <p:cNvSpPr txBox="1"/>
          <p:nvPr/>
        </p:nvSpPr>
        <p:spPr>
          <a:xfrm>
            <a:off x="249371" y="3529197"/>
            <a:ext cx="775838" cy="1192634"/>
          </a:xfrm>
          <a:prstGeom prst="rect">
            <a:avLst/>
          </a:prstGeom>
        </p:spPr>
        <p:txBody>
          <a:bodyPr vert="horz" wrap="square" lIns="0" tIns="12700" rIns="0" bIns="0" rtlCol="0">
            <a:spAutoFit/>
          </a:bodyPr>
          <a:lstStyle/>
          <a:p>
            <a:pPr marL="12700" marR="0" lvl="0" indent="0" algn="l" defTabSz="914400" rtl="0" eaLnBrk="1" fontAlgn="auto" latinLnBrk="0" hangingPunct="1">
              <a:lnSpc>
                <a:spcPts val="4605"/>
              </a:lnSpc>
              <a:spcBef>
                <a:spcPts val="100"/>
              </a:spcBef>
              <a:spcAft>
                <a:spcPts val="0"/>
              </a:spcAft>
              <a:buClrTx/>
              <a:buSzTx/>
              <a:buFontTx/>
              <a:buNone/>
              <a:tabLst/>
              <a:defRPr/>
            </a:pPr>
            <a:r>
              <a:rPr kumimoji="1" sz="4250" b="0" i="0" u="none" strike="noStrike" kern="1200" cap="none" spc="0" normalizeH="0" baseline="0" noProof="0" dirty="0">
                <a:ln w="9525">
                  <a:solidFill>
                    <a:prstClr val="white"/>
                  </a:solidFill>
                </a:ln>
                <a:solidFill>
                  <a:srgbClr val="E4C9B0"/>
                </a:solidFill>
                <a:effectLst/>
                <a:uLnTx/>
                <a:uFillTx/>
                <a:latin typeface="Impact"/>
                <a:ea typeface="+mn-ea"/>
                <a:cs typeface="Impact"/>
              </a:rPr>
              <a:t>7</a:t>
            </a:r>
            <a:r>
              <a:rPr kumimoji="1" sz="1950" b="0" i="0" u="none" strike="noStrike" kern="1200" cap="none" spc="-30" normalizeH="0" baseline="0" noProof="0" dirty="0">
                <a:ln w="9525">
                  <a:solidFill>
                    <a:prstClr val="white"/>
                  </a:solidFill>
                </a:ln>
                <a:solidFill>
                  <a:srgbClr val="E4C9B0"/>
                </a:solidFill>
                <a:effectLst/>
                <a:uLnTx/>
                <a:uFillTx/>
                <a:latin typeface="HGP創英角ｺﾞｼｯｸUB" panose="020B0900000000000000" pitchFamily="50" charset="-128"/>
                <a:ea typeface="HGP創英角ｺﾞｼｯｸUB" panose="020B0900000000000000" pitchFamily="50" charset="-128"/>
                <a:cs typeface="Noto Sans CJK JP Regular"/>
              </a:rPr>
              <a:t>月</a:t>
            </a:r>
            <a:r>
              <a:rPr kumimoji="1" lang="ja-JP" altLang="en-US" sz="1800" b="1" i="0" u="none" strike="noStrike" kern="1200" cap="none" spc="-30" normalizeH="0" baseline="0" noProof="0" dirty="0">
                <a:ln w="9525">
                  <a:solidFill>
                    <a:prstClr val="white"/>
                  </a:solidFill>
                </a:ln>
                <a:solidFill>
                  <a:srgbClr val="E4C9B0"/>
                </a:solidFill>
                <a:effectLst/>
                <a:uLnTx/>
                <a:uFillTx/>
                <a:latin typeface="HGP創英角ｺﾞｼｯｸUB" panose="020B0900000000000000" pitchFamily="50" charset="-128"/>
                <a:ea typeface="HGP創英角ｺﾞｼｯｸUB" panose="020B0900000000000000" pitchFamily="50" charset="-128"/>
                <a:cs typeface="Noto Sans CJK JP Regular"/>
              </a:rPr>
              <a:t>～</a:t>
            </a:r>
            <a:r>
              <a:rPr kumimoji="1" sz="4250" b="0" i="0" u="none" strike="noStrike" kern="1200" cap="none" spc="0" normalizeH="0" baseline="0" noProof="0" dirty="0">
                <a:ln w="9525">
                  <a:solidFill>
                    <a:prstClr val="white"/>
                  </a:solidFill>
                </a:ln>
                <a:solidFill>
                  <a:srgbClr val="E4C9B0"/>
                </a:solidFill>
                <a:effectLst/>
                <a:uLnTx/>
                <a:uFillTx/>
                <a:latin typeface="Impact"/>
                <a:ea typeface="+mn-ea"/>
                <a:cs typeface="Impact"/>
              </a:rPr>
              <a:t>8</a:t>
            </a:r>
            <a:r>
              <a:rPr kumimoji="1" sz="1950" b="0" i="0" u="none" strike="noStrike" kern="1200" cap="none" spc="30" normalizeH="0" baseline="0" noProof="0" dirty="0">
                <a:ln w="9525">
                  <a:solidFill>
                    <a:prstClr val="white"/>
                  </a:solidFill>
                </a:ln>
                <a:solidFill>
                  <a:srgbClr val="E4C9B0"/>
                </a:solidFill>
                <a:effectLst/>
                <a:uLnTx/>
                <a:uFillTx/>
                <a:latin typeface="HGP創英角ｺﾞｼｯｸUB" panose="020B0900000000000000" pitchFamily="50" charset="-128"/>
                <a:ea typeface="HGP創英角ｺﾞｼｯｸUB" panose="020B0900000000000000" pitchFamily="50" charset="-128"/>
                <a:cs typeface="Noto Sans CJK JP Regular"/>
              </a:rPr>
              <a:t>月</a:t>
            </a:r>
            <a:endParaRPr kumimoji="1" sz="1950" b="0" i="0" u="none" strike="noStrike" kern="1200" cap="none" spc="0" normalizeH="0" baseline="0" noProof="0" dirty="0">
              <a:ln w="9525">
                <a:solidFill>
                  <a:prstClr val="white"/>
                </a:solid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39" name="object 39"/>
          <p:cNvSpPr txBox="1"/>
          <p:nvPr/>
        </p:nvSpPr>
        <p:spPr>
          <a:xfrm>
            <a:off x="250600" y="8352345"/>
            <a:ext cx="567055" cy="673735"/>
          </a:xfrm>
          <a:prstGeom prst="rect">
            <a:avLst/>
          </a:prstGeom>
          <a:ln>
            <a:noFill/>
          </a:ln>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4250" b="0" i="0" u="none" strike="noStrike" kern="1200" cap="none" spc="0" normalizeH="0" baseline="0" noProof="0" dirty="0">
                <a:ln>
                  <a:noFill/>
                </a:ln>
                <a:solidFill>
                  <a:srgbClr val="FF0000"/>
                </a:solidFill>
                <a:effectLst/>
                <a:uLnTx/>
                <a:uFillTx/>
                <a:latin typeface="Impact"/>
                <a:ea typeface="+mn-ea"/>
                <a:cs typeface="Impact"/>
              </a:rPr>
              <a:t>0</a:t>
            </a:r>
            <a:r>
              <a:rPr kumimoji="1" sz="1950" b="0" i="0" u="none" strike="noStrike" kern="1200" cap="none" spc="30" normalizeH="0" baseline="0" noProof="0" dirty="0">
                <a:ln>
                  <a:solidFill>
                    <a:prstClr val="white"/>
                  </a:solidFill>
                </a:ln>
                <a:solidFill>
                  <a:srgbClr val="E4C9B0"/>
                </a:solidFill>
                <a:effectLst/>
                <a:uLnTx/>
                <a:uFillTx/>
                <a:latin typeface="HGP創英角ｺﾞｼｯｸUB" panose="020B0900000000000000" pitchFamily="50" charset="-128"/>
                <a:ea typeface="HGP創英角ｺﾞｼｯｸUB" panose="020B0900000000000000" pitchFamily="50" charset="-128"/>
                <a:cs typeface="Noto Sans CJK JP Regular"/>
              </a:rPr>
              <a:t>月</a:t>
            </a:r>
            <a:endParaRPr kumimoji="1" sz="1950" b="0" i="0" u="none" strike="noStrike" kern="1200" cap="none" spc="0" normalizeH="0" baseline="0" noProof="0" dirty="0">
              <a:ln>
                <a:solidFill>
                  <a:prstClr val="white"/>
                </a:solid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41" name="object 41"/>
          <p:cNvSpPr/>
          <p:nvPr/>
        </p:nvSpPr>
        <p:spPr>
          <a:xfrm>
            <a:off x="2141715" y="1882025"/>
            <a:ext cx="282575" cy="167640"/>
          </a:xfrm>
          <a:custGeom>
            <a:avLst/>
            <a:gdLst/>
            <a:ahLst/>
            <a:cxnLst/>
            <a:rect l="l" t="t" r="r" b="b"/>
            <a:pathLst>
              <a:path w="282575" h="167639">
                <a:moveTo>
                  <a:pt x="85280" y="6591"/>
                </a:moveTo>
                <a:lnTo>
                  <a:pt x="59016" y="0"/>
                </a:lnTo>
                <a:lnTo>
                  <a:pt x="48506" y="40095"/>
                </a:lnTo>
                <a:lnTo>
                  <a:pt x="35166" y="77323"/>
                </a:lnTo>
                <a:lnTo>
                  <a:pt x="18997" y="111685"/>
                </a:lnTo>
                <a:lnTo>
                  <a:pt x="0" y="143179"/>
                </a:lnTo>
                <a:lnTo>
                  <a:pt x="21513" y="167170"/>
                </a:lnTo>
                <a:lnTo>
                  <a:pt x="32139" y="149274"/>
                </a:lnTo>
                <a:lnTo>
                  <a:pt x="42167" y="130125"/>
                </a:lnTo>
                <a:lnTo>
                  <a:pt x="51599" y="109721"/>
                </a:lnTo>
                <a:lnTo>
                  <a:pt x="60439" y="88061"/>
                </a:lnTo>
                <a:lnTo>
                  <a:pt x="282244" y="88061"/>
                </a:lnTo>
                <a:lnTo>
                  <a:pt x="282244" y="51942"/>
                </a:lnTo>
                <a:lnTo>
                  <a:pt x="72936" y="51942"/>
                </a:lnTo>
                <a:lnTo>
                  <a:pt x="75843" y="42286"/>
                </a:lnTo>
                <a:lnTo>
                  <a:pt x="78870" y="31510"/>
                </a:lnTo>
                <a:lnTo>
                  <a:pt x="82015" y="19612"/>
                </a:lnTo>
                <a:lnTo>
                  <a:pt x="85280" y="6591"/>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object 43"/>
          <p:cNvSpPr txBox="1"/>
          <p:nvPr/>
        </p:nvSpPr>
        <p:spPr>
          <a:xfrm>
            <a:off x="239299" y="1893000"/>
            <a:ext cx="2853152" cy="68993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tab pos="1884045" algn="l"/>
              </a:tabLst>
              <a:defRPr/>
            </a:pPr>
            <a:r>
              <a:rPr kumimoji="1" sz="4250" b="0" i="0" u="none" strike="noStrike" kern="1200" cap="none" spc="0" normalizeH="0" baseline="0" noProof="0" dirty="0">
                <a:ln w="9525">
                  <a:solidFill>
                    <a:prstClr val="white"/>
                  </a:solidFill>
                </a:ln>
                <a:solidFill>
                  <a:srgbClr val="FF0000"/>
                </a:solidFill>
                <a:effectLst/>
                <a:uLnTx/>
                <a:uFillTx/>
                <a:latin typeface="Impact"/>
                <a:ea typeface="+mn-ea"/>
                <a:cs typeface="Impact"/>
              </a:rPr>
              <a:t>0</a:t>
            </a:r>
            <a:r>
              <a:rPr kumimoji="1" sz="1950" b="1" i="0" u="none" strike="noStrike" kern="1200" cap="none" spc="30" normalizeH="0" baseline="0" noProof="0" dirty="0">
                <a:ln w="9525">
                  <a:solidFill>
                    <a:prstClr val="white"/>
                  </a:solidFill>
                </a:ln>
                <a:solidFill>
                  <a:srgbClr val="E4C9B0"/>
                </a:solidFill>
                <a:effectLst/>
                <a:uLnTx/>
                <a:uFillTx/>
                <a:latin typeface="HGP創英角ｺﾞｼｯｸUB" panose="020B0900000000000000" pitchFamily="50" charset="-128"/>
                <a:ea typeface="HGP創英角ｺﾞｼｯｸUB" panose="020B0900000000000000" pitchFamily="50" charset="-128"/>
                <a:cs typeface="Noto Sans CJK JP Regular"/>
              </a:rPr>
              <a:t>月</a:t>
            </a:r>
            <a:r>
              <a:rPr kumimoji="1" sz="1950" b="0" i="0" u="none" strike="noStrike" kern="1200" cap="none" spc="30" normalizeH="0" baseline="0" noProof="0" dirty="0">
                <a:ln w="9525">
                  <a:solidFill>
                    <a:prstClr val="white"/>
                  </a:solidFill>
                </a:ln>
                <a:solidFill>
                  <a:srgbClr val="E4C9B0"/>
                </a:solidFill>
                <a:effectLst/>
                <a:uLnTx/>
                <a:uFillTx/>
                <a:latin typeface="Noto Sans CJK JP Regular"/>
                <a:ea typeface="+mn-ea"/>
                <a:cs typeface="Noto Sans CJK JP Regular"/>
              </a:rPr>
              <a:t>	</a:t>
            </a:r>
            <a:r>
              <a:rPr kumimoji="1" sz="4250" b="0" i="0" u="none" strike="noStrike" kern="1200" cap="none" spc="0" normalizeH="0" baseline="0" noProof="0" dirty="0">
                <a:ln w="9525">
                  <a:solidFill>
                    <a:prstClr val="white"/>
                  </a:solidFill>
                </a:ln>
                <a:solidFill>
                  <a:srgbClr val="E4C9B0"/>
                </a:solidFill>
                <a:effectLst/>
                <a:uLnTx/>
                <a:uFillTx/>
                <a:latin typeface="HGP創英角ｺﾞｼｯｸUB" panose="020B0900000000000000" pitchFamily="50" charset="-128"/>
                <a:ea typeface="HGP創英角ｺﾞｼｯｸUB" panose="020B0900000000000000" pitchFamily="50" charset="-128"/>
                <a:cs typeface="Noto Sans CJK JP Regular"/>
              </a:rPr>
              <a:t>毎</a:t>
            </a:r>
            <a:r>
              <a:rPr kumimoji="1" sz="2925" b="1" i="0" u="none" strike="noStrike" kern="1200" cap="none" spc="0" normalizeH="0" baseline="1424" noProof="0" dirty="0">
                <a:ln w="9525">
                  <a:solidFill>
                    <a:prstClr val="white"/>
                  </a:solidFill>
                </a:ln>
                <a:solidFill>
                  <a:srgbClr val="E4C9B0"/>
                </a:solidFill>
                <a:effectLst/>
                <a:uLnTx/>
                <a:uFillTx/>
                <a:latin typeface="HGP創英角ｺﾞｼｯｸUB" panose="020B0900000000000000" pitchFamily="50" charset="-128"/>
                <a:ea typeface="HGP創英角ｺﾞｼｯｸUB" panose="020B0900000000000000" pitchFamily="50" charset="-128"/>
                <a:cs typeface="Noto Sans CJK JP Regular"/>
              </a:rPr>
              <a:t>月</a:t>
            </a:r>
            <a:endParaRPr kumimoji="1" sz="2925" b="1" i="0" u="none" strike="noStrike" kern="1200" cap="none" spc="0" normalizeH="0" baseline="1424" noProof="0" dirty="0">
              <a:ln w="9525">
                <a:solidFill>
                  <a:prstClr val="white"/>
                </a:solid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45" name="object 45"/>
          <p:cNvSpPr txBox="1"/>
          <p:nvPr/>
        </p:nvSpPr>
        <p:spPr>
          <a:xfrm>
            <a:off x="2142589" y="3429877"/>
            <a:ext cx="548640" cy="67373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4250" b="0" i="0" u="none" strike="noStrike" kern="1200" cap="none" spc="0" normalizeH="0" baseline="0" noProof="0" dirty="0">
                <a:ln w="9525">
                  <a:solidFill>
                    <a:prstClr val="white"/>
                  </a:solidFill>
                </a:ln>
                <a:solidFill>
                  <a:srgbClr val="E4C9B0"/>
                </a:solidFill>
                <a:effectLst/>
                <a:uLnTx/>
                <a:uFillTx/>
                <a:latin typeface="Impact"/>
                <a:ea typeface="+mn-ea"/>
                <a:cs typeface="Impact"/>
              </a:rPr>
              <a:t>2</a:t>
            </a:r>
            <a:r>
              <a:rPr kumimoji="1" sz="1950" b="0" i="0" u="none" strike="noStrike" kern="1200" cap="none" spc="30" normalizeH="0" baseline="0" noProof="0" dirty="0">
                <a:ln w="9525">
                  <a:solidFill>
                    <a:prstClr val="white"/>
                  </a:solidFill>
                </a:ln>
                <a:solidFill>
                  <a:srgbClr val="E4C9B0"/>
                </a:solidFill>
                <a:effectLst/>
                <a:uLnTx/>
                <a:uFillTx/>
                <a:latin typeface="HGP創英角ｺﾞｼｯｸUB" panose="020B0900000000000000" pitchFamily="50" charset="-128"/>
                <a:ea typeface="HGP創英角ｺﾞｼｯｸUB" panose="020B0900000000000000" pitchFamily="50" charset="-128"/>
                <a:cs typeface="Noto Sans CJK JP Regular"/>
              </a:rPr>
              <a:t>月</a:t>
            </a:r>
            <a:endParaRPr kumimoji="1" sz="1950" b="0" i="0" u="none" strike="noStrike" kern="1200" cap="none" spc="0" normalizeH="0" baseline="0" noProof="0" dirty="0">
              <a:ln w="9525">
                <a:solidFill>
                  <a:prstClr val="white"/>
                </a:solid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47" name="object 47"/>
          <p:cNvSpPr txBox="1"/>
          <p:nvPr/>
        </p:nvSpPr>
        <p:spPr>
          <a:xfrm>
            <a:off x="2134310" y="5146876"/>
            <a:ext cx="563880" cy="67373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4250" b="0" i="0" u="none" strike="noStrike" kern="1200" cap="none" spc="0" normalizeH="0" baseline="0" noProof="0" dirty="0">
                <a:ln>
                  <a:solidFill>
                    <a:prstClr val="white"/>
                  </a:solidFill>
                </a:ln>
                <a:solidFill>
                  <a:srgbClr val="E4C9B0"/>
                </a:solidFill>
                <a:effectLst/>
                <a:uLnTx/>
                <a:uFillTx/>
                <a:latin typeface="Impact"/>
                <a:ea typeface="+mn-ea"/>
                <a:cs typeface="Impact"/>
              </a:rPr>
              <a:t>3</a:t>
            </a:r>
            <a:r>
              <a:rPr kumimoji="1" sz="1950" b="0" i="0" u="none" strike="noStrike" kern="1200" cap="none" spc="30" normalizeH="0" baseline="0" noProof="0" dirty="0">
                <a:ln>
                  <a:solidFill>
                    <a:prstClr val="white"/>
                  </a:solidFill>
                </a:ln>
                <a:solidFill>
                  <a:srgbClr val="E4C9B0"/>
                </a:solidFill>
                <a:effectLst/>
                <a:uLnTx/>
                <a:uFillTx/>
                <a:latin typeface="HGP創英角ｺﾞｼｯｸUB" panose="020B0900000000000000" pitchFamily="50" charset="-128"/>
                <a:ea typeface="HGP創英角ｺﾞｼｯｸUB" panose="020B0900000000000000" pitchFamily="50" charset="-128"/>
                <a:cs typeface="Noto Sans CJK JP Regular"/>
              </a:rPr>
              <a:t>月</a:t>
            </a:r>
            <a:endParaRPr kumimoji="1" sz="1950" b="0" i="0" u="none" strike="noStrike" kern="1200" cap="none" spc="0" normalizeH="0" baseline="0" noProof="0" dirty="0">
              <a:ln>
                <a:solidFill>
                  <a:prstClr val="white"/>
                </a:solid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49" name="object 49"/>
          <p:cNvSpPr txBox="1"/>
          <p:nvPr/>
        </p:nvSpPr>
        <p:spPr>
          <a:xfrm>
            <a:off x="2111298" y="6739507"/>
            <a:ext cx="567055" cy="67373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4250" b="0" i="0" u="none" strike="noStrike" kern="1200" cap="none" spc="0" normalizeH="0" baseline="0" noProof="0" dirty="0">
                <a:ln>
                  <a:noFill/>
                </a:ln>
                <a:solidFill>
                  <a:srgbClr val="FF0000"/>
                </a:solidFill>
                <a:effectLst/>
                <a:uLnTx/>
                <a:uFillTx/>
                <a:latin typeface="Impact"/>
                <a:ea typeface="+mn-ea"/>
                <a:cs typeface="Impact"/>
              </a:rPr>
              <a:t>0</a:t>
            </a:r>
            <a:r>
              <a:rPr kumimoji="1" sz="1950" b="0" i="0" u="none" strike="noStrike" kern="1200" cap="none" spc="30" normalizeH="0" baseline="0" noProof="0" dirty="0">
                <a:ln>
                  <a:solidFill>
                    <a:prstClr val="white"/>
                  </a:solidFill>
                </a:ln>
                <a:solidFill>
                  <a:srgbClr val="E4C9B0"/>
                </a:solidFill>
                <a:effectLst/>
                <a:uLnTx/>
                <a:uFillTx/>
                <a:latin typeface="HGP創英角ｺﾞｼｯｸUB" panose="020B0900000000000000" pitchFamily="50" charset="-128"/>
                <a:ea typeface="HGP創英角ｺﾞｼｯｸUB" panose="020B0900000000000000" pitchFamily="50" charset="-128"/>
                <a:cs typeface="Noto Sans CJK JP Regular"/>
              </a:rPr>
              <a:t>月</a:t>
            </a:r>
            <a:endParaRPr kumimoji="1" sz="1950" b="0" i="0" u="none" strike="noStrike" kern="1200" cap="none" spc="0" normalizeH="0" baseline="0" noProof="0" dirty="0">
              <a:ln>
                <a:solidFill>
                  <a:prstClr val="white"/>
                </a:solid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51" name="object 51"/>
          <p:cNvSpPr txBox="1"/>
          <p:nvPr/>
        </p:nvSpPr>
        <p:spPr>
          <a:xfrm>
            <a:off x="2108546" y="8367877"/>
            <a:ext cx="547370" cy="67373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4250" b="0" i="0" u="none" strike="noStrike" kern="1200" cap="none" spc="0" normalizeH="0" baseline="0" noProof="0" dirty="0">
                <a:ln>
                  <a:noFill/>
                </a:ln>
                <a:solidFill>
                  <a:srgbClr val="E4C9B0"/>
                </a:solidFill>
                <a:effectLst/>
                <a:uLnTx/>
                <a:uFillTx/>
                <a:latin typeface="Impact"/>
                <a:ea typeface="+mn-ea"/>
                <a:cs typeface="Impact"/>
              </a:rPr>
              <a:t>4</a:t>
            </a:r>
            <a:r>
              <a:rPr kumimoji="1" sz="1950" b="0" i="0" u="none" strike="noStrike" kern="1200" cap="none" spc="30" normalizeH="0" baseline="0" noProof="0" dirty="0">
                <a:ln>
                  <a:noFill/>
                </a:ln>
                <a:solidFill>
                  <a:srgbClr val="E4C9B0"/>
                </a:solidFill>
                <a:effectLst/>
                <a:uLnTx/>
                <a:uFillTx/>
                <a:latin typeface="HGP創英角ｺﾞｼｯｸUB" panose="020B0900000000000000" pitchFamily="50" charset="-128"/>
                <a:ea typeface="HGP創英角ｺﾞｼｯｸUB" panose="020B0900000000000000" pitchFamily="50" charset="-128"/>
                <a:cs typeface="Noto Sans CJK JP Regular"/>
              </a:rPr>
              <a:t>月</a:t>
            </a:r>
            <a:endParaRPr kumimoji="1" sz="195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53" name="object 53"/>
          <p:cNvSpPr txBox="1"/>
          <p:nvPr/>
        </p:nvSpPr>
        <p:spPr>
          <a:xfrm>
            <a:off x="228098" y="6704886"/>
            <a:ext cx="567055" cy="67373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4250" b="0" i="0" u="none" strike="noStrike" kern="1200" cap="none" spc="0" normalizeH="0" baseline="0" noProof="0" dirty="0">
                <a:ln>
                  <a:noFill/>
                </a:ln>
                <a:solidFill>
                  <a:srgbClr val="FF0000"/>
                </a:solidFill>
                <a:effectLst/>
                <a:uLnTx/>
                <a:uFillTx/>
                <a:latin typeface="Impact"/>
                <a:ea typeface="+mn-ea"/>
                <a:cs typeface="Impact"/>
              </a:rPr>
              <a:t>0</a:t>
            </a:r>
            <a:r>
              <a:rPr kumimoji="1" sz="1950" b="0" i="0" u="none" strike="noStrike" kern="1200" cap="none" spc="30" normalizeH="0" baseline="0" noProof="0" dirty="0">
                <a:ln>
                  <a:solidFill>
                    <a:prstClr val="white"/>
                  </a:solidFill>
                </a:ln>
                <a:solidFill>
                  <a:srgbClr val="E4C9B0"/>
                </a:solidFill>
                <a:effectLst/>
                <a:uLnTx/>
                <a:uFillTx/>
                <a:latin typeface="HGP創英角ｺﾞｼｯｸUB" panose="020B0900000000000000" pitchFamily="50" charset="-128"/>
                <a:ea typeface="HGP創英角ｺﾞｼｯｸUB" panose="020B0900000000000000" pitchFamily="50" charset="-128"/>
                <a:cs typeface="Noto Sans CJK JP Regular"/>
              </a:rPr>
              <a:t>月</a:t>
            </a:r>
            <a:endParaRPr kumimoji="1" sz="1950" b="0" i="0" u="none" strike="noStrike" kern="1200" cap="none" spc="0" normalizeH="0" baseline="0" noProof="0" dirty="0">
              <a:ln>
                <a:solidFill>
                  <a:prstClr val="white"/>
                </a:solid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54" name="object 54"/>
          <p:cNvSpPr/>
          <p:nvPr/>
        </p:nvSpPr>
        <p:spPr>
          <a:xfrm>
            <a:off x="779652" y="2894874"/>
            <a:ext cx="1024126" cy="705131"/>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object 55"/>
          <p:cNvSpPr/>
          <p:nvPr/>
        </p:nvSpPr>
        <p:spPr>
          <a:xfrm>
            <a:off x="951460" y="4281203"/>
            <a:ext cx="729874" cy="948783"/>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object 56"/>
          <p:cNvSpPr/>
          <p:nvPr/>
        </p:nvSpPr>
        <p:spPr>
          <a:xfrm>
            <a:off x="525716" y="5793359"/>
            <a:ext cx="1504695" cy="1027849"/>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object 57"/>
          <p:cNvSpPr/>
          <p:nvPr/>
        </p:nvSpPr>
        <p:spPr>
          <a:xfrm>
            <a:off x="2582075" y="4357598"/>
            <a:ext cx="1171856" cy="1027849"/>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object 58"/>
          <p:cNvSpPr/>
          <p:nvPr/>
        </p:nvSpPr>
        <p:spPr>
          <a:xfrm>
            <a:off x="2636608" y="5977589"/>
            <a:ext cx="1062789" cy="1027845"/>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object 59"/>
          <p:cNvSpPr/>
          <p:nvPr/>
        </p:nvSpPr>
        <p:spPr>
          <a:xfrm>
            <a:off x="2560154" y="7680312"/>
            <a:ext cx="1215682" cy="840968"/>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object 60"/>
          <p:cNvSpPr/>
          <p:nvPr/>
        </p:nvSpPr>
        <p:spPr>
          <a:xfrm>
            <a:off x="2523405" y="9312161"/>
            <a:ext cx="1309282" cy="731277"/>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object 61"/>
          <p:cNvSpPr/>
          <p:nvPr/>
        </p:nvSpPr>
        <p:spPr>
          <a:xfrm>
            <a:off x="719404" y="7596801"/>
            <a:ext cx="1117191" cy="1027857"/>
          </a:xfrm>
          <a:prstGeom prst="rect">
            <a:avLst/>
          </a:prstGeom>
          <a:blipFill>
            <a:blip r:embed="rId1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object 62"/>
          <p:cNvSpPr/>
          <p:nvPr/>
        </p:nvSpPr>
        <p:spPr>
          <a:xfrm>
            <a:off x="594004" y="9041612"/>
            <a:ext cx="1368002" cy="1036802"/>
          </a:xfrm>
          <a:prstGeom prst="rect">
            <a:avLst/>
          </a:prstGeom>
          <a:blipFill>
            <a:blip r:embed="rId1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object 63"/>
          <p:cNvSpPr/>
          <p:nvPr/>
        </p:nvSpPr>
        <p:spPr>
          <a:xfrm>
            <a:off x="5220004" y="6408001"/>
            <a:ext cx="720090" cy="720090"/>
          </a:xfrm>
          <a:custGeom>
            <a:avLst/>
            <a:gdLst/>
            <a:ahLst/>
            <a:cxnLst/>
            <a:rect l="l" t="t" r="r" b="b"/>
            <a:pathLst>
              <a:path w="720089" h="720090">
                <a:moveTo>
                  <a:pt x="359994" y="0"/>
                </a:moveTo>
                <a:lnTo>
                  <a:pt x="311145" y="3286"/>
                </a:lnTo>
                <a:lnTo>
                  <a:pt x="264293" y="12859"/>
                </a:lnTo>
                <a:lnTo>
                  <a:pt x="219868" y="28290"/>
                </a:lnTo>
                <a:lnTo>
                  <a:pt x="178298" y="49150"/>
                </a:lnTo>
                <a:lnTo>
                  <a:pt x="140012" y="75010"/>
                </a:lnTo>
                <a:lnTo>
                  <a:pt x="105440" y="105441"/>
                </a:lnTo>
                <a:lnTo>
                  <a:pt x="75009" y="140015"/>
                </a:lnTo>
                <a:lnTo>
                  <a:pt x="49149" y="178302"/>
                </a:lnTo>
                <a:lnTo>
                  <a:pt x="28290" y="219873"/>
                </a:lnTo>
                <a:lnTo>
                  <a:pt x="12859" y="264301"/>
                </a:lnTo>
                <a:lnTo>
                  <a:pt x="3286" y="311155"/>
                </a:lnTo>
                <a:lnTo>
                  <a:pt x="0" y="360006"/>
                </a:lnTo>
                <a:lnTo>
                  <a:pt x="3286" y="408855"/>
                </a:lnTo>
                <a:lnTo>
                  <a:pt x="12859" y="455707"/>
                </a:lnTo>
                <a:lnTo>
                  <a:pt x="28290" y="500132"/>
                </a:lnTo>
                <a:lnTo>
                  <a:pt x="49149" y="541702"/>
                </a:lnTo>
                <a:lnTo>
                  <a:pt x="75009" y="579988"/>
                </a:lnTo>
                <a:lnTo>
                  <a:pt x="105440" y="614560"/>
                </a:lnTo>
                <a:lnTo>
                  <a:pt x="140012" y="644991"/>
                </a:lnTo>
                <a:lnTo>
                  <a:pt x="178298" y="670851"/>
                </a:lnTo>
                <a:lnTo>
                  <a:pt x="219868" y="691710"/>
                </a:lnTo>
                <a:lnTo>
                  <a:pt x="264293" y="707141"/>
                </a:lnTo>
                <a:lnTo>
                  <a:pt x="311145" y="716714"/>
                </a:lnTo>
                <a:lnTo>
                  <a:pt x="359994" y="720001"/>
                </a:lnTo>
                <a:lnTo>
                  <a:pt x="408843" y="716714"/>
                </a:lnTo>
                <a:lnTo>
                  <a:pt x="455694" y="707141"/>
                </a:lnTo>
                <a:lnTo>
                  <a:pt x="500119" y="691710"/>
                </a:lnTo>
                <a:lnTo>
                  <a:pt x="541689" y="670851"/>
                </a:lnTo>
                <a:lnTo>
                  <a:pt x="579975" y="644991"/>
                </a:lnTo>
                <a:lnTo>
                  <a:pt x="614548" y="614560"/>
                </a:lnTo>
                <a:lnTo>
                  <a:pt x="644978" y="579988"/>
                </a:lnTo>
                <a:lnTo>
                  <a:pt x="670838" y="541702"/>
                </a:lnTo>
                <a:lnTo>
                  <a:pt x="691698" y="500132"/>
                </a:lnTo>
                <a:lnTo>
                  <a:pt x="707129" y="455707"/>
                </a:lnTo>
                <a:lnTo>
                  <a:pt x="716702" y="408855"/>
                </a:lnTo>
                <a:lnTo>
                  <a:pt x="719988" y="360006"/>
                </a:lnTo>
                <a:lnTo>
                  <a:pt x="716702" y="311155"/>
                </a:lnTo>
                <a:lnTo>
                  <a:pt x="707129" y="264301"/>
                </a:lnTo>
                <a:lnTo>
                  <a:pt x="691698" y="219873"/>
                </a:lnTo>
                <a:lnTo>
                  <a:pt x="670838" y="178302"/>
                </a:lnTo>
                <a:lnTo>
                  <a:pt x="644978" y="140015"/>
                </a:lnTo>
                <a:lnTo>
                  <a:pt x="614548" y="105441"/>
                </a:lnTo>
                <a:lnTo>
                  <a:pt x="579975" y="75010"/>
                </a:lnTo>
                <a:lnTo>
                  <a:pt x="541689" y="49150"/>
                </a:lnTo>
                <a:lnTo>
                  <a:pt x="500119" y="28290"/>
                </a:lnTo>
                <a:lnTo>
                  <a:pt x="455694" y="12859"/>
                </a:lnTo>
                <a:lnTo>
                  <a:pt x="408843" y="3286"/>
                </a:lnTo>
                <a:lnTo>
                  <a:pt x="359994" y="0"/>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object 64"/>
          <p:cNvSpPr/>
          <p:nvPr/>
        </p:nvSpPr>
        <p:spPr>
          <a:xfrm>
            <a:off x="4140009" y="6660007"/>
            <a:ext cx="2880360" cy="3528060"/>
          </a:xfrm>
          <a:custGeom>
            <a:avLst/>
            <a:gdLst/>
            <a:ahLst/>
            <a:cxnLst/>
            <a:rect l="l" t="t" r="r" b="b"/>
            <a:pathLst>
              <a:path w="2880359" h="3528059">
                <a:moveTo>
                  <a:pt x="2699994" y="0"/>
                </a:moveTo>
                <a:lnTo>
                  <a:pt x="179997" y="0"/>
                </a:lnTo>
                <a:lnTo>
                  <a:pt x="75936" y="2812"/>
                </a:lnTo>
                <a:lnTo>
                  <a:pt x="22499" y="22499"/>
                </a:lnTo>
                <a:lnTo>
                  <a:pt x="2812" y="75936"/>
                </a:lnTo>
                <a:lnTo>
                  <a:pt x="0" y="179997"/>
                </a:lnTo>
                <a:lnTo>
                  <a:pt x="0" y="3347999"/>
                </a:lnTo>
                <a:lnTo>
                  <a:pt x="2812" y="3452060"/>
                </a:lnTo>
                <a:lnTo>
                  <a:pt x="22499" y="3505496"/>
                </a:lnTo>
                <a:lnTo>
                  <a:pt x="75936" y="3525184"/>
                </a:lnTo>
                <a:lnTo>
                  <a:pt x="179997" y="3527996"/>
                </a:lnTo>
                <a:lnTo>
                  <a:pt x="2699994" y="3527996"/>
                </a:lnTo>
                <a:lnTo>
                  <a:pt x="2804055" y="3525184"/>
                </a:lnTo>
                <a:lnTo>
                  <a:pt x="2857492" y="3505496"/>
                </a:lnTo>
                <a:lnTo>
                  <a:pt x="2877179" y="3452060"/>
                </a:lnTo>
                <a:lnTo>
                  <a:pt x="2879991" y="3347999"/>
                </a:lnTo>
                <a:lnTo>
                  <a:pt x="2879991" y="179997"/>
                </a:lnTo>
                <a:lnTo>
                  <a:pt x="2877179" y="75936"/>
                </a:lnTo>
                <a:lnTo>
                  <a:pt x="2857492" y="22499"/>
                </a:lnTo>
                <a:lnTo>
                  <a:pt x="2804055" y="2812"/>
                </a:lnTo>
                <a:lnTo>
                  <a:pt x="2699994" y="0"/>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object 65"/>
          <p:cNvSpPr txBox="1"/>
          <p:nvPr/>
        </p:nvSpPr>
        <p:spPr>
          <a:xfrm>
            <a:off x="521386" y="1676001"/>
            <a:ext cx="3837304" cy="165430"/>
          </a:xfrm>
          <a:prstGeom prst="rect">
            <a:avLst/>
          </a:prstGeom>
        </p:spPr>
        <p:txBody>
          <a:bodyPr vert="horz" wrap="square" lIns="0" tIns="11430" rIns="0" bIns="0" rtlCol="0">
            <a:spAutoFit/>
          </a:bodyPr>
          <a:lstStyle/>
          <a:p>
            <a:pPr marL="12700" marR="0" lvl="0" indent="0" algn="l" defTabSz="914400" rtl="0" eaLnBrk="1" fontAlgn="auto" latinLnBrk="0" hangingPunct="1">
              <a:lnSpc>
                <a:spcPct val="100000"/>
              </a:lnSpc>
              <a:spcBef>
                <a:spcPts val="90"/>
              </a:spcBef>
              <a:spcAft>
                <a:spcPts val="0"/>
              </a:spcAft>
              <a:buClrTx/>
              <a:buSzTx/>
              <a:buFontTx/>
              <a:buNone/>
              <a:tabLst/>
              <a:defRPr/>
            </a:pPr>
            <a:r>
              <a:rPr kumimoji="1" sz="1000" b="0" i="0" u="none" strike="noStrike" kern="1200" cap="none" spc="-10" normalizeH="0" baseline="0" noProof="0" dirty="0">
                <a:ln>
                  <a:noFill/>
                </a:ln>
                <a:solidFill>
                  <a:srgbClr val="231F20"/>
                </a:solidFill>
                <a:effectLst/>
                <a:uLnTx/>
                <a:uFillTx/>
                <a:latin typeface="BIZ UDゴシック" panose="020B0400000000000000" pitchFamily="49" charset="-128"/>
                <a:ea typeface="BIZ UDゴシック" panose="020B0400000000000000" pitchFamily="49" charset="-128"/>
                <a:cs typeface="Noto Sans CJK JP Regular"/>
              </a:rPr>
              <a:t>　私たち</a:t>
            </a:r>
            <a:r>
              <a:rPr kumimoji="1" sz="1000" b="0" i="0" u="sng" strike="noStrike" kern="1200" cap="none" spc="-1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Noto Sans CJK JP Regular"/>
              </a:rPr>
              <a:t>○○ユニオン</a:t>
            </a:r>
            <a:r>
              <a:rPr kumimoji="1" sz="1000" b="0" i="0" u="none" strike="noStrike" kern="1200" cap="none" spc="-10" normalizeH="0" baseline="0" noProof="0" dirty="0">
                <a:ln>
                  <a:noFill/>
                </a:ln>
                <a:solidFill>
                  <a:srgbClr val="231F20"/>
                </a:solidFill>
                <a:effectLst/>
                <a:uLnTx/>
                <a:uFillTx/>
                <a:latin typeface="BIZ UDゴシック" panose="020B0400000000000000" pitchFamily="49" charset="-128"/>
                <a:ea typeface="BIZ UDゴシック" panose="020B0400000000000000" pitchFamily="49" charset="-128"/>
                <a:cs typeface="Noto Sans CJK JP Regular"/>
              </a:rPr>
              <a:t>は</a:t>
            </a:r>
            <a:r>
              <a:rPr kumimoji="1" sz="1000" b="0" i="0" u="none" strike="noStrike" kern="1200" cap="none" spc="-260" normalizeH="0" baseline="0" noProof="0" dirty="0">
                <a:ln>
                  <a:noFill/>
                </a:ln>
                <a:solidFill>
                  <a:srgbClr val="231F20"/>
                </a:solidFill>
                <a:effectLst/>
                <a:uLnTx/>
                <a:uFillTx/>
                <a:latin typeface="BIZ UDゴシック" panose="020B0400000000000000" pitchFamily="49" charset="-128"/>
                <a:ea typeface="BIZ UDゴシック" panose="020B0400000000000000" pitchFamily="49" charset="-128"/>
                <a:cs typeface="Noto Sans CJK JP Regular"/>
              </a:rPr>
              <a:t>、</a:t>
            </a:r>
            <a:r>
              <a:rPr kumimoji="1" sz="1000" b="0" i="0" u="none" strike="noStrike" kern="1200" cap="none" spc="-10" normalizeH="0" baseline="0" noProof="0" dirty="0">
                <a:ln>
                  <a:noFill/>
                </a:ln>
                <a:solidFill>
                  <a:srgbClr val="231F20"/>
                </a:solidFill>
                <a:effectLst/>
                <a:uLnTx/>
                <a:uFillTx/>
                <a:latin typeface="BIZ UDゴシック" panose="020B0400000000000000" pitchFamily="49" charset="-128"/>
                <a:ea typeface="BIZ UDゴシック" panose="020B0400000000000000" pitchFamily="49" charset="-128"/>
                <a:cs typeface="Noto Sans CJK JP Regular"/>
              </a:rPr>
              <a:t>1</a:t>
            </a:r>
            <a:r>
              <a:rPr kumimoji="1" sz="1000" b="0" i="0" u="none" strike="noStrike" kern="1200" cap="none" spc="-15" normalizeH="0" baseline="0" noProof="0" dirty="0">
                <a:ln>
                  <a:noFill/>
                </a:ln>
                <a:solidFill>
                  <a:srgbClr val="231F20"/>
                </a:solidFill>
                <a:effectLst/>
                <a:uLnTx/>
                <a:uFillTx/>
                <a:latin typeface="BIZ UDゴシック" panose="020B0400000000000000" pitchFamily="49" charset="-128"/>
                <a:ea typeface="BIZ UDゴシック" panose="020B0400000000000000" pitchFamily="49" charset="-128"/>
                <a:cs typeface="Noto Sans CJK JP Regular"/>
              </a:rPr>
              <a:t>年間の活動を下記の通り行っています。</a:t>
            </a:r>
            <a:endParaRPr kumimoji="1"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Noto Sans CJK JP Regular"/>
            </a:endParaRPr>
          </a:p>
        </p:txBody>
      </p:sp>
      <p:sp>
        <p:nvSpPr>
          <p:cNvPr id="66" name="object 66"/>
          <p:cNvSpPr/>
          <p:nvPr/>
        </p:nvSpPr>
        <p:spPr>
          <a:xfrm>
            <a:off x="5734621" y="6818033"/>
            <a:ext cx="657225" cy="1307465"/>
          </a:xfrm>
          <a:custGeom>
            <a:avLst/>
            <a:gdLst/>
            <a:ahLst/>
            <a:cxnLst/>
            <a:rect l="l" t="t" r="r" b="b"/>
            <a:pathLst>
              <a:path w="657225" h="1307465">
                <a:moveTo>
                  <a:pt x="0" y="0"/>
                </a:moveTo>
                <a:lnTo>
                  <a:pt x="499262" y="279488"/>
                </a:lnTo>
                <a:lnTo>
                  <a:pt x="497840" y="1233157"/>
                </a:lnTo>
                <a:lnTo>
                  <a:pt x="656932" y="1306918"/>
                </a:lnTo>
                <a:lnTo>
                  <a:pt x="650074" y="215163"/>
                </a:lnTo>
                <a:lnTo>
                  <a:pt x="0" y="0"/>
                </a:lnTo>
                <a:close/>
              </a:path>
            </a:pathLst>
          </a:custGeom>
          <a:solidFill>
            <a:srgbClr val="FFFFFF">
              <a:alpha val="69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object 67"/>
          <p:cNvSpPr/>
          <p:nvPr/>
        </p:nvSpPr>
        <p:spPr>
          <a:xfrm>
            <a:off x="5833732" y="6768007"/>
            <a:ext cx="796925" cy="1175385"/>
          </a:xfrm>
          <a:custGeom>
            <a:avLst/>
            <a:gdLst/>
            <a:ahLst/>
            <a:cxnLst/>
            <a:rect l="l" t="t" r="r" b="b"/>
            <a:pathLst>
              <a:path w="796925" h="1175384">
                <a:moveTo>
                  <a:pt x="790295" y="0"/>
                </a:moveTo>
                <a:lnTo>
                  <a:pt x="0" y="0"/>
                </a:lnTo>
                <a:lnTo>
                  <a:pt x="648525" y="143395"/>
                </a:lnTo>
                <a:lnTo>
                  <a:pt x="643635" y="1149438"/>
                </a:lnTo>
                <a:lnTo>
                  <a:pt x="796391" y="1175194"/>
                </a:lnTo>
                <a:lnTo>
                  <a:pt x="790295" y="0"/>
                </a:lnTo>
                <a:close/>
              </a:path>
            </a:pathLst>
          </a:custGeom>
          <a:solidFill>
            <a:srgbClr val="FFFFFF">
              <a:alpha val="69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object 68"/>
          <p:cNvSpPr/>
          <p:nvPr/>
        </p:nvSpPr>
        <p:spPr>
          <a:xfrm>
            <a:off x="4768456" y="6818033"/>
            <a:ext cx="657225" cy="1307465"/>
          </a:xfrm>
          <a:custGeom>
            <a:avLst/>
            <a:gdLst/>
            <a:ahLst/>
            <a:cxnLst/>
            <a:rect l="l" t="t" r="r" b="b"/>
            <a:pathLst>
              <a:path w="657225" h="1307465">
                <a:moveTo>
                  <a:pt x="656932" y="0"/>
                </a:moveTo>
                <a:lnTo>
                  <a:pt x="6857" y="215163"/>
                </a:lnTo>
                <a:lnTo>
                  <a:pt x="0" y="1306918"/>
                </a:lnTo>
                <a:lnTo>
                  <a:pt x="159092" y="1233157"/>
                </a:lnTo>
                <a:lnTo>
                  <a:pt x="157670" y="279488"/>
                </a:lnTo>
                <a:lnTo>
                  <a:pt x="656932" y="0"/>
                </a:lnTo>
                <a:close/>
              </a:path>
            </a:pathLst>
          </a:custGeom>
          <a:solidFill>
            <a:srgbClr val="FFFFFF">
              <a:alpha val="69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object 69"/>
          <p:cNvSpPr/>
          <p:nvPr/>
        </p:nvSpPr>
        <p:spPr>
          <a:xfrm>
            <a:off x="4529874" y="6768007"/>
            <a:ext cx="796925" cy="1175385"/>
          </a:xfrm>
          <a:custGeom>
            <a:avLst/>
            <a:gdLst/>
            <a:ahLst/>
            <a:cxnLst/>
            <a:rect l="l" t="t" r="r" b="b"/>
            <a:pathLst>
              <a:path w="796925" h="1175384">
                <a:moveTo>
                  <a:pt x="796391" y="0"/>
                </a:moveTo>
                <a:lnTo>
                  <a:pt x="6108" y="0"/>
                </a:lnTo>
                <a:lnTo>
                  <a:pt x="0" y="1175194"/>
                </a:lnTo>
                <a:lnTo>
                  <a:pt x="152755" y="1149438"/>
                </a:lnTo>
                <a:lnTo>
                  <a:pt x="147866" y="143395"/>
                </a:lnTo>
                <a:lnTo>
                  <a:pt x="796391" y="0"/>
                </a:lnTo>
                <a:close/>
              </a:path>
            </a:pathLst>
          </a:custGeom>
          <a:solidFill>
            <a:srgbClr val="FFFFFF">
              <a:alpha val="69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object 70"/>
          <p:cNvSpPr/>
          <p:nvPr/>
        </p:nvSpPr>
        <p:spPr>
          <a:xfrm>
            <a:off x="5008206" y="6817169"/>
            <a:ext cx="1143635" cy="1398905"/>
          </a:xfrm>
          <a:custGeom>
            <a:avLst/>
            <a:gdLst/>
            <a:ahLst/>
            <a:cxnLst/>
            <a:rect l="l" t="t" r="r" b="b"/>
            <a:pathLst>
              <a:path w="1143635" h="1398904">
                <a:moveTo>
                  <a:pt x="571792" y="0"/>
                </a:moveTo>
                <a:lnTo>
                  <a:pt x="0" y="342201"/>
                </a:lnTo>
                <a:lnTo>
                  <a:pt x="4432" y="1398282"/>
                </a:lnTo>
                <a:lnTo>
                  <a:pt x="391604" y="1091133"/>
                </a:lnTo>
                <a:lnTo>
                  <a:pt x="391109" y="535749"/>
                </a:lnTo>
                <a:lnTo>
                  <a:pt x="1142783" y="535419"/>
                </a:lnTo>
                <a:lnTo>
                  <a:pt x="1142938" y="498551"/>
                </a:lnTo>
                <a:lnTo>
                  <a:pt x="396278" y="498551"/>
                </a:lnTo>
                <a:lnTo>
                  <a:pt x="492353" y="342341"/>
                </a:lnTo>
                <a:lnTo>
                  <a:pt x="1143596" y="342201"/>
                </a:lnTo>
                <a:lnTo>
                  <a:pt x="1089185" y="309638"/>
                </a:lnTo>
                <a:lnTo>
                  <a:pt x="512457" y="309638"/>
                </a:lnTo>
                <a:lnTo>
                  <a:pt x="570039" y="216027"/>
                </a:lnTo>
                <a:lnTo>
                  <a:pt x="932764" y="216027"/>
                </a:lnTo>
                <a:lnTo>
                  <a:pt x="571792" y="0"/>
                </a:lnTo>
                <a:close/>
              </a:path>
              <a:path w="1143635" h="1398904">
                <a:moveTo>
                  <a:pt x="1142783" y="535419"/>
                </a:moveTo>
                <a:lnTo>
                  <a:pt x="749554" y="535419"/>
                </a:lnTo>
                <a:lnTo>
                  <a:pt x="750062" y="1089609"/>
                </a:lnTo>
                <a:lnTo>
                  <a:pt x="1139151" y="1398282"/>
                </a:lnTo>
                <a:lnTo>
                  <a:pt x="1142783" y="535419"/>
                </a:lnTo>
                <a:close/>
              </a:path>
              <a:path w="1143635" h="1398904">
                <a:moveTo>
                  <a:pt x="1143596" y="342201"/>
                </a:moveTo>
                <a:lnTo>
                  <a:pt x="647954" y="342201"/>
                </a:lnTo>
                <a:lnTo>
                  <a:pt x="744321" y="498233"/>
                </a:lnTo>
                <a:lnTo>
                  <a:pt x="396278" y="498551"/>
                </a:lnTo>
                <a:lnTo>
                  <a:pt x="1142938" y="498551"/>
                </a:lnTo>
                <a:lnTo>
                  <a:pt x="1143596" y="342201"/>
                </a:lnTo>
                <a:close/>
              </a:path>
              <a:path w="1143635" h="1398904">
                <a:moveTo>
                  <a:pt x="932764" y="216027"/>
                </a:moveTo>
                <a:lnTo>
                  <a:pt x="570039" y="216027"/>
                </a:lnTo>
                <a:lnTo>
                  <a:pt x="627786" y="309524"/>
                </a:lnTo>
                <a:lnTo>
                  <a:pt x="512457" y="309638"/>
                </a:lnTo>
                <a:lnTo>
                  <a:pt x="1089185" y="309638"/>
                </a:lnTo>
                <a:lnTo>
                  <a:pt x="932764" y="216027"/>
                </a:lnTo>
                <a:close/>
              </a:path>
            </a:pathLst>
          </a:custGeom>
          <a:solidFill>
            <a:srgbClr val="FFFFFF">
              <a:alpha val="69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object 71"/>
          <p:cNvSpPr txBox="1"/>
          <p:nvPr/>
        </p:nvSpPr>
        <p:spPr>
          <a:xfrm>
            <a:off x="4273299" y="6772935"/>
            <a:ext cx="2689197" cy="3317575"/>
          </a:xfrm>
          <a:prstGeom prst="rect">
            <a:avLst/>
          </a:prstGeom>
        </p:spPr>
        <p:txBody>
          <a:bodyPr vert="horz" wrap="square" lIns="0" tIns="0" rIns="0" bIns="0" rtlCol="0" anchor="ctr" anchorCtr="0">
            <a:spAutoFit/>
          </a:bodyPr>
          <a:lstStyle/>
          <a:p>
            <a:pPr marL="12700" marR="0" lvl="0" indent="0" algn="l" defTabSz="914400" rtl="0" eaLnBrk="1" fontAlgn="auto" latinLnBrk="0" hangingPunct="1">
              <a:lnSpc>
                <a:spcPct val="100000"/>
              </a:lnSpc>
              <a:spcBef>
                <a:spcPts val="355"/>
              </a:spcBef>
              <a:spcAft>
                <a:spcPts val="0"/>
              </a:spcAft>
              <a:buClrTx/>
              <a:buSzTx/>
              <a:buFontTx/>
              <a:buNone/>
              <a:tabLst/>
              <a:defRPr/>
            </a:pPr>
            <a:r>
              <a:rPr kumimoji="1" sz="850" b="0" i="0" u="none" strike="noStrike" kern="1200" cap="none" spc="-1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a:t>
            </a:r>
            <a:r>
              <a:rPr kumimoji="1" sz="85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大会…年1回。組合の最高の決定機関。</a:t>
            </a:r>
            <a:endParaRPr kumimoji="1" sz="8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a:p>
            <a:pPr marL="120650" marR="5080" lvl="0" indent="-108585" algn="l" defTabSz="914400" rtl="0" eaLnBrk="1" fontAlgn="auto" latinLnBrk="0" hangingPunct="1">
              <a:lnSpc>
                <a:spcPct val="125099"/>
              </a:lnSpc>
              <a:spcBef>
                <a:spcPts val="0"/>
              </a:spcBef>
              <a:spcAft>
                <a:spcPts val="0"/>
              </a:spcAft>
              <a:buClrTx/>
              <a:buSzTx/>
              <a:buFontTx/>
              <a:buNone/>
              <a:tabLst/>
              <a:defRPr/>
            </a:pPr>
            <a:r>
              <a:rPr kumimoji="1" sz="85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　 今年度の組合活動の報告、会計報告、会計監査報告、 次年度の活動方針、予算、組合役員の改選、組合規約 の改定等を行います。</a:t>
            </a:r>
            <a:endParaRPr kumimoji="1" sz="8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a:p>
            <a:pPr marL="12700" marR="0" lvl="0" indent="0" algn="l" defTabSz="914400" rtl="0" eaLnBrk="1" fontAlgn="auto" latinLnBrk="0" hangingPunct="1">
              <a:lnSpc>
                <a:spcPct val="100000"/>
              </a:lnSpc>
              <a:spcBef>
                <a:spcPts val="254"/>
              </a:spcBef>
              <a:spcAft>
                <a:spcPts val="0"/>
              </a:spcAft>
              <a:buClrTx/>
              <a:buSzTx/>
              <a:buFontTx/>
              <a:buNone/>
              <a:tabLst/>
              <a:defRPr/>
            </a:pPr>
            <a:r>
              <a:rPr kumimoji="1" sz="85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◇中央委員会…</a:t>
            </a:r>
            <a:r>
              <a:rPr kumimoji="1" sz="850" b="0" i="0" u="sng"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Noto Sans CJK JP Regular"/>
              </a:rPr>
              <a:t>年1回</a:t>
            </a:r>
            <a:r>
              <a:rPr kumimoji="1" sz="85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。大会に次ぐ決定機関。</a:t>
            </a:r>
            <a:endParaRPr kumimoji="1" sz="8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a:p>
            <a:pPr marL="120650" marR="53975" lvl="0" indent="-108585" algn="l" defTabSz="914400" rtl="0" eaLnBrk="1" fontAlgn="auto" latinLnBrk="0" hangingPunct="1">
              <a:lnSpc>
                <a:spcPct val="125099"/>
              </a:lnSpc>
              <a:spcBef>
                <a:spcPts val="0"/>
              </a:spcBef>
              <a:spcAft>
                <a:spcPts val="0"/>
              </a:spcAft>
              <a:buClrTx/>
              <a:buSzTx/>
              <a:buFontTx/>
              <a:buNone/>
              <a:tabLst/>
              <a:defRPr/>
            </a:pPr>
            <a:r>
              <a:rPr kumimoji="1" sz="85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　 </a:t>
            </a:r>
            <a:r>
              <a:rPr kumimoji="1" sz="850" b="0" i="0" u="none" strike="noStrike" kern="1200" cap="none" spc="-3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主に大会にかける議案の審議、</a:t>
            </a:r>
            <a:r>
              <a:rPr kumimoji="1" sz="850" b="0" i="0" u="none" strike="noStrike" kern="1200" cap="none" spc="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春季労働条件交渉の要求案について審議を行います</a:t>
            </a:r>
            <a:r>
              <a:rPr kumimoji="1" sz="85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a:t>
            </a:r>
            <a:endParaRPr kumimoji="1" sz="8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a:p>
            <a:pPr marL="12700" marR="0" lvl="0" indent="0" algn="l" defTabSz="914400" rtl="0" eaLnBrk="1" fontAlgn="auto" latinLnBrk="0" hangingPunct="1">
              <a:lnSpc>
                <a:spcPct val="100000"/>
              </a:lnSpc>
              <a:spcBef>
                <a:spcPts val="254"/>
              </a:spcBef>
              <a:spcAft>
                <a:spcPts val="0"/>
              </a:spcAft>
              <a:buClrTx/>
              <a:buSzTx/>
              <a:buFontTx/>
              <a:buNone/>
              <a:tabLst/>
              <a:defRPr/>
            </a:pPr>
            <a:r>
              <a:rPr kumimoji="1" sz="85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◇執行委員会…おおむね月1回。</a:t>
            </a:r>
            <a:endParaRPr kumimoji="1" sz="8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a:p>
            <a:pPr marL="120650" marR="57785" lvl="0" indent="-108585" algn="l" defTabSz="914400" rtl="0" eaLnBrk="1" fontAlgn="auto" latinLnBrk="0" hangingPunct="1">
              <a:lnSpc>
                <a:spcPct val="125099"/>
              </a:lnSpc>
              <a:spcBef>
                <a:spcPts val="0"/>
              </a:spcBef>
              <a:spcAft>
                <a:spcPts val="0"/>
              </a:spcAft>
              <a:buClrTx/>
              <a:buSzTx/>
              <a:buFontTx/>
              <a:buNone/>
              <a:tabLst/>
              <a:defRPr/>
            </a:pPr>
            <a:r>
              <a:rPr kumimoji="1" sz="85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　 主に大会にて可決された1年間の活動方針の運営・実 施を行います。</a:t>
            </a:r>
            <a:endParaRPr kumimoji="1" sz="8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a:p>
            <a:pPr marL="12700" marR="0" lvl="0" indent="0" algn="l" defTabSz="914400" rtl="0" eaLnBrk="1" fontAlgn="auto" latinLnBrk="0" hangingPunct="1">
              <a:lnSpc>
                <a:spcPct val="100000"/>
              </a:lnSpc>
              <a:spcBef>
                <a:spcPts val="254"/>
              </a:spcBef>
              <a:spcAft>
                <a:spcPts val="0"/>
              </a:spcAft>
              <a:buClrTx/>
              <a:buSzTx/>
              <a:buFontTx/>
              <a:buNone/>
              <a:tabLst/>
              <a:defRPr/>
            </a:pPr>
            <a:r>
              <a:rPr kumimoji="1" sz="85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◇労使協議会…</a:t>
            </a:r>
            <a:r>
              <a:rPr kumimoji="1" sz="850" b="0" i="0" u="sng"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Noto Sans CJK JP Regular"/>
              </a:rPr>
              <a:t>月1回</a:t>
            </a:r>
            <a:r>
              <a:rPr kumimoji="1" sz="85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a:t>
            </a:r>
            <a:endParaRPr kumimoji="1" sz="8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a:p>
            <a:pPr marL="120650" marR="53975" lvl="0" indent="-108585" algn="just" defTabSz="914400" rtl="0" eaLnBrk="1" fontAlgn="auto" latinLnBrk="0" hangingPunct="1">
              <a:lnSpc>
                <a:spcPct val="125099"/>
              </a:lnSpc>
              <a:spcBef>
                <a:spcPts val="0"/>
              </a:spcBef>
              <a:spcAft>
                <a:spcPts val="0"/>
              </a:spcAft>
              <a:buClrTx/>
              <a:buSzTx/>
              <a:buFontTx/>
              <a:buNone/>
              <a:tabLst/>
              <a:defRPr/>
            </a:pPr>
            <a:r>
              <a:rPr kumimoji="1" sz="85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　 労働組合と会社役員と対等の立場で、労使間および 経営に関する諸問題について意見交換または協議を 行います。</a:t>
            </a:r>
            <a:endParaRPr kumimoji="1" sz="8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a:p>
            <a:pPr marL="12700" marR="0" lvl="0" indent="0" algn="l" defTabSz="914400" rtl="0" eaLnBrk="1" fontAlgn="auto" latinLnBrk="0" hangingPunct="1">
              <a:lnSpc>
                <a:spcPct val="100000"/>
              </a:lnSpc>
              <a:spcBef>
                <a:spcPts val="254"/>
              </a:spcBef>
              <a:spcAft>
                <a:spcPts val="0"/>
              </a:spcAft>
              <a:buClrTx/>
              <a:buSzTx/>
              <a:buFontTx/>
              <a:buNone/>
              <a:tabLst/>
              <a:defRPr/>
            </a:pPr>
            <a:r>
              <a:rPr kumimoji="1" sz="85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◇総合労働条件闘争（春闘）…</a:t>
            </a:r>
            <a:r>
              <a:rPr kumimoji="1" sz="850" b="0" i="0" u="sng"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Noto Sans CJK JP Regular"/>
              </a:rPr>
              <a:t>年1回・3月</a:t>
            </a:r>
            <a:r>
              <a:rPr kumimoji="1" sz="85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a:t>
            </a:r>
            <a:endParaRPr kumimoji="1" sz="8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a:p>
            <a:pPr marL="120650" marR="53975" lvl="0" indent="-108585" algn="just" defTabSz="914400" rtl="0" eaLnBrk="1" fontAlgn="auto" latinLnBrk="0" hangingPunct="1">
              <a:lnSpc>
                <a:spcPct val="125099"/>
              </a:lnSpc>
              <a:spcBef>
                <a:spcPts val="0"/>
              </a:spcBef>
              <a:spcAft>
                <a:spcPts val="0"/>
              </a:spcAft>
              <a:buClrTx/>
              <a:buSzTx/>
              <a:buFontTx/>
              <a:buNone/>
              <a:tabLst/>
              <a:defRPr/>
            </a:pPr>
            <a:r>
              <a:rPr kumimoji="1" sz="85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　 労働組合と会社で、賃上げや労働条件に影響のある 諸問題の解決または決定するための話し合いを行い ます。</a:t>
            </a:r>
            <a:endParaRPr kumimoji="1" sz="8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a:p>
            <a:pPr marL="12700" marR="0" lvl="0" indent="0" algn="l" defTabSz="914400" rtl="0" eaLnBrk="1" fontAlgn="auto" latinLnBrk="0" hangingPunct="1">
              <a:lnSpc>
                <a:spcPct val="100000"/>
              </a:lnSpc>
              <a:spcBef>
                <a:spcPts val="254"/>
              </a:spcBef>
              <a:spcAft>
                <a:spcPts val="0"/>
              </a:spcAft>
              <a:buClrTx/>
              <a:buSzTx/>
              <a:buFontTx/>
              <a:buNone/>
              <a:tabLst/>
              <a:defRPr/>
            </a:pPr>
            <a:r>
              <a:rPr kumimoji="1" sz="85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◇賞与（一時金）交渉…年</a:t>
            </a:r>
            <a:r>
              <a:rPr kumimoji="1" sz="850" b="0" i="0" u="sng"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Noto Sans CJK JP Regular"/>
              </a:rPr>
              <a:t>△</a:t>
            </a:r>
            <a:r>
              <a:rPr kumimoji="1" sz="85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回。</a:t>
            </a:r>
            <a:endParaRPr kumimoji="1" sz="8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a:p>
            <a:pPr marL="12700" marR="0" lvl="0" indent="0" algn="l" defTabSz="914400" rtl="0" eaLnBrk="1" fontAlgn="auto" latinLnBrk="0" hangingPunct="1">
              <a:lnSpc>
                <a:spcPct val="100000"/>
              </a:lnSpc>
              <a:spcBef>
                <a:spcPts val="254"/>
              </a:spcBef>
              <a:spcAft>
                <a:spcPts val="0"/>
              </a:spcAft>
              <a:buClrTx/>
              <a:buSzTx/>
              <a:buFontTx/>
              <a:buNone/>
              <a:tabLst/>
              <a:defRPr/>
            </a:pPr>
            <a:r>
              <a:rPr kumimoji="1" sz="85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　賞与（夏季・冬季一時金）の交渉を行います。</a:t>
            </a:r>
            <a:endParaRPr kumimoji="1" sz="8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p:txBody>
      </p:sp>
      <p:sp>
        <p:nvSpPr>
          <p:cNvPr id="72" name="object 72"/>
          <p:cNvSpPr/>
          <p:nvPr/>
        </p:nvSpPr>
        <p:spPr>
          <a:xfrm>
            <a:off x="4582795" y="3510013"/>
            <a:ext cx="1980564" cy="2232025"/>
          </a:xfrm>
          <a:custGeom>
            <a:avLst/>
            <a:gdLst/>
            <a:ahLst/>
            <a:cxnLst/>
            <a:rect l="l" t="t" r="r" b="b"/>
            <a:pathLst>
              <a:path w="1980565" h="2232025">
                <a:moveTo>
                  <a:pt x="1980006" y="2231999"/>
                </a:moveTo>
                <a:lnTo>
                  <a:pt x="1980006" y="0"/>
                </a:lnTo>
                <a:lnTo>
                  <a:pt x="0" y="0"/>
                </a:lnTo>
                <a:lnTo>
                  <a:pt x="0" y="2231999"/>
                </a:lnTo>
              </a:path>
            </a:pathLst>
          </a:custGeom>
          <a:ln w="108000">
            <a:solidFill>
              <a:srgbClr val="E4C9B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object 73"/>
          <p:cNvSpPr/>
          <p:nvPr/>
        </p:nvSpPr>
        <p:spPr>
          <a:xfrm>
            <a:off x="5579998" y="3220072"/>
            <a:ext cx="0" cy="619760"/>
          </a:xfrm>
          <a:custGeom>
            <a:avLst/>
            <a:gdLst/>
            <a:ahLst/>
            <a:cxnLst/>
            <a:rect l="l" t="t" r="r" b="b"/>
            <a:pathLst>
              <a:path h="619760">
                <a:moveTo>
                  <a:pt x="0" y="0"/>
                </a:moveTo>
                <a:lnTo>
                  <a:pt x="0" y="619302"/>
                </a:lnTo>
              </a:path>
            </a:pathLst>
          </a:custGeom>
          <a:ln w="108000">
            <a:solidFill>
              <a:srgbClr val="E4C9B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object 74"/>
          <p:cNvSpPr/>
          <p:nvPr/>
        </p:nvSpPr>
        <p:spPr>
          <a:xfrm flipH="1">
            <a:off x="5530850" y="4668443"/>
            <a:ext cx="45719" cy="677946"/>
          </a:xfrm>
          <a:custGeom>
            <a:avLst/>
            <a:gdLst/>
            <a:ahLst/>
            <a:cxnLst/>
            <a:rect l="l" t="t" r="r" b="b"/>
            <a:pathLst>
              <a:path h="475614">
                <a:moveTo>
                  <a:pt x="0" y="0"/>
                </a:moveTo>
                <a:lnTo>
                  <a:pt x="0" y="475310"/>
                </a:lnTo>
              </a:path>
            </a:pathLst>
          </a:custGeom>
          <a:ln w="108000">
            <a:solidFill>
              <a:srgbClr val="E4C9B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object 75"/>
          <p:cNvSpPr/>
          <p:nvPr/>
        </p:nvSpPr>
        <p:spPr>
          <a:xfrm>
            <a:off x="4127372" y="2255380"/>
            <a:ext cx="2944495" cy="965200"/>
          </a:xfrm>
          <a:custGeom>
            <a:avLst/>
            <a:gdLst/>
            <a:ahLst/>
            <a:cxnLst/>
            <a:rect l="l" t="t" r="r" b="b"/>
            <a:pathLst>
              <a:path w="2944495" h="965200">
                <a:moveTo>
                  <a:pt x="0" y="0"/>
                </a:moveTo>
                <a:lnTo>
                  <a:pt x="2944368" y="0"/>
                </a:lnTo>
                <a:lnTo>
                  <a:pt x="2944368" y="964692"/>
                </a:lnTo>
                <a:lnTo>
                  <a:pt x="0" y="964692"/>
                </a:lnTo>
                <a:lnTo>
                  <a:pt x="0" y="0"/>
                </a:lnTo>
                <a:close/>
              </a:path>
            </a:pathLst>
          </a:custGeom>
          <a:no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object 76"/>
          <p:cNvSpPr/>
          <p:nvPr/>
        </p:nvSpPr>
        <p:spPr>
          <a:xfrm>
            <a:off x="4139996" y="2268004"/>
            <a:ext cx="2880360" cy="900430"/>
          </a:xfrm>
          <a:custGeom>
            <a:avLst/>
            <a:gdLst/>
            <a:ahLst/>
            <a:cxnLst/>
            <a:rect l="l" t="t" r="r" b="b"/>
            <a:pathLst>
              <a:path w="2880359" h="900430">
                <a:moveTo>
                  <a:pt x="1440002" y="0"/>
                </a:moveTo>
                <a:lnTo>
                  <a:pt x="1370233" y="518"/>
                </a:lnTo>
                <a:lnTo>
                  <a:pt x="1301321" y="2059"/>
                </a:lnTo>
                <a:lnTo>
                  <a:pt x="1233341" y="4599"/>
                </a:lnTo>
                <a:lnTo>
                  <a:pt x="1166369" y="8114"/>
                </a:lnTo>
                <a:lnTo>
                  <a:pt x="1100480" y="12580"/>
                </a:lnTo>
                <a:lnTo>
                  <a:pt x="1035750" y="17974"/>
                </a:lnTo>
                <a:lnTo>
                  <a:pt x="972255" y="24272"/>
                </a:lnTo>
                <a:lnTo>
                  <a:pt x="910068" y="31451"/>
                </a:lnTo>
                <a:lnTo>
                  <a:pt x="849267" y="39486"/>
                </a:lnTo>
                <a:lnTo>
                  <a:pt x="789926" y="48356"/>
                </a:lnTo>
                <a:lnTo>
                  <a:pt x="732121" y="58035"/>
                </a:lnTo>
                <a:lnTo>
                  <a:pt x="675927" y="68501"/>
                </a:lnTo>
                <a:lnTo>
                  <a:pt x="621420" y="79730"/>
                </a:lnTo>
                <a:lnTo>
                  <a:pt x="568675" y="91698"/>
                </a:lnTo>
                <a:lnTo>
                  <a:pt x="517768" y="104382"/>
                </a:lnTo>
                <a:lnTo>
                  <a:pt x="468774" y="117757"/>
                </a:lnTo>
                <a:lnTo>
                  <a:pt x="421768" y="131802"/>
                </a:lnTo>
                <a:lnTo>
                  <a:pt x="376826" y="146491"/>
                </a:lnTo>
                <a:lnTo>
                  <a:pt x="334024" y="161802"/>
                </a:lnTo>
                <a:lnTo>
                  <a:pt x="293436" y="177710"/>
                </a:lnTo>
                <a:lnTo>
                  <a:pt x="255138" y="194193"/>
                </a:lnTo>
                <a:lnTo>
                  <a:pt x="219206" y="211226"/>
                </a:lnTo>
                <a:lnTo>
                  <a:pt x="154741" y="246851"/>
                </a:lnTo>
                <a:lnTo>
                  <a:pt x="100643" y="284395"/>
                </a:lnTo>
                <a:lnTo>
                  <a:pt x="57517" y="323670"/>
                </a:lnTo>
                <a:lnTo>
                  <a:pt x="25965" y="364489"/>
                </a:lnTo>
                <a:lnTo>
                  <a:pt x="6591" y="406661"/>
                </a:lnTo>
                <a:lnTo>
                  <a:pt x="0" y="449999"/>
                </a:lnTo>
                <a:lnTo>
                  <a:pt x="1660" y="471801"/>
                </a:lnTo>
                <a:lnTo>
                  <a:pt x="14718" y="514580"/>
                </a:lnTo>
                <a:lnTo>
                  <a:pt x="40256" y="556099"/>
                </a:lnTo>
                <a:lnTo>
                  <a:pt x="77671" y="596169"/>
                </a:lnTo>
                <a:lnTo>
                  <a:pt x="126358" y="634603"/>
                </a:lnTo>
                <a:lnTo>
                  <a:pt x="185715" y="671211"/>
                </a:lnTo>
                <a:lnTo>
                  <a:pt x="255138" y="705804"/>
                </a:lnTo>
                <a:lnTo>
                  <a:pt x="293436" y="722287"/>
                </a:lnTo>
                <a:lnTo>
                  <a:pt x="334024" y="738196"/>
                </a:lnTo>
                <a:lnTo>
                  <a:pt x="376826" y="753506"/>
                </a:lnTo>
                <a:lnTo>
                  <a:pt x="421768" y="768196"/>
                </a:lnTo>
                <a:lnTo>
                  <a:pt x="468774" y="782240"/>
                </a:lnTo>
                <a:lnTo>
                  <a:pt x="517768" y="795616"/>
                </a:lnTo>
                <a:lnTo>
                  <a:pt x="568675" y="808299"/>
                </a:lnTo>
                <a:lnTo>
                  <a:pt x="621420" y="820267"/>
                </a:lnTo>
                <a:lnTo>
                  <a:pt x="675927" y="831496"/>
                </a:lnTo>
                <a:lnTo>
                  <a:pt x="732121" y="841962"/>
                </a:lnTo>
                <a:lnTo>
                  <a:pt x="789926" y="851641"/>
                </a:lnTo>
                <a:lnTo>
                  <a:pt x="849267" y="860511"/>
                </a:lnTo>
                <a:lnTo>
                  <a:pt x="910068" y="868547"/>
                </a:lnTo>
                <a:lnTo>
                  <a:pt x="972255" y="875725"/>
                </a:lnTo>
                <a:lnTo>
                  <a:pt x="1035750" y="882024"/>
                </a:lnTo>
                <a:lnTo>
                  <a:pt x="1100480" y="887417"/>
                </a:lnTo>
                <a:lnTo>
                  <a:pt x="1166369" y="891883"/>
                </a:lnTo>
                <a:lnTo>
                  <a:pt x="1233341" y="895398"/>
                </a:lnTo>
                <a:lnTo>
                  <a:pt x="1301321" y="897938"/>
                </a:lnTo>
                <a:lnTo>
                  <a:pt x="1370233" y="899479"/>
                </a:lnTo>
                <a:lnTo>
                  <a:pt x="1440002" y="899998"/>
                </a:lnTo>
                <a:lnTo>
                  <a:pt x="1509771" y="899479"/>
                </a:lnTo>
                <a:lnTo>
                  <a:pt x="1578683" y="897938"/>
                </a:lnTo>
                <a:lnTo>
                  <a:pt x="1646663" y="895398"/>
                </a:lnTo>
                <a:lnTo>
                  <a:pt x="1713634" y="891883"/>
                </a:lnTo>
                <a:lnTo>
                  <a:pt x="1779523" y="887417"/>
                </a:lnTo>
                <a:lnTo>
                  <a:pt x="1844253" y="882024"/>
                </a:lnTo>
                <a:lnTo>
                  <a:pt x="1907749" y="875725"/>
                </a:lnTo>
                <a:lnTo>
                  <a:pt x="1969935" y="868547"/>
                </a:lnTo>
                <a:lnTo>
                  <a:pt x="2030736" y="860511"/>
                </a:lnTo>
                <a:lnTo>
                  <a:pt x="2090077" y="851641"/>
                </a:lnTo>
                <a:lnTo>
                  <a:pt x="2147882" y="841962"/>
                </a:lnTo>
                <a:lnTo>
                  <a:pt x="2204076" y="831496"/>
                </a:lnTo>
                <a:lnTo>
                  <a:pt x="2258583" y="820267"/>
                </a:lnTo>
                <a:lnTo>
                  <a:pt x="2311328" y="808299"/>
                </a:lnTo>
                <a:lnTo>
                  <a:pt x="2362235" y="795616"/>
                </a:lnTo>
                <a:lnTo>
                  <a:pt x="2411230" y="782240"/>
                </a:lnTo>
                <a:lnTo>
                  <a:pt x="2458235" y="768196"/>
                </a:lnTo>
                <a:lnTo>
                  <a:pt x="2503177" y="753506"/>
                </a:lnTo>
                <a:lnTo>
                  <a:pt x="2545980" y="738196"/>
                </a:lnTo>
                <a:lnTo>
                  <a:pt x="2586568" y="722287"/>
                </a:lnTo>
                <a:lnTo>
                  <a:pt x="2624865" y="705804"/>
                </a:lnTo>
                <a:lnTo>
                  <a:pt x="2660797" y="688771"/>
                </a:lnTo>
                <a:lnTo>
                  <a:pt x="2725263" y="653147"/>
                </a:lnTo>
                <a:lnTo>
                  <a:pt x="2779360" y="615602"/>
                </a:lnTo>
                <a:lnTo>
                  <a:pt x="2822487" y="576327"/>
                </a:lnTo>
                <a:lnTo>
                  <a:pt x="2854038" y="535509"/>
                </a:lnTo>
                <a:lnTo>
                  <a:pt x="2873412" y="493336"/>
                </a:lnTo>
                <a:lnTo>
                  <a:pt x="2880004" y="449999"/>
                </a:lnTo>
                <a:lnTo>
                  <a:pt x="2878343" y="428196"/>
                </a:lnTo>
                <a:lnTo>
                  <a:pt x="2865285" y="385417"/>
                </a:lnTo>
                <a:lnTo>
                  <a:pt x="2839747" y="343899"/>
                </a:lnTo>
                <a:lnTo>
                  <a:pt x="2802333" y="303828"/>
                </a:lnTo>
                <a:lnTo>
                  <a:pt x="2753645" y="265395"/>
                </a:lnTo>
                <a:lnTo>
                  <a:pt x="2694288" y="228787"/>
                </a:lnTo>
                <a:lnTo>
                  <a:pt x="2624865" y="194193"/>
                </a:lnTo>
                <a:lnTo>
                  <a:pt x="2586568" y="177710"/>
                </a:lnTo>
                <a:lnTo>
                  <a:pt x="2545980" y="161802"/>
                </a:lnTo>
                <a:lnTo>
                  <a:pt x="2503177" y="146491"/>
                </a:lnTo>
                <a:lnTo>
                  <a:pt x="2458235" y="131802"/>
                </a:lnTo>
                <a:lnTo>
                  <a:pt x="2411230" y="117757"/>
                </a:lnTo>
                <a:lnTo>
                  <a:pt x="2362235" y="104382"/>
                </a:lnTo>
                <a:lnTo>
                  <a:pt x="2311328" y="91698"/>
                </a:lnTo>
                <a:lnTo>
                  <a:pt x="2258583" y="79730"/>
                </a:lnTo>
                <a:lnTo>
                  <a:pt x="2204076" y="68501"/>
                </a:lnTo>
                <a:lnTo>
                  <a:pt x="2147882" y="58035"/>
                </a:lnTo>
                <a:lnTo>
                  <a:pt x="2090077" y="48356"/>
                </a:lnTo>
                <a:lnTo>
                  <a:pt x="2030736" y="39486"/>
                </a:lnTo>
                <a:lnTo>
                  <a:pt x="1969935" y="31451"/>
                </a:lnTo>
                <a:lnTo>
                  <a:pt x="1907749" y="24272"/>
                </a:lnTo>
                <a:lnTo>
                  <a:pt x="1844253" y="17974"/>
                </a:lnTo>
                <a:lnTo>
                  <a:pt x="1779523" y="12580"/>
                </a:lnTo>
                <a:lnTo>
                  <a:pt x="1713634" y="8114"/>
                </a:lnTo>
                <a:lnTo>
                  <a:pt x="1646663" y="4599"/>
                </a:lnTo>
                <a:lnTo>
                  <a:pt x="1578683" y="2059"/>
                </a:lnTo>
                <a:lnTo>
                  <a:pt x="1509771" y="518"/>
                </a:lnTo>
                <a:lnTo>
                  <a:pt x="1440002" y="0"/>
                </a:lnTo>
                <a:close/>
              </a:path>
            </a:pathLst>
          </a:custGeom>
          <a:solidFill>
            <a:srgbClr val="EF5BA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object 77"/>
          <p:cNvSpPr/>
          <p:nvPr/>
        </p:nvSpPr>
        <p:spPr>
          <a:xfrm>
            <a:off x="4127372" y="3839375"/>
            <a:ext cx="965200" cy="965200"/>
          </a:xfrm>
          <a:custGeom>
            <a:avLst/>
            <a:gdLst/>
            <a:ahLst/>
            <a:cxnLst/>
            <a:rect l="l" t="t" r="r" b="b"/>
            <a:pathLst>
              <a:path w="965200" h="965200">
                <a:moveTo>
                  <a:pt x="0" y="0"/>
                </a:moveTo>
                <a:lnTo>
                  <a:pt x="964691" y="0"/>
                </a:lnTo>
                <a:lnTo>
                  <a:pt x="964691" y="964691"/>
                </a:lnTo>
                <a:lnTo>
                  <a:pt x="0" y="964691"/>
                </a:lnTo>
                <a:lnTo>
                  <a:pt x="0" y="0"/>
                </a:lnTo>
                <a:close/>
              </a:path>
            </a:pathLst>
          </a:custGeom>
          <a:no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object 78"/>
          <p:cNvSpPr/>
          <p:nvPr/>
        </p:nvSpPr>
        <p:spPr>
          <a:xfrm>
            <a:off x="4139996" y="3851998"/>
            <a:ext cx="900430" cy="900430"/>
          </a:xfrm>
          <a:custGeom>
            <a:avLst/>
            <a:gdLst/>
            <a:ahLst/>
            <a:cxnLst/>
            <a:rect l="l" t="t" r="r" b="b"/>
            <a:pathLst>
              <a:path w="900429" h="900429">
                <a:moveTo>
                  <a:pt x="449999" y="0"/>
                </a:moveTo>
                <a:lnTo>
                  <a:pt x="400966" y="2640"/>
                </a:lnTo>
                <a:lnTo>
                  <a:pt x="353464" y="10379"/>
                </a:lnTo>
                <a:lnTo>
                  <a:pt x="307765" y="22941"/>
                </a:lnTo>
                <a:lnTo>
                  <a:pt x="264144" y="40052"/>
                </a:lnTo>
                <a:lnTo>
                  <a:pt x="222876" y="61438"/>
                </a:lnTo>
                <a:lnTo>
                  <a:pt x="184236" y="86824"/>
                </a:lnTo>
                <a:lnTo>
                  <a:pt x="148497" y="115935"/>
                </a:lnTo>
                <a:lnTo>
                  <a:pt x="115935" y="148497"/>
                </a:lnTo>
                <a:lnTo>
                  <a:pt x="86824" y="184236"/>
                </a:lnTo>
                <a:lnTo>
                  <a:pt x="61438" y="222876"/>
                </a:lnTo>
                <a:lnTo>
                  <a:pt x="40052" y="264144"/>
                </a:lnTo>
                <a:lnTo>
                  <a:pt x="22941" y="307765"/>
                </a:lnTo>
                <a:lnTo>
                  <a:pt x="10379" y="353464"/>
                </a:lnTo>
                <a:lnTo>
                  <a:pt x="2640" y="400966"/>
                </a:lnTo>
                <a:lnTo>
                  <a:pt x="0" y="449999"/>
                </a:lnTo>
                <a:lnTo>
                  <a:pt x="2640" y="499031"/>
                </a:lnTo>
                <a:lnTo>
                  <a:pt x="10379" y="546534"/>
                </a:lnTo>
                <a:lnTo>
                  <a:pt x="22941" y="592233"/>
                </a:lnTo>
                <a:lnTo>
                  <a:pt x="40052" y="635853"/>
                </a:lnTo>
                <a:lnTo>
                  <a:pt x="61438" y="677121"/>
                </a:lnTo>
                <a:lnTo>
                  <a:pt x="86824" y="715762"/>
                </a:lnTo>
                <a:lnTo>
                  <a:pt x="115935" y="751500"/>
                </a:lnTo>
                <a:lnTo>
                  <a:pt x="148497" y="784062"/>
                </a:lnTo>
                <a:lnTo>
                  <a:pt x="184236" y="813174"/>
                </a:lnTo>
                <a:lnTo>
                  <a:pt x="222876" y="838559"/>
                </a:lnTo>
                <a:lnTo>
                  <a:pt x="264144" y="859945"/>
                </a:lnTo>
                <a:lnTo>
                  <a:pt x="307765" y="877056"/>
                </a:lnTo>
                <a:lnTo>
                  <a:pt x="353464" y="889619"/>
                </a:lnTo>
                <a:lnTo>
                  <a:pt x="400966" y="897357"/>
                </a:lnTo>
                <a:lnTo>
                  <a:pt x="449999" y="899998"/>
                </a:lnTo>
                <a:lnTo>
                  <a:pt x="499031" y="897357"/>
                </a:lnTo>
                <a:lnTo>
                  <a:pt x="546534" y="889619"/>
                </a:lnTo>
                <a:lnTo>
                  <a:pt x="592233" y="877056"/>
                </a:lnTo>
                <a:lnTo>
                  <a:pt x="635853" y="859945"/>
                </a:lnTo>
                <a:lnTo>
                  <a:pt x="677121" y="838559"/>
                </a:lnTo>
                <a:lnTo>
                  <a:pt x="715762" y="813174"/>
                </a:lnTo>
                <a:lnTo>
                  <a:pt x="751500" y="784062"/>
                </a:lnTo>
                <a:lnTo>
                  <a:pt x="784062" y="751500"/>
                </a:lnTo>
                <a:lnTo>
                  <a:pt x="813174" y="715762"/>
                </a:lnTo>
                <a:lnTo>
                  <a:pt x="838559" y="677121"/>
                </a:lnTo>
                <a:lnTo>
                  <a:pt x="859945" y="635853"/>
                </a:lnTo>
                <a:lnTo>
                  <a:pt x="877056" y="592233"/>
                </a:lnTo>
                <a:lnTo>
                  <a:pt x="889619" y="546534"/>
                </a:lnTo>
                <a:lnTo>
                  <a:pt x="897357" y="499031"/>
                </a:lnTo>
                <a:lnTo>
                  <a:pt x="899998" y="449999"/>
                </a:lnTo>
                <a:lnTo>
                  <a:pt x="897357" y="400966"/>
                </a:lnTo>
                <a:lnTo>
                  <a:pt x="889619" y="353464"/>
                </a:lnTo>
                <a:lnTo>
                  <a:pt x="877056" y="307765"/>
                </a:lnTo>
                <a:lnTo>
                  <a:pt x="859945" y="264144"/>
                </a:lnTo>
                <a:lnTo>
                  <a:pt x="838559" y="222876"/>
                </a:lnTo>
                <a:lnTo>
                  <a:pt x="813174" y="184236"/>
                </a:lnTo>
                <a:lnTo>
                  <a:pt x="784062" y="148497"/>
                </a:lnTo>
                <a:lnTo>
                  <a:pt x="751500" y="115935"/>
                </a:lnTo>
                <a:lnTo>
                  <a:pt x="715762" y="86824"/>
                </a:lnTo>
                <a:lnTo>
                  <a:pt x="677121" y="61438"/>
                </a:lnTo>
                <a:lnTo>
                  <a:pt x="635853" y="40052"/>
                </a:lnTo>
                <a:lnTo>
                  <a:pt x="592233" y="22941"/>
                </a:lnTo>
                <a:lnTo>
                  <a:pt x="546534" y="10379"/>
                </a:lnTo>
                <a:lnTo>
                  <a:pt x="499031" y="2640"/>
                </a:lnTo>
                <a:lnTo>
                  <a:pt x="449999" y="0"/>
                </a:lnTo>
                <a:close/>
              </a:path>
            </a:pathLst>
          </a:custGeom>
          <a:solidFill>
            <a:srgbClr val="F49AC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object 79"/>
          <p:cNvSpPr/>
          <p:nvPr/>
        </p:nvSpPr>
        <p:spPr>
          <a:xfrm>
            <a:off x="4127372" y="5279377"/>
            <a:ext cx="965200" cy="965200"/>
          </a:xfrm>
          <a:custGeom>
            <a:avLst/>
            <a:gdLst/>
            <a:ahLst/>
            <a:cxnLst/>
            <a:rect l="l" t="t" r="r" b="b"/>
            <a:pathLst>
              <a:path w="965200" h="965200">
                <a:moveTo>
                  <a:pt x="0" y="0"/>
                </a:moveTo>
                <a:lnTo>
                  <a:pt x="964691" y="0"/>
                </a:lnTo>
                <a:lnTo>
                  <a:pt x="964691" y="964691"/>
                </a:lnTo>
                <a:lnTo>
                  <a:pt x="0" y="964691"/>
                </a:lnTo>
                <a:lnTo>
                  <a:pt x="0" y="0"/>
                </a:lnTo>
                <a:close/>
              </a:path>
            </a:pathLst>
          </a:custGeom>
          <a:no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object 80"/>
          <p:cNvSpPr/>
          <p:nvPr/>
        </p:nvSpPr>
        <p:spPr>
          <a:xfrm>
            <a:off x="4139996" y="5292001"/>
            <a:ext cx="900430" cy="900430"/>
          </a:xfrm>
          <a:custGeom>
            <a:avLst/>
            <a:gdLst/>
            <a:ahLst/>
            <a:cxnLst/>
            <a:rect l="l" t="t" r="r" b="b"/>
            <a:pathLst>
              <a:path w="900429" h="900429">
                <a:moveTo>
                  <a:pt x="449999" y="0"/>
                </a:moveTo>
                <a:lnTo>
                  <a:pt x="400966" y="2640"/>
                </a:lnTo>
                <a:lnTo>
                  <a:pt x="353464" y="10379"/>
                </a:lnTo>
                <a:lnTo>
                  <a:pt x="307765" y="22941"/>
                </a:lnTo>
                <a:lnTo>
                  <a:pt x="264144" y="40052"/>
                </a:lnTo>
                <a:lnTo>
                  <a:pt x="222876" y="61438"/>
                </a:lnTo>
                <a:lnTo>
                  <a:pt x="184236" y="86824"/>
                </a:lnTo>
                <a:lnTo>
                  <a:pt x="148497" y="115935"/>
                </a:lnTo>
                <a:lnTo>
                  <a:pt x="115935" y="148497"/>
                </a:lnTo>
                <a:lnTo>
                  <a:pt x="86824" y="184236"/>
                </a:lnTo>
                <a:lnTo>
                  <a:pt x="61438" y="222876"/>
                </a:lnTo>
                <a:lnTo>
                  <a:pt x="40052" y="264144"/>
                </a:lnTo>
                <a:lnTo>
                  <a:pt x="22941" y="307765"/>
                </a:lnTo>
                <a:lnTo>
                  <a:pt x="10379" y="353464"/>
                </a:lnTo>
                <a:lnTo>
                  <a:pt x="2640" y="400966"/>
                </a:lnTo>
                <a:lnTo>
                  <a:pt x="0" y="449999"/>
                </a:lnTo>
                <a:lnTo>
                  <a:pt x="2640" y="499031"/>
                </a:lnTo>
                <a:lnTo>
                  <a:pt x="10379" y="546534"/>
                </a:lnTo>
                <a:lnTo>
                  <a:pt x="22941" y="592233"/>
                </a:lnTo>
                <a:lnTo>
                  <a:pt x="40052" y="635853"/>
                </a:lnTo>
                <a:lnTo>
                  <a:pt x="61438" y="677121"/>
                </a:lnTo>
                <a:lnTo>
                  <a:pt x="86824" y="715762"/>
                </a:lnTo>
                <a:lnTo>
                  <a:pt x="115935" y="751500"/>
                </a:lnTo>
                <a:lnTo>
                  <a:pt x="148497" y="784062"/>
                </a:lnTo>
                <a:lnTo>
                  <a:pt x="184236" y="813174"/>
                </a:lnTo>
                <a:lnTo>
                  <a:pt x="222876" y="838559"/>
                </a:lnTo>
                <a:lnTo>
                  <a:pt x="264144" y="859945"/>
                </a:lnTo>
                <a:lnTo>
                  <a:pt x="307765" y="877056"/>
                </a:lnTo>
                <a:lnTo>
                  <a:pt x="353464" y="889619"/>
                </a:lnTo>
                <a:lnTo>
                  <a:pt x="400966" y="897357"/>
                </a:lnTo>
                <a:lnTo>
                  <a:pt x="449999" y="899998"/>
                </a:lnTo>
                <a:lnTo>
                  <a:pt x="499031" y="897357"/>
                </a:lnTo>
                <a:lnTo>
                  <a:pt x="546534" y="889619"/>
                </a:lnTo>
                <a:lnTo>
                  <a:pt x="592233" y="877056"/>
                </a:lnTo>
                <a:lnTo>
                  <a:pt x="635853" y="859945"/>
                </a:lnTo>
                <a:lnTo>
                  <a:pt x="677121" y="838559"/>
                </a:lnTo>
                <a:lnTo>
                  <a:pt x="715762" y="813174"/>
                </a:lnTo>
                <a:lnTo>
                  <a:pt x="751500" y="784062"/>
                </a:lnTo>
                <a:lnTo>
                  <a:pt x="784062" y="751500"/>
                </a:lnTo>
                <a:lnTo>
                  <a:pt x="813174" y="715762"/>
                </a:lnTo>
                <a:lnTo>
                  <a:pt x="838559" y="677121"/>
                </a:lnTo>
                <a:lnTo>
                  <a:pt x="859945" y="635853"/>
                </a:lnTo>
                <a:lnTo>
                  <a:pt x="877056" y="592233"/>
                </a:lnTo>
                <a:lnTo>
                  <a:pt x="889619" y="546534"/>
                </a:lnTo>
                <a:lnTo>
                  <a:pt x="897357" y="499031"/>
                </a:lnTo>
                <a:lnTo>
                  <a:pt x="899998" y="449999"/>
                </a:lnTo>
                <a:lnTo>
                  <a:pt x="897357" y="400966"/>
                </a:lnTo>
                <a:lnTo>
                  <a:pt x="889619" y="353464"/>
                </a:lnTo>
                <a:lnTo>
                  <a:pt x="877056" y="307765"/>
                </a:lnTo>
                <a:lnTo>
                  <a:pt x="859945" y="264144"/>
                </a:lnTo>
                <a:lnTo>
                  <a:pt x="838559" y="222876"/>
                </a:lnTo>
                <a:lnTo>
                  <a:pt x="813174" y="184236"/>
                </a:lnTo>
                <a:lnTo>
                  <a:pt x="784062" y="148497"/>
                </a:lnTo>
                <a:lnTo>
                  <a:pt x="751500" y="115935"/>
                </a:lnTo>
                <a:lnTo>
                  <a:pt x="715762" y="86824"/>
                </a:lnTo>
                <a:lnTo>
                  <a:pt x="677121" y="61438"/>
                </a:lnTo>
                <a:lnTo>
                  <a:pt x="635853" y="40052"/>
                </a:lnTo>
                <a:lnTo>
                  <a:pt x="592233" y="22941"/>
                </a:lnTo>
                <a:lnTo>
                  <a:pt x="546534" y="10379"/>
                </a:lnTo>
                <a:lnTo>
                  <a:pt x="499031" y="2640"/>
                </a:lnTo>
                <a:lnTo>
                  <a:pt x="449999" y="0"/>
                </a:lnTo>
                <a:close/>
              </a:path>
            </a:pathLst>
          </a:custGeom>
          <a:solidFill>
            <a:srgbClr val="8DC63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object 81"/>
          <p:cNvSpPr/>
          <p:nvPr/>
        </p:nvSpPr>
        <p:spPr>
          <a:xfrm>
            <a:off x="6107379" y="3839375"/>
            <a:ext cx="965200" cy="965200"/>
          </a:xfrm>
          <a:custGeom>
            <a:avLst/>
            <a:gdLst/>
            <a:ahLst/>
            <a:cxnLst/>
            <a:rect l="l" t="t" r="r" b="b"/>
            <a:pathLst>
              <a:path w="965200" h="965200">
                <a:moveTo>
                  <a:pt x="0" y="0"/>
                </a:moveTo>
                <a:lnTo>
                  <a:pt x="964691" y="0"/>
                </a:lnTo>
                <a:lnTo>
                  <a:pt x="964691" y="964691"/>
                </a:lnTo>
                <a:lnTo>
                  <a:pt x="0" y="964691"/>
                </a:lnTo>
                <a:lnTo>
                  <a:pt x="0" y="0"/>
                </a:lnTo>
                <a:close/>
              </a:path>
            </a:pathLst>
          </a:custGeom>
          <a:no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2" name="object 82"/>
          <p:cNvSpPr/>
          <p:nvPr/>
        </p:nvSpPr>
        <p:spPr>
          <a:xfrm>
            <a:off x="6120003" y="3851998"/>
            <a:ext cx="900430" cy="900430"/>
          </a:xfrm>
          <a:custGeom>
            <a:avLst/>
            <a:gdLst/>
            <a:ahLst/>
            <a:cxnLst/>
            <a:rect l="l" t="t" r="r" b="b"/>
            <a:pathLst>
              <a:path w="900429" h="900429">
                <a:moveTo>
                  <a:pt x="449999" y="0"/>
                </a:moveTo>
                <a:lnTo>
                  <a:pt x="400966" y="2640"/>
                </a:lnTo>
                <a:lnTo>
                  <a:pt x="353464" y="10379"/>
                </a:lnTo>
                <a:lnTo>
                  <a:pt x="307765" y="22941"/>
                </a:lnTo>
                <a:lnTo>
                  <a:pt x="264144" y="40052"/>
                </a:lnTo>
                <a:lnTo>
                  <a:pt x="222876" y="61438"/>
                </a:lnTo>
                <a:lnTo>
                  <a:pt x="184236" y="86824"/>
                </a:lnTo>
                <a:lnTo>
                  <a:pt x="148497" y="115935"/>
                </a:lnTo>
                <a:lnTo>
                  <a:pt x="115935" y="148497"/>
                </a:lnTo>
                <a:lnTo>
                  <a:pt x="86824" y="184236"/>
                </a:lnTo>
                <a:lnTo>
                  <a:pt x="61438" y="222876"/>
                </a:lnTo>
                <a:lnTo>
                  <a:pt x="40052" y="264144"/>
                </a:lnTo>
                <a:lnTo>
                  <a:pt x="22941" y="307765"/>
                </a:lnTo>
                <a:lnTo>
                  <a:pt x="10379" y="353464"/>
                </a:lnTo>
                <a:lnTo>
                  <a:pt x="2640" y="400966"/>
                </a:lnTo>
                <a:lnTo>
                  <a:pt x="0" y="449999"/>
                </a:lnTo>
                <a:lnTo>
                  <a:pt x="2640" y="499031"/>
                </a:lnTo>
                <a:lnTo>
                  <a:pt x="10379" y="546534"/>
                </a:lnTo>
                <a:lnTo>
                  <a:pt x="22941" y="592233"/>
                </a:lnTo>
                <a:lnTo>
                  <a:pt x="40052" y="635853"/>
                </a:lnTo>
                <a:lnTo>
                  <a:pt x="61438" y="677121"/>
                </a:lnTo>
                <a:lnTo>
                  <a:pt x="86824" y="715762"/>
                </a:lnTo>
                <a:lnTo>
                  <a:pt x="115935" y="751500"/>
                </a:lnTo>
                <a:lnTo>
                  <a:pt x="148497" y="784062"/>
                </a:lnTo>
                <a:lnTo>
                  <a:pt x="184236" y="813174"/>
                </a:lnTo>
                <a:lnTo>
                  <a:pt x="222876" y="838559"/>
                </a:lnTo>
                <a:lnTo>
                  <a:pt x="264144" y="859945"/>
                </a:lnTo>
                <a:lnTo>
                  <a:pt x="307765" y="877056"/>
                </a:lnTo>
                <a:lnTo>
                  <a:pt x="353464" y="889619"/>
                </a:lnTo>
                <a:lnTo>
                  <a:pt x="400966" y="897357"/>
                </a:lnTo>
                <a:lnTo>
                  <a:pt x="449999" y="899998"/>
                </a:lnTo>
                <a:lnTo>
                  <a:pt x="499031" y="897357"/>
                </a:lnTo>
                <a:lnTo>
                  <a:pt x="546534" y="889619"/>
                </a:lnTo>
                <a:lnTo>
                  <a:pt x="592233" y="877056"/>
                </a:lnTo>
                <a:lnTo>
                  <a:pt x="635853" y="859945"/>
                </a:lnTo>
                <a:lnTo>
                  <a:pt x="677121" y="838559"/>
                </a:lnTo>
                <a:lnTo>
                  <a:pt x="715762" y="813174"/>
                </a:lnTo>
                <a:lnTo>
                  <a:pt x="751500" y="784062"/>
                </a:lnTo>
                <a:lnTo>
                  <a:pt x="784062" y="751500"/>
                </a:lnTo>
                <a:lnTo>
                  <a:pt x="813174" y="715762"/>
                </a:lnTo>
                <a:lnTo>
                  <a:pt x="838559" y="677121"/>
                </a:lnTo>
                <a:lnTo>
                  <a:pt x="859945" y="635853"/>
                </a:lnTo>
                <a:lnTo>
                  <a:pt x="877056" y="592233"/>
                </a:lnTo>
                <a:lnTo>
                  <a:pt x="889619" y="546534"/>
                </a:lnTo>
                <a:lnTo>
                  <a:pt x="897357" y="499031"/>
                </a:lnTo>
                <a:lnTo>
                  <a:pt x="899998" y="449999"/>
                </a:lnTo>
                <a:lnTo>
                  <a:pt x="897357" y="400966"/>
                </a:lnTo>
                <a:lnTo>
                  <a:pt x="889619" y="353464"/>
                </a:lnTo>
                <a:lnTo>
                  <a:pt x="877056" y="307765"/>
                </a:lnTo>
                <a:lnTo>
                  <a:pt x="859945" y="264144"/>
                </a:lnTo>
                <a:lnTo>
                  <a:pt x="838559" y="222876"/>
                </a:lnTo>
                <a:lnTo>
                  <a:pt x="813174" y="184236"/>
                </a:lnTo>
                <a:lnTo>
                  <a:pt x="784062" y="148497"/>
                </a:lnTo>
                <a:lnTo>
                  <a:pt x="751500" y="115935"/>
                </a:lnTo>
                <a:lnTo>
                  <a:pt x="715762" y="86824"/>
                </a:lnTo>
                <a:lnTo>
                  <a:pt x="677121" y="61438"/>
                </a:lnTo>
                <a:lnTo>
                  <a:pt x="635853" y="40052"/>
                </a:lnTo>
                <a:lnTo>
                  <a:pt x="592233" y="22941"/>
                </a:lnTo>
                <a:lnTo>
                  <a:pt x="546534" y="10379"/>
                </a:lnTo>
                <a:lnTo>
                  <a:pt x="499031" y="2640"/>
                </a:lnTo>
                <a:lnTo>
                  <a:pt x="449999" y="0"/>
                </a:lnTo>
                <a:close/>
              </a:path>
            </a:pathLst>
          </a:custGeom>
          <a:solidFill>
            <a:srgbClr val="F49AC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3" name="object 83"/>
          <p:cNvSpPr/>
          <p:nvPr/>
        </p:nvSpPr>
        <p:spPr>
          <a:xfrm>
            <a:off x="6107379" y="5279377"/>
            <a:ext cx="965200" cy="965200"/>
          </a:xfrm>
          <a:custGeom>
            <a:avLst/>
            <a:gdLst/>
            <a:ahLst/>
            <a:cxnLst/>
            <a:rect l="l" t="t" r="r" b="b"/>
            <a:pathLst>
              <a:path w="965200" h="965200">
                <a:moveTo>
                  <a:pt x="0" y="0"/>
                </a:moveTo>
                <a:lnTo>
                  <a:pt x="964691" y="0"/>
                </a:lnTo>
                <a:lnTo>
                  <a:pt x="964691" y="964691"/>
                </a:lnTo>
                <a:lnTo>
                  <a:pt x="0" y="964691"/>
                </a:lnTo>
                <a:lnTo>
                  <a:pt x="0" y="0"/>
                </a:lnTo>
                <a:close/>
              </a:path>
            </a:pathLst>
          </a:custGeom>
          <a:no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object 84"/>
          <p:cNvSpPr/>
          <p:nvPr/>
        </p:nvSpPr>
        <p:spPr>
          <a:xfrm>
            <a:off x="6120003" y="5292001"/>
            <a:ext cx="900430" cy="900430"/>
          </a:xfrm>
          <a:custGeom>
            <a:avLst/>
            <a:gdLst/>
            <a:ahLst/>
            <a:cxnLst/>
            <a:rect l="l" t="t" r="r" b="b"/>
            <a:pathLst>
              <a:path w="900429" h="900429">
                <a:moveTo>
                  <a:pt x="449999" y="0"/>
                </a:moveTo>
                <a:lnTo>
                  <a:pt x="400966" y="2640"/>
                </a:lnTo>
                <a:lnTo>
                  <a:pt x="353464" y="10379"/>
                </a:lnTo>
                <a:lnTo>
                  <a:pt x="307765" y="22941"/>
                </a:lnTo>
                <a:lnTo>
                  <a:pt x="264144" y="40052"/>
                </a:lnTo>
                <a:lnTo>
                  <a:pt x="222876" y="61438"/>
                </a:lnTo>
                <a:lnTo>
                  <a:pt x="184236" y="86824"/>
                </a:lnTo>
                <a:lnTo>
                  <a:pt x="148497" y="115935"/>
                </a:lnTo>
                <a:lnTo>
                  <a:pt x="115935" y="148497"/>
                </a:lnTo>
                <a:lnTo>
                  <a:pt x="86824" y="184236"/>
                </a:lnTo>
                <a:lnTo>
                  <a:pt x="61438" y="222876"/>
                </a:lnTo>
                <a:lnTo>
                  <a:pt x="40052" y="264144"/>
                </a:lnTo>
                <a:lnTo>
                  <a:pt x="22941" y="307765"/>
                </a:lnTo>
                <a:lnTo>
                  <a:pt x="10379" y="353464"/>
                </a:lnTo>
                <a:lnTo>
                  <a:pt x="2640" y="400966"/>
                </a:lnTo>
                <a:lnTo>
                  <a:pt x="0" y="449999"/>
                </a:lnTo>
                <a:lnTo>
                  <a:pt x="2640" y="499031"/>
                </a:lnTo>
                <a:lnTo>
                  <a:pt x="10379" y="546534"/>
                </a:lnTo>
                <a:lnTo>
                  <a:pt x="22941" y="592233"/>
                </a:lnTo>
                <a:lnTo>
                  <a:pt x="40052" y="635853"/>
                </a:lnTo>
                <a:lnTo>
                  <a:pt x="61438" y="677121"/>
                </a:lnTo>
                <a:lnTo>
                  <a:pt x="86824" y="715762"/>
                </a:lnTo>
                <a:lnTo>
                  <a:pt x="115935" y="751500"/>
                </a:lnTo>
                <a:lnTo>
                  <a:pt x="148497" y="784062"/>
                </a:lnTo>
                <a:lnTo>
                  <a:pt x="184236" y="813174"/>
                </a:lnTo>
                <a:lnTo>
                  <a:pt x="222876" y="838559"/>
                </a:lnTo>
                <a:lnTo>
                  <a:pt x="264144" y="859945"/>
                </a:lnTo>
                <a:lnTo>
                  <a:pt x="307765" y="877056"/>
                </a:lnTo>
                <a:lnTo>
                  <a:pt x="353464" y="889619"/>
                </a:lnTo>
                <a:lnTo>
                  <a:pt x="400966" y="897357"/>
                </a:lnTo>
                <a:lnTo>
                  <a:pt x="449999" y="899998"/>
                </a:lnTo>
                <a:lnTo>
                  <a:pt x="499031" y="897357"/>
                </a:lnTo>
                <a:lnTo>
                  <a:pt x="546534" y="889619"/>
                </a:lnTo>
                <a:lnTo>
                  <a:pt x="592233" y="877056"/>
                </a:lnTo>
                <a:lnTo>
                  <a:pt x="635853" y="859945"/>
                </a:lnTo>
                <a:lnTo>
                  <a:pt x="677121" y="838559"/>
                </a:lnTo>
                <a:lnTo>
                  <a:pt x="715762" y="813174"/>
                </a:lnTo>
                <a:lnTo>
                  <a:pt x="751500" y="784062"/>
                </a:lnTo>
                <a:lnTo>
                  <a:pt x="784062" y="751500"/>
                </a:lnTo>
                <a:lnTo>
                  <a:pt x="813174" y="715762"/>
                </a:lnTo>
                <a:lnTo>
                  <a:pt x="838559" y="677121"/>
                </a:lnTo>
                <a:lnTo>
                  <a:pt x="859945" y="635853"/>
                </a:lnTo>
                <a:lnTo>
                  <a:pt x="877056" y="592233"/>
                </a:lnTo>
                <a:lnTo>
                  <a:pt x="889619" y="546534"/>
                </a:lnTo>
                <a:lnTo>
                  <a:pt x="897357" y="499031"/>
                </a:lnTo>
                <a:lnTo>
                  <a:pt x="899998" y="449999"/>
                </a:lnTo>
                <a:lnTo>
                  <a:pt x="897357" y="400966"/>
                </a:lnTo>
                <a:lnTo>
                  <a:pt x="889619" y="353464"/>
                </a:lnTo>
                <a:lnTo>
                  <a:pt x="877056" y="307765"/>
                </a:lnTo>
                <a:lnTo>
                  <a:pt x="859945" y="264144"/>
                </a:lnTo>
                <a:lnTo>
                  <a:pt x="838559" y="222876"/>
                </a:lnTo>
                <a:lnTo>
                  <a:pt x="813174" y="184236"/>
                </a:lnTo>
                <a:lnTo>
                  <a:pt x="784062" y="148497"/>
                </a:lnTo>
                <a:lnTo>
                  <a:pt x="751500" y="115935"/>
                </a:lnTo>
                <a:lnTo>
                  <a:pt x="715762" y="86824"/>
                </a:lnTo>
                <a:lnTo>
                  <a:pt x="677121" y="61438"/>
                </a:lnTo>
                <a:lnTo>
                  <a:pt x="635853" y="40052"/>
                </a:lnTo>
                <a:lnTo>
                  <a:pt x="592233" y="22941"/>
                </a:lnTo>
                <a:lnTo>
                  <a:pt x="546534" y="10379"/>
                </a:lnTo>
                <a:lnTo>
                  <a:pt x="499031" y="2640"/>
                </a:lnTo>
                <a:lnTo>
                  <a:pt x="449999" y="0"/>
                </a:lnTo>
                <a:close/>
              </a:path>
            </a:pathLst>
          </a:custGeom>
          <a:solidFill>
            <a:srgbClr val="8DC63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5" name="object 85"/>
          <p:cNvSpPr/>
          <p:nvPr/>
        </p:nvSpPr>
        <p:spPr>
          <a:xfrm>
            <a:off x="5117376" y="3839375"/>
            <a:ext cx="965200" cy="965200"/>
          </a:xfrm>
          <a:custGeom>
            <a:avLst/>
            <a:gdLst/>
            <a:ahLst/>
            <a:cxnLst/>
            <a:rect l="l" t="t" r="r" b="b"/>
            <a:pathLst>
              <a:path w="965200" h="965200">
                <a:moveTo>
                  <a:pt x="0" y="0"/>
                </a:moveTo>
                <a:lnTo>
                  <a:pt x="964691" y="0"/>
                </a:lnTo>
                <a:lnTo>
                  <a:pt x="964691" y="964691"/>
                </a:lnTo>
                <a:lnTo>
                  <a:pt x="0" y="964691"/>
                </a:lnTo>
                <a:lnTo>
                  <a:pt x="0" y="0"/>
                </a:lnTo>
                <a:close/>
              </a:path>
            </a:pathLst>
          </a:custGeom>
          <a:no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object 86"/>
          <p:cNvSpPr/>
          <p:nvPr/>
        </p:nvSpPr>
        <p:spPr>
          <a:xfrm>
            <a:off x="5130000" y="3851998"/>
            <a:ext cx="900430" cy="900430"/>
          </a:xfrm>
          <a:custGeom>
            <a:avLst/>
            <a:gdLst/>
            <a:ahLst/>
            <a:cxnLst/>
            <a:rect l="l" t="t" r="r" b="b"/>
            <a:pathLst>
              <a:path w="900429" h="900429">
                <a:moveTo>
                  <a:pt x="449999" y="0"/>
                </a:moveTo>
                <a:lnTo>
                  <a:pt x="400966" y="2640"/>
                </a:lnTo>
                <a:lnTo>
                  <a:pt x="353464" y="10379"/>
                </a:lnTo>
                <a:lnTo>
                  <a:pt x="307765" y="22941"/>
                </a:lnTo>
                <a:lnTo>
                  <a:pt x="264144" y="40052"/>
                </a:lnTo>
                <a:lnTo>
                  <a:pt x="222876" y="61438"/>
                </a:lnTo>
                <a:lnTo>
                  <a:pt x="184236" y="86824"/>
                </a:lnTo>
                <a:lnTo>
                  <a:pt x="148497" y="115935"/>
                </a:lnTo>
                <a:lnTo>
                  <a:pt x="115935" y="148497"/>
                </a:lnTo>
                <a:lnTo>
                  <a:pt x="86824" y="184236"/>
                </a:lnTo>
                <a:lnTo>
                  <a:pt x="61438" y="222876"/>
                </a:lnTo>
                <a:lnTo>
                  <a:pt x="40052" y="264144"/>
                </a:lnTo>
                <a:lnTo>
                  <a:pt x="22941" y="307765"/>
                </a:lnTo>
                <a:lnTo>
                  <a:pt x="10379" y="353464"/>
                </a:lnTo>
                <a:lnTo>
                  <a:pt x="2640" y="400966"/>
                </a:lnTo>
                <a:lnTo>
                  <a:pt x="0" y="449999"/>
                </a:lnTo>
                <a:lnTo>
                  <a:pt x="2640" y="499031"/>
                </a:lnTo>
                <a:lnTo>
                  <a:pt x="10379" y="546534"/>
                </a:lnTo>
                <a:lnTo>
                  <a:pt x="22941" y="592233"/>
                </a:lnTo>
                <a:lnTo>
                  <a:pt x="40052" y="635853"/>
                </a:lnTo>
                <a:lnTo>
                  <a:pt x="61438" y="677121"/>
                </a:lnTo>
                <a:lnTo>
                  <a:pt x="86824" y="715762"/>
                </a:lnTo>
                <a:lnTo>
                  <a:pt x="115935" y="751500"/>
                </a:lnTo>
                <a:lnTo>
                  <a:pt x="148497" y="784062"/>
                </a:lnTo>
                <a:lnTo>
                  <a:pt x="184236" y="813174"/>
                </a:lnTo>
                <a:lnTo>
                  <a:pt x="222876" y="838559"/>
                </a:lnTo>
                <a:lnTo>
                  <a:pt x="264144" y="859945"/>
                </a:lnTo>
                <a:lnTo>
                  <a:pt x="307765" y="877056"/>
                </a:lnTo>
                <a:lnTo>
                  <a:pt x="353464" y="889619"/>
                </a:lnTo>
                <a:lnTo>
                  <a:pt x="400966" y="897357"/>
                </a:lnTo>
                <a:lnTo>
                  <a:pt x="449999" y="899998"/>
                </a:lnTo>
                <a:lnTo>
                  <a:pt x="499031" y="897357"/>
                </a:lnTo>
                <a:lnTo>
                  <a:pt x="546534" y="889619"/>
                </a:lnTo>
                <a:lnTo>
                  <a:pt x="592233" y="877056"/>
                </a:lnTo>
                <a:lnTo>
                  <a:pt x="635853" y="859945"/>
                </a:lnTo>
                <a:lnTo>
                  <a:pt x="677121" y="838559"/>
                </a:lnTo>
                <a:lnTo>
                  <a:pt x="715762" y="813174"/>
                </a:lnTo>
                <a:lnTo>
                  <a:pt x="751500" y="784062"/>
                </a:lnTo>
                <a:lnTo>
                  <a:pt x="784062" y="751500"/>
                </a:lnTo>
                <a:lnTo>
                  <a:pt x="813174" y="715762"/>
                </a:lnTo>
                <a:lnTo>
                  <a:pt x="838559" y="677121"/>
                </a:lnTo>
                <a:lnTo>
                  <a:pt x="859945" y="635853"/>
                </a:lnTo>
                <a:lnTo>
                  <a:pt x="877056" y="592233"/>
                </a:lnTo>
                <a:lnTo>
                  <a:pt x="889619" y="546534"/>
                </a:lnTo>
                <a:lnTo>
                  <a:pt x="897357" y="499031"/>
                </a:lnTo>
                <a:lnTo>
                  <a:pt x="899998" y="449999"/>
                </a:lnTo>
                <a:lnTo>
                  <a:pt x="897357" y="400966"/>
                </a:lnTo>
                <a:lnTo>
                  <a:pt x="889619" y="353464"/>
                </a:lnTo>
                <a:lnTo>
                  <a:pt x="877056" y="307765"/>
                </a:lnTo>
                <a:lnTo>
                  <a:pt x="859945" y="264144"/>
                </a:lnTo>
                <a:lnTo>
                  <a:pt x="838559" y="222876"/>
                </a:lnTo>
                <a:lnTo>
                  <a:pt x="813174" y="184236"/>
                </a:lnTo>
                <a:lnTo>
                  <a:pt x="784062" y="148497"/>
                </a:lnTo>
                <a:lnTo>
                  <a:pt x="751500" y="115935"/>
                </a:lnTo>
                <a:lnTo>
                  <a:pt x="715762" y="86824"/>
                </a:lnTo>
                <a:lnTo>
                  <a:pt x="677121" y="61438"/>
                </a:lnTo>
                <a:lnTo>
                  <a:pt x="635853" y="40052"/>
                </a:lnTo>
                <a:lnTo>
                  <a:pt x="592233" y="22941"/>
                </a:lnTo>
                <a:lnTo>
                  <a:pt x="546534" y="10379"/>
                </a:lnTo>
                <a:lnTo>
                  <a:pt x="499031" y="2640"/>
                </a:lnTo>
                <a:lnTo>
                  <a:pt x="449999" y="0"/>
                </a:lnTo>
                <a:close/>
              </a:path>
            </a:pathLst>
          </a:custGeom>
          <a:solidFill>
            <a:srgbClr val="F49AC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7" name="object 87"/>
          <p:cNvSpPr/>
          <p:nvPr/>
        </p:nvSpPr>
        <p:spPr>
          <a:xfrm>
            <a:off x="5117376" y="5279377"/>
            <a:ext cx="965200" cy="965200"/>
          </a:xfrm>
          <a:custGeom>
            <a:avLst/>
            <a:gdLst/>
            <a:ahLst/>
            <a:cxnLst/>
            <a:rect l="l" t="t" r="r" b="b"/>
            <a:pathLst>
              <a:path w="965200" h="965200">
                <a:moveTo>
                  <a:pt x="0" y="0"/>
                </a:moveTo>
                <a:lnTo>
                  <a:pt x="964691" y="0"/>
                </a:lnTo>
                <a:lnTo>
                  <a:pt x="964691" y="964691"/>
                </a:lnTo>
                <a:lnTo>
                  <a:pt x="0" y="964691"/>
                </a:lnTo>
                <a:lnTo>
                  <a:pt x="0" y="0"/>
                </a:lnTo>
                <a:close/>
              </a:path>
            </a:pathLst>
          </a:custGeom>
          <a:no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8" name="object 88"/>
          <p:cNvSpPr/>
          <p:nvPr/>
        </p:nvSpPr>
        <p:spPr>
          <a:xfrm>
            <a:off x="5130000" y="5292001"/>
            <a:ext cx="900430" cy="900430"/>
          </a:xfrm>
          <a:custGeom>
            <a:avLst/>
            <a:gdLst/>
            <a:ahLst/>
            <a:cxnLst/>
            <a:rect l="l" t="t" r="r" b="b"/>
            <a:pathLst>
              <a:path w="900429" h="900429">
                <a:moveTo>
                  <a:pt x="449999" y="0"/>
                </a:moveTo>
                <a:lnTo>
                  <a:pt x="400966" y="2640"/>
                </a:lnTo>
                <a:lnTo>
                  <a:pt x="353464" y="10379"/>
                </a:lnTo>
                <a:lnTo>
                  <a:pt x="307765" y="22941"/>
                </a:lnTo>
                <a:lnTo>
                  <a:pt x="264144" y="40052"/>
                </a:lnTo>
                <a:lnTo>
                  <a:pt x="222876" y="61438"/>
                </a:lnTo>
                <a:lnTo>
                  <a:pt x="184236" y="86824"/>
                </a:lnTo>
                <a:lnTo>
                  <a:pt x="148497" y="115935"/>
                </a:lnTo>
                <a:lnTo>
                  <a:pt x="115935" y="148497"/>
                </a:lnTo>
                <a:lnTo>
                  <a:pt x="86824" y="184236"/>
                </a:lnTo>
                <a:lnTo>
                  <a:pt x="61438" y="222876"/>
                </a:lnTo>
                <a:lnTo>
                  <a:pt x="40052" y="264144"/>
                </a:lnTo>
                <a:lnTo>
                  <a:pt x="22941" y="307765"/>
                </a:lnTo>
                <a:lnTo>
                  <a:pt x="10379" y="353464"/>
                </a:lnTo>
                <a:lnTo>
                  <a:pt x="2640" y="400966"/>
                </a:lnTo>
                <a:lnTo>
                  <a:pt x="0" y="449999"/>
                </a:lnTo>
                <a:lnTo>
                  <a:pt x="2640" y="499031"/>
                </a:lnTo>
                <a:lnTo>
                  <a:pt x="10379" y="546534"/>
                </a:lnTo>
                <a:lnTo>
                  <a:pt x="22941" y="592233"/>
                </a:lnTo>
                <a:lnTo>
                  <a:pt x="40052" y="635853"/>
                </a:lnTo>
                <a:lnTo>
                  <a:pt x="61438" y="677121"/>
                </a:lnTo>
                <a:lnTo>
                  <a:pt x="86824" y="715762"/>
                </a:lnTo>
                <a:lnTo>
                  <a:pt x="115935" y="751500"/>
                </a:lnTo>
                <a:lnTo>
                  <a:pt x="148497" y="784062"/>
                </a:lnTo>
                <a:lnTo>
                  <a:pt x="184236" y="813174"/>
                </a:lnTo>
                <a:lnTo>
                  <a:pt x="222876" y="838559"/>
                </a:lnTo>
                <a:lnTo>
                  <a:pt x="264144" y="859945"/>
                </a:lnTo>
                <a:lnTo>
                  <a:pt x="307765" y="877056"/>
                </a:lnTo>
                <a:lnTo>
                  <a:pt x="353464" y="889619"/>
                </a:lnTo>
                <a:lnTo>
                  <a:pt x="400966" y="897357"/>
                </a:lnTo>
                <a:lnTo>
                  <a:pt x="449999" y="899998"/>
                </a:lnTo>
                <a:lnTo>
                  <a:pt x="499031" y="897357"/>
                </a:lnTo>
                <a:lnTo>
                  <a:pt x="546534" y="889619"/>
                </a:lnTo>
                <a:lnTo>
                  <a:pt x="592233" y="877056"/>
                </a:lnTo>
                <a:lnTo>
                  <a:pt x="635853" y="859945"/>
                </a:lnTo>
                <a:lnTo>
                  <a:pt x="677121" y="838559"/>
                </a:lnTo>
                <a:lnTo>
                  <a:pt x="715762" y="813174"/>
                </a:lnTo>
                <a:lnTo>
                  <a:pt x="751500" y="784062"/>
                </a:lnTo>
                <a:lnTo>
                  <a:pt x="784062" y="751500"/>
                </a:lnTo>
                <a:lnTo>
                  <a:pt x="813174" y="715762"/>
                </a:lnTo>
                <a:lnTo>
                  <a:pt x="838559" y="677121"/>
                </a:lnTo>
                <a:lnTo>
                  <a:pt x="859945" y="635853"/>
                </a:lnTo>
                <a:lnTo>
                  <a:pt x="877056" y="592233"/>
                </a:lnTo>
                <a:lnTo>
                  <a:pt x="889619" y="546534"/>
                </a:lnTo>
                <a:lnTo>
                  <a:pt x="897357" y="499031"/>
                </a:lnTo>
                <a:lnTo>
                  <a:pt x="899998" y="449999"/>
                </a:lnTo>
                <a:lnTo>
                  <a:pt x="897357" y="400966"/>
                </a:lnTo>
                <a:lnTo>
                  <a:pt x="889619" y="353464"/>
                </a:lnTo>
                <a:lnTo>
                  <a:pt x="877056" y="307765"/>
                </a:lnTo>
                <a:lnTo>
                  <a:pt x="859945" y="264144"/>
                </a:lnTo>
                <a:lnTo>
                  <a:pt x="838559" y="222876"/>
                </a:lnTo>
                <a:lnTo>
                  <a:pt x="813174" y="184236"/>
                </a:lnTo>
                <a:lnTo>
                  <a:pt x="784062" y="148497"/>
                </a:lnTo>
                <a:lnTo>
                  <a:pt x="751500" y="115935"/>
                </a:lnTo>
                <a:lnTo>
                  <a:pt x="715762" y="86824"/>
                </a:lnTo>
                <a:lnTo>
                  <a:pt x="677121" y="61438"/>
                </a:lnTo>
                <a:lnTo>
                  <a:pt x="635853" y="40052"/>
                </a:lnTo>
                <a:lnTo>
                  <a:pt x="592233" y="22941"/>
                </a:lnTo>
                <a:lnTo>
                  <a:pt x="546534" y="10379"/>
                </a:lnTo>
                <a:lnTo>
                  <a:pt x="499031" y="2640"/>
                </a:lnTo>
                <a:lnTo>
                  <a:pt x="449999" y="0"/>
                </a:lnTo>
                <a:close/>
              </a:path>
            </a:pathLst>
          </a:custGeom>
          <a:solidFill>
            <a:srgbClr val="8DC63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9" name="object 89"/>
          <p:cNvSpPr txBox="1"/>
          <p:nvPr/>
        </p:nvSpPr>
        <p:spPr>
          <a:xfrm>
            <a:off x="4554796" y="2475301"/>
            <a:ext cx="2050414" cy="457834"/>
          </a:xfrm>
          <a:prstGeom prst="rect">
            <a:avLst/>
          </a:prstGeom>
        </p:spPr>
        <p:txBody>
          <a:bodyPr vert="horz" wrap="square" lIns="0" tIns="37465" rIns="0" bIns="0" rtlCol="0">
            <a:spAutoFit/>
          </a:bodyPr>
          <a:lstStyle/>
          <a:p>
            <a:pPr marL="0" marR="0" lvl="0" indent="0" algn="ctr" defTabSz="914400" rtl="0" eaLnBrk="1" fontAlgn="auto" latinLnBrk="0" hangingPunct="1">
              <a:lnSpc>
                <a:spcPct val="100000"/>
              </a:lnSpc>
              <a:spcBef>
                <a:spcPts val="295"/>
              </a:spcBef>
              <a:spcAft>
                <a:spcPts val="0"/>
              </a:spcAft>
              <a:buClrTx/>
              <a:buSzTx/>
              <a:buFontTx/>
              <a:buNone/>
              <a:tabLst/>
              <a:defRPr/>
            </a:pPr>
            <a:r>
              <a:rPr kumimoji="1" sz="1250" b="0" i="0" u="none" strike="noStrike" kern="1200" cap="none" spc="25"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Noto Sans CJK JP Regular"/>
              </a:rPr>
              <a:t>【執行部】</a:t>
            </a:r>
            <a:endParaRPr kumimoji="1" sz="125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a:p>
            <a:pPr marL="0" marR="0" lvl="0" indent="0" algn="ctr" defTabSz="914400" rtl="0" eaLnBrk="1" fontAlgn="auto" latinLnBrk="0" hangingPunct="1">
              <a:lnSpc>
                <a:spcPct val="100000"/>
              </a:lnSpc>
              <a:spcBef>
                <a:spcPts val="200"/>
              </a:spcBef>
              <a:spcAft>
                <a:spcPts val="0"/>
              </a:spcAft>
              <a:buClrTx/>
              <a:buSzTx/>
              <a:buFontTx/>
              <a:buNone/>
              <a:tabLst/>
              <a:defRPr/>
            </a:pPr>
            <a:r>
              <a:rPr kumimoji="1" sz="1250" b="0" i="0" u="none" strike="noStrike" kern="1200" cap="none" spc="355"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Noto Sans CJK JP Regular"/>
              </a:rPr>
              <a:t> </a:t>
            </a:r>
            <a:r>
              <a:rPr kumimoji="1" sz="1250" b="0" i="0" u="none" strike="noStrike" kern="1200" cap="none" spc="25"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Noto Sans CJK JP Regular"/>
              </a:rPr>
              <a:t>委員長、書記長、執行委員</a:t>
            </a:r>
            <a:endParaRPr kumimoji="1" sz="125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90" name="object 90"/>
          <p:cNvSpPr txBox="1"/>
          <p:nvPr/>
        </p:nvSpPr>
        <p:spPr>
          <a:xfrm>
            <a:off x="4127372" y="4059174"/>
            <a:ext cx="965200" cy="446917"/>
          </a:xfrm>
          <a:prstGeom prst="rect">
            <a:avLst/>
          </a:prstGeom>
        </p:spPr>
        <p:txBody>
          <a:bodyPr vert="horz" wrap="square" lIns="0" tIns="12065" rIns="0" bIns="0" rtlCol="0">
            <a:spAutoFit/>
          </a:bodyPr>
          <a:lstStyle/>
          <a:p>
            <a:pPr marL="138430" marR="170180" lvl="0" indent="80645" algn="l" defTabSz="914400" rtl="0" eaLnBrk="1" fontAlgn="auto" latinLnBrk="0" hangingPunct="1">
              <a:lnSpc>
                <a:spcPct val="113399"/>
              </a:lnSpc>
              <a:spcBef>
                <a:spcPts val="95"/>
              </a:spcBef>
              <a:spcAft>
                <a:spcPts val="0"/>
              </a:spcAft>
              <a:buClrTx/>
              <a:buSzTx/>
              <a:buFontTx/>
              <a:buNone/>
              <a:tabLst/>
              <a:defRPr/>
            </a:pPr>
            <a:r>
              <a:rPr kumimoji="1" sz="1250" b="0" i="0" u="sng" strike="noStrike" kern="1200" cap="none" spc="25"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cs typeface="Noto Sans CJK JP Regular"/>
              </a:rPr>
              <a:t>Ａ職場</a:t>
            </a:r>
            <a:r>
              <a:rPr kumimoji="1" sz="1250" b="0" i="0" u="none" strike="noStrike" kern="1200" cap="none" spc="25"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Noto Sans CJK JP Regular"/>
              </a:rPr>
              <a:t> 支部委員</a:t>
            </a:r>
            <a:endParaRPr kumimoji="1" sz="125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91" name="object 91"/>
          <p:cNvSpPr txBox="1"/>
          <p:nvPr/>
        </p:nvSpPr>
        <p:spPr>
          <a:xfrm>
            <a:off x="6107379" y="4059295"/>
            <a:ext cx="965200" cy="446917"/>
          </a:xfrm>
          <a:prstGeom prst="rect">
            <a:avLst/>
          </a:prstGeom>
        </p:spPr>
        <p:txBody>
          <a:bodyPr vert="horz" wrap="square" lIns="0" tIns="12065" rIns="0" bIns="0" rtlCol="0">
            <a:spAutoFit/>
          </a:bodyPr>
          <a:lstStyle/>
          <a:p>
            <a:pPr marL="138430" marR="170180" lvl="0" indent="111125" algn="l" defTabSz="914400" rtl="0" eaLnBrk="1" fontAlgn="auto" latinLnBrk="0" hangingPunct="1">
              <a:lnSpc>
                <a:spcPct val="113399"/>
              </a:lnSpc>
              <a:spcBef>
                <a:spcPts val="95"/>
              </a:spcBef>
              <a:spcAft>
                <a:spcPts val="0"/>
              </a:spcAft>
              <a:buClrTx/>
              <a:buSzTx/>
              <a:buFontTx/>
              <a:buNone/>
              <a:tabLst/>
              <a:defRPr/>
            </a:pPr>
            <a:r>
              <a:rPr kumimoji="1" sz="1250" b="0" i="0" u="sng" strike="noStrike" kern="1200" cap="none" spc="-160"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cs typeface="Noto Sans CJK JP Regular"/>
              </a:rPr>
              <a:t>C</a:t>
            </a:r>
            <a:r>
              <a:rPr kumimoji="1" sz="1250" b="0" i="0" u="sng" strike="noStrike" kern="1200" cap="none" spc="-140"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cs typeface="Noto Sans CJK JP Regular"/>
              </a:rPr>
              <a:t> </a:t>
            </a:r>
            <a:r>
              <a:rPr kumimoji="1" sz="1250" b="0" i="0" u="sng" strike="noStrike" kern="1200" cap="none" spc="25"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cs typeface="Noto Sans CJK JP Regular"/>
              </a:rPr>
              <a:t>職場 </a:t>
            </a:r>
            <a:r>
              <a:rPr kumimoji="1" sz="1250" b="0" i="0" u="none" strike="noStrike" kern="1200" cap="none" spc="25"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Noto Sans CJK JP Regular"/>
              </a:rPr>
              <a:t>支部委員</a:t>
            </a:r>
            <a:endParaRPr kumimoji="1" sz="125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92" name="object 92"/>
          <p:cNvSpPr txBox="1"/>
          <p:nvPr/>
        </p:nvSpPr>
        <p:spPr>
          <a:xfrm>
            <a:off x="5117376" y="4059295"/>
            <a:ext cx="965200" cy="446917"/>
          </a:xfrm>
          <a:prstGeom prst="rect">
            <a:avLst/>
          </a:prstGeom>
        </p:spPr>
        <p:txBody>
          <a:bodyPr vert="horz" wrap="square" lIns="0" tIns="12065" rIns="0" bIns="0" rtlCol="0">
            <a:spAutoFit/>
          </a:bodyPr>
          <a:lstStyle/>
          <a:p>
            <a:pPr marL="138430" marR="170180" lvl="0" indent="111125" algn="l" defTabSz="914400" rtl="0" eaLnBrk="1" fontAlgn="auto" latinLnBrk="0" hangingPunct="1">
              <a:lnSpc>
                <a:spcPct val="113399"/>
              </a:lnSpc>
              <a:spcBef>
                <a:spcPts val="95"/>
              </a:spcBef>
              <a:spcAft>
                <a:spcPts val="0"/>
              </a:spcAft>
              <a:buClrTx/>
              <a:buSzTx/>
              <a:buFontTx/>
              <a:buNone/>
              <a:tabLst/>
              <a:defRPr/>
            </a:pPr>
            <a:r>
              <a:rPr kumimoji="1" sz="1250" b="0" i="0" u="sng" strike="noStrike" kern="1200" cap="none" spc="-185"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cs typeface="Noto Sans CJK JP Regular"/>
              </a:rPr>
              <a:t>B</a:t>
            </a:r>
            <a:r>
              <a:rPr kumimoji="1" sz="1250" b="0" i="0" u="sng" strike="noStrike" kern="1200" cap="none" spc="-140"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cs typeface="Noto Sans CJK JP Regular"/>
              </a:rPr>
              <a:t> </a:t>
            </a:r>
            <a:r>
              <a:rPr kumimoji="1" sz="1250" b="0" i="0" u="sng" strike="noStrike" kern="1200" cap="none" spc="25"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cs typeface="Noto Sans CJK JP Regular"/>
              </a:rPr>
              <a:t>職場 </a:t>
            </a:r>
            <a:r>
              <a:rPr kumimoji="1" sz="1250" b="0" i="0" u="none" strike="noStrike" kern="1200" cap="none" spc="25"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Noto Sans CJK JP Regular"/>
              </a:rPr>
              <a:t>支部委員</a:t>
            </a:r>
            <a:endParaRPr kumimoji="1" sz="125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93" name="object 93"/>
          <p:cNvSpPr txBox="1"/>
          <p:nvPr/>
        </p:nvSpPr>
        <p:spPr>
          <a:xfrm>
            <a:off x="4127372" y="5483744"/>
            <a:ext cx="2945130" cy="501015"/>
          </a:xfrm>
          <a:prstGeom prst="rect">
            <a:avLst/>
          </a:prstGeom>
        </p:spPr>
        <p:txBody>
          <a:bodyPr vert="horz" wrap="square" lIns="0" tIns="14604" rIns="0" bIns="0" rtlCol="0">
            <a:spAutoFit/>
          </a:bodyPr>
          <a:lstStyle/>
          <a:p>
            <a:pPr marL="264160" marR="0" lvl="0" indent="0" algn="l" defTabSz="914400" rtl="0" eaLnBrk="1" fontAlgn="auto" latinLnBrk="0" hangingPunct="1">
              <a:lnSpc>
                <a:spcPct val="100000"/>
              </a:lnSpc>
              <a:spcBef>
                <a:spcPts val="114"/>
              </a:spcBef>
              <a:spcAft>
                <a:spcPts val="0"/>
              </a:spcAft>
              <a:buClrTx/>
              <a:buSzTx/>
              <a:buFontTx/>
              <a:buNone/>
              <a:tabLst>
                <a:tab pos="1254125" algn="l"/>
                <a:tab pos="2244090" algn="l"/>
              </a:tabLst>
              <a:defRPr/>
            </a:pPr>
            <a:r>
              <a:rPr kumimoji="1" sz="3100" b="0" i="0" u="none" strike="noStrike" kern="1200" cap="none" spc="15"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Noto Sans CJK JP Regular"/>
              </a:rPr>
              <a:t>組	合	員</a:t>
            </a:r>
            <a:endParaRPr kumimoji="1" sz="31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94" name="object 94"/>
          <p:cNvSpPr txBox="1"/>
          <p:nvPr/>
        </p:nvSpPr>
        <p:spPr>
          <a:xfrm>
            <a:off x="4139996" y="2060735"/>
            <a:ext cx="529590" cy="165430"/>
          </a:xfrm>
          <a:prstGeom prst="rect">
            <a:avLst/>
          </a:prstGeom>
        </p:spPr>
        <p:txBody>
          <a:bodyPr vert="horz" wrap="square" lIns="0" tIns="11430" rIns="0" bIns="0" rtlCol="0">
            <a:spAutoFit/>
          </a:bodyPr>
          <a:lstStyle/>
          <a:p>
            <a:pPr marL="12700" marR="0" lvl="0" indent="0" algn="l" defTabSz="914400" rtl="0" eaLnBrk="1" fontAlgn="auto" latinLnBrk="0" hangingPunct="1">
              <a:lnSpc>
                <a:spcPct val="100000"/>
              </a:lnSpc>
              <a:spcBef>
                <a:spcPts val="90"/>
              </a:spcBef>
              <a:spcAft>
                <a:spcPts val="0"/>
              </a:spcAft>
              <a:buClrTx/>
              <a:buSzTx/>
              <a:buFontTx/>
              <a:buNone/>
              <a:tabLst/>
              <a:defRPr/>
            </a:pPr>
            <a:r>
              <a:rPr kumimoji="1" sz="1000" b="0" i="0" u="none" strike="noStrike" kern="1200" cap="none" spc="-10" normalizeH="0" baseline="0" noProof="0" dirty="0">
                <a:ln>
                  <a:noFill/>
                </a:ln>
                <a:solidFill>
                  <a:srgbClr val="E4C9B0"/>
                </a:solidFill>
                <a:effectLst/>
                <a:uLnTx/>
                <a:uFillTx/>
                <a:latin typeface="HGP創英角ｺﾞｼｯｸUB" panose="020B0900000000000000" pitchFamily="50" charset="-128"/>
                <a:ea typeface="HGP創英角ｺﾞｼｯｸUB" panose="020B0900000000000000" pitchFamily="50" charset="-128"/>
                <a:cs typeface="Noto Sans CJK JP Regular"/>
              </a:rPr>
              <a:t>★</a:t>
            </a:r>
            <a:r>
              <a:rPr kumimoji="1" sz="1000" b="0" i="0" u="none" strike="noStrike" kern="1200" cap="none" spc="-10" normalizeH="0" baseline="0" noProof="0" dirty="0">
                <a:ln>
                  <a:noFill/>
                </a:ln>
                <a:solidFill>
                  <a:srgbClr val="EF5BA1"/>
                </a:solidFill>
                <a:effectLst/>
                <a:uLnTx/>
                <a:uFillTx/>
                <a:latin typeface="HGP創英角ｺﾞｼｯｸUB" panose="020B0900000000000000" pitchFamily="50" charset="-128"/>
                <a:ea typeface="HGP創英角ｺﾞｼｯｸUB" panose="020B0900000000000000" pitchFamily="50" charset="-128"/>
                <a:cs typeface="Noto Sans CJK JP Regular"/>
              </a:rPr>
              <a:t>組織図</a:t>
            </a:r>
            <a:endParaRPr kumimoji="1" sz="1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95" name="object 95"/>
          <p:cNvSpPr txBox="1"/>
          <p:nvPr/>
        </p:nvSpPr>
        <p:spPr>
          <a:xfrm>
            <a:off x="7133297" y="10414320"/>
            <a:ext cx="80010" cy="14362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85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Mono CJK JP Regular"/>
              </a:rPr>
              <a:t>7</a:t>
            </a:r>
            <a:endParaRPr kumimoji="1" sz="8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Mono CJK JP Regular"/>
            </a:endParaRPr>
          </a:p>
        </p:txBody>
      </p:sp>
      <p:sp>
        <p:nvSpPr>
          <p:cNvPr id="96" name="object 96"/>
          <p:cNvSpPr/>
          <p:nvPr/>
        </p:nvSpPr>
        <p:spPr>
          <a:xfrm>
            <a:off x="7000241" y="10162802"/>
            <a:ext cx="325755" cy="278130"/>
          </a:xfrm>
          <a:custGeom>
            <a:avLst/>
            <a:gdLst/>
            <a:ahLst/>
            <a:cxnLst/>
            <a:rect l="l" t="t" r="r" b="b"/>
            <a:pathLst>
              <a:path w="325754" h="278129">
                <a:moveTo>
                  <a:pt x="325753" y="0"/>
                </a:moveTo>
                <a:lnTo>
                  <a:pt x="293490" y="29773"/>
                </a:lnTo>
                <a:lnTo>
                  <a:pt x="233222" y="42518"/>
                </a:lnTo>
                <a:lnTo>
                  <a:pt x="184801" y="47393"/>
                </a:lnTo>
                <a:lnTo>
                  <a:pt x="129891" y="57320"/>
                </a:lnTo>
                <a:lnTo>
                  <a:pt x="73353" y="78359"/>
                </a:lnTo>
                <a:lnTo>
                  <a:pt x="30074" y="111528"/>
                </a:lnTo>
                <a:lnTo>
                  <a:pt x="7642" y="148983"/>
                </a:lnTo>
                <a:lnTo>
                  <a:pt x="0" y="183572"/>
                </a:lnTo>
                <a:lnTo>
                  <a:pt x="1090" y="208140"/>
                </a:lnTo>
                <a:lnTo>
                  <a:pt x="7795" y="222094"/>
                </a:lnTo>
                <a:lnTo>
                  <a:pt x="18075" y="230468"/>
                </a:lnTo>
                <a:lnTo>
                  <a:pt x="27495" y="234548"/>
                </a:lnTo>
                <a:lnTo>
                  <a:pt x="31621" y="235623"/>
                </a:lnTo>
                <a:lnTo>
                  <a:pt x="26964" y="258035"/>
                </a:lnTo>
                <a:lnTo>
                  <a:pt x="30605" y="269905"/>
                </a:lnTo>
                <a:lnTo>
                  <a:pt x="47219" y="275190"/>
                </a:lnTo>
                <a:lnTo>
                  <a:pt x="81481" y="277850"/>
                </a:lnTo>
                <a:lnTo>
                  <a:pt x="208755" y="226496"/>
                </a:lnTo>
                <a:lnTo>
                  <a:pt x="282822" y="131867"/>
                </a:lnTo>
                <a:lnTo>
                  <a:pt x="317288" y="40767"/>
                </a:lnTo>
                <a:lnTo>
                  <a:pt x="325753" y="0"/>
                </a:lnTo>
                <a:close/>
              </a:path>
            </a:pathLst>
          </a:custGeom>
          <a:solidFill>
            <a:srgbClr val="8DC6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97" name="object 97"/>
          <p:cNvSpPr/>
          <p:nvPr/>
        </p:nvSpPr>
        <p:spPr>
          <a:xfrm>
            <a:off x="7000263" y="10162806"/>
            <a:ext cx="325731" cy="277850"/>
          </a:xfrm>
          <a:prstGeom prst="rect">
            <a:avLst/>
          </a:prstGeom>
          <a:blipFill>
            <a:blip r:embed="rId1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98" name="object 98"/>
          <p:cNvSpPr/>
          <p:nvPr/>
        </p:nvSpPr>
        <p:spPr>
          <a:xfrm>
            <a:off x="6979884" y="10288674"/>
            <a:ext cx="202565" cy="250825"/>
          </a:xfrm>
          <a:custGeom>
            <a:avLst/>
            <a:gdLst/>
            <a:ahLst/>
            <a:cxnLst/>
            <a:rect l="l" t="t" r="r" b="b"/>
            <a:pathLst>
              <a:path w="202565" h="250825">
                <a:moveTo>
                  <a:pt x="202498" y="0"/>
                </a:moveTo>
                <a:lnTo>
                  <a:pt x="136231" y="33221"/>
                </a:lnTo>
                <a:lnTo>
                  <a:pt x="81256" y="67481"/>
                </a:lnTo>
                <a:lnTo>
                  <a:pt x="36483" y="107048"/>
                </a:lnTo>
                <a:lnTo>
                  <a:pt x="11004" y="139739"/>
                </a:lnTo>
                <a:lnTo>
                  <a:pt x="0" y="165596"/>
                </a:lnTo>
                <a:lnTo>
                  <a:pt x="1211" y="198086"/>
                </a:lnTo>
                <a:lnTo>
                  <a:pt x="12379" y="250672"/>
                </a:lnTo>
                <a:lnTo>
                  <a:pt x="12876" y="238003"/>
                </a:lnTo>
                <a:lnTo>
                  <a:pt x="17583" y="205746"/>
                </a:lnTo>
                <a:lnTo>
                  <a:pt x="31324" y="162525"/>
                </a:lnTo>
                <a:lnTo>
                  <a:pt x="58924" y="116966"/>
                </a:lnTo>
                <a:lnTo>
                  <a:pt x="88264" y="82242"/>
                </a:lnTo>
                <a:lnTo>
                  <a:pt x="146591" y="34724"/>
                </a:lnTo>
                <a:lnTo>
                  <a:pt x="202498" y="0"/>
                </a:lnTo>
                <a:close/>
              </a:path>
            </a:pathLst>
          </a:custGeom>
          <a:solidFill>
            <a:srgbClr val="8453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99" name="object 99"/>
          <p:cNvSpPr/>
          <p:nvPr/>
        </p:nvSpPr>
        <p:spPr>
          <a:xfrm>
            <a:off x="6804469" y="10325422"/>
            <a:ext cx="181610" cy="154940"/>
          </a:xfrm>
          <a:custGeom>
            <a:avLst/>
            <a:gdLst/>
            <a:ahLst/>
            <a:cxnLst/>
            <a:rect l="l" t="t" r="r" b="b"/>
            <a:pathLst>
              <a:path w="181609" h="154940">
                <a:moveTo>
                  <a:pt x="0" y="0"/>
                </a:moveTo>
                <a:lnTo>
                  <a:pt x="4714" y="22692"/>
                </a:lnTo>
                <a:lnTo>
                  <a:pt x="23902" y="73401"/>
                </a:lnTo>
                <a:lnTo>
                  <a:pt x="65134" y="126074"/>
                </a:lnTo>
                <a:lnTo>
                  <a:pt x="135978" y="154660"/>
                </a:lnTo>
                <a:lnTo>
                  <a:pt x="155050" y="153178"/>
                </a:lnTo>
                <a:lnTo>
                  <a:pt x="164299" y="150236"/>
                </a:lnTo>
                <a:lnTo>
                  <a:pt x="166329" y="143628"/>
                </a:lnTo>
                <a:lnTo>
                  <a:pt x="163741" y="131152"/>
                </a:lnTo>
                <a:lnTo>
                  <a:pt x="178181" y="128600"/>
                </a:lnTo>
                <a:lnTo>
                  <a:pt x="180733" y="115862"/>
                </a:lnTo>
                <a:lnTo>
                  <a:pt x="181337" y="102183"/>
                </a:lnTo>
                <a:lnTo>
                  <a:pt x="177076" y="82930"/>
                </a:lnTo>
                <a:lnTo>
                  <a:pt x="140500" y="43637"/>
                </a:lnTo>
                <a:lnTo>
                  <a:pt x="78478" y="26381"/>
                </a:lnTo>
                <a:lnTo>
                  <a:pt x="51522" y="23663"/>
                </a:lnTo>
                <a:lnTo>
                  <a:pt x="30886" y="20383"/>
                </a:lnTo>
                <a:lnTo>
                  <a:pt x="17973" y="16564"/>
                </a:lnTo>
                <a:lnTo>
                  <a:pt x="10452" y="13168"/>
                </a:lnTo>
                <a:lnTo>
                  <a:pt x="5426" y="8283"/>
                </a:lnTo>
                <a:lnTo>
                  <a:pt x="0" y="0"/>
                </a:lnTo>
                <a:close/>
              </a:path>
            </a:pathLst>
          </a:custGeom>
          <a:solidFill>
            <a:srgbClr val="8DC6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0" name="object 100"/>
          <p:cNvSpPr/>
          <p:nvPr/>
        </p:nvSpPr>
        <p:spPr>
          <a:xfrm>
            <a:off x="6804469" y="10325417"/>
            <a:ext cx="181326" cy="154660"/>
          </a:xfrm>
          <a:prstGeom prst="rect">
            <a:avLst/>
          </a:prstGeom>
          <a:blipFill>
            <a:blip r:embed="rId1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1" name="object 101"/>
          <p:cNvSpPr/>
          <p:nvPr/>
        </p:nvSpPr>
        <p:spPr>
          <a:xfrm>
            <a:off x="6895909" y="10403545"/>
            <a:ext cx="102235" cy="131445"/>
          </a:xfrm>
          <a:custGeom>
            <a:avLst/>
            <a:gdLst/>
            <a:ahLst/>
            <a:cxnLst/>
            <a:rect l="l" t="t" r="r" b="b"/>
            <a:pathLst>
              <a:path w="102234" h="131445">
                <a:moveTo>
                  <a:pt x="0" y="0"/>
                </a:moveTo>
                <a:lnTo>
                  <a:pt x="39055" y="25131"/>
                </a:lnTo>
                <a:lnTo>
                  <a:pt x="68376" y="55968"/>
                </a:lnTo>
                <a:lnTo>
                  <a:pt x="92762" y="105524"/>
                </a:lnTo>
                <a:lnTo>
                  <a:pt x="96354" y="131229"/>
                </a:lnTo>
                <a:lnTo>
                  <a:pt x="101747" y="100886"/>
                </a:lnTo>
                <a:lnTo>
                  <a:pt x="80721" y="50114"/>
                </a:lnTo>
                <a:lnTo>
                  <a:pt x="30730" y="14012"/>
                </a:lnTo>
                <a:lnTo>
                  <a:pt x="9001" y="3688"/>
                </a:lnTo>
                <a:lnTo>
                  <a:pt x="0" y="0"/>
                </a:lnTo>
                <a:close/>
              </a:path>
            </a:pathLst>
          </a:custGeom>
          <a:solidFill>
            <a:srgbClr val="8453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2" name="テキスト ボックス 101">
            <a:extLst>
              <a:ext uri="{FF2B5EF4-FFF2-40B4-BE49-F238E27FC236}">
                <a16:creationId xmlns:a16="http://schemas.microsoft.com/office/drawing/2014/main" id="{4868B5CF-CAEA-4D0D-B127-BCB9E8F78CC4}"/>
              </a:ext>
            </a:extLst>
          </p:cNvPr>
          <p:cNvSpPr txBox="1"/>
          <p:nvPr/>
        </p:nvSpPr>
        <p:spPr>
          <a:xfrm rot="-1380000">
            <a:off x="741183" y="3938439"/>
            <a:ext cx="6510210" cy="1175982"/>
          </a:xfrm>
          <a:prstGeom prst="rect">
            <a:avLst/>
          </a:prstGeom>
          <a:solidFill>
            <a:schemeClr val="bg1">
              <a:lumMod val="95000"/>
              <a:alpha val="67000"/>
            </a:schemeClr>
          </a:solidFill>
          <a:ln w="36004">
            <a:noFill/>
          </a:ln>
        </p:spPr>
        <p:txBody>
          <a:bodyPr vert="horz" wrap="square" lIns="0" tIns="64769" rIns="0" bIns="0" rtlCol="0" anchor="ctr" anchorCtr="0">
            <a:noAutofit/>
          </a:bodyPr>
          <a:lstStyle/>
          <a:p>
            <a:pPr algn="ctr">
              <a:spcBef>
                <a:spcPts val="509"/>
              </a:spcBef>
            </a:pPr>
            <a:r>
              <a:rPr lang="en-US" altLang="ja-JP" sz="9600" baseline="30000" dirty="0">
                <a:solidFill>
                  <a:schemeClr val="bg1">
                    <a:lumMod val="75000"/>
                  </a:schemeClr>
                </a:solidFill>
                <a:latin typeface="HGP創英角ｺﾞｼｯｸUB" panose="020B0900000000000000" pitchFamily="50" charset="-128"/>
                <a:ea typeface="HGP創英角ｺﾞｼｯｸUB" panose="020B0900000000000000" pitchFamily="50" charset="-128"/>
              </a:rPr>
              <a:t>Sample</a:t>
            </a:r>
            <a:endParaRPr kumimoji="1" lang="ja-JP" altLang="en-US" sz="9600" spc="-10" dirty="0">
              <a:solidFill>
                <a:schemeClr val="bg1">
                  <a:lumMod val="75000"/>
                </a:schemeClr>
              </a:solidFill>
              <a:latin typeface="HGP創英角ｺﾞｼｯｸUB" panose="020B0900000000000000" pitchFamily="50" charset="-128"/>
              <a:ea typeface="HGP創英角ｺﾞｼｯｸUB" panose="020B0900000000000000" pitchFamily="50" charset="-128"/>
              <a:cs typeface="Noto Sans CJK JP Regular"/>
            </a:endParaRPr>
          </a:p>
        </p:txBody>
      </p:sp>
    </p:spTree>
    <p:extLst>
      <p:ext uri="{BB962C8B-B14F-4D97-AF65-F5344CB8AC3E}">
        <p14:creationId xmlns:p14="http://schemas.microsoft.com/office/powerpoint/2010/main" val="1390887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15300" y="783220"/>
            <a:ext cx="4129404" cy="436245"/>
          </a:xfrm>
          <a:prstGeom prst="rect">
            <a:avLst/>
          </a:prstGeom>
        </p:spPr>
        <p:txBody>
          <a:bodyPr vert="horz" wrap="square" lIns="0" tIns="11430" rIns="0" bIns="0" rtlCol="0">
            <a:spAutoFit/>
          </a:bodyPr>
          <a:lstStyle/>
          <a:p>
            <a:pPr marL="12700">
              <a:lnSpc>
                <a:spcPct val="100000"/>
              </a:lnSpc>
              <a:spcBef>
                <a:spcPts val="90"/>
              </a:spcBef>
            </a:pPr>
            <a:r>
              <a:rPr dirty="0">
                <a:latin typeface="HGP創英角ｺﾞｼｯｸUB" panose="020B0900000000000000" pitchFamily="50" charset="-128"/>
                <a:ea typeface="HGP創英角ｺﾞｼｯｸUB" panose="020B0900000000000000" pitchFamily="50" charset="-128"/>
              </a:rPr>
              <a:t>労働組合のさまざまな活動</a:t>
            </a:r>
          </a:p>
        </p:txBody>
      </p:sp>
      <p:sp>
        <p:nvSpPr>
          <p:cNvPr id="3" name="object 3"/>
          <p:cNvSpPr txBox="1"/>
          <p:nvPr/>
        </p:nvSpPr>
        <p:spPr>
          <a:xfrm>
            <a:off x="1078637" y="170218"/>
            <a:ext cx="554355" cy="1645920"/>
          </a:xfrm>
          <a:prstGeom prst="rect">
            <a:avLst/>
          </a:prstGeom>
        </p:spPr>
        <p:txBody>
          <a:bodyPr vert="horz" wrap="square" lIns="0" tIns="16510" rIns="0" bIns="0" rtlCol="0">
            <a:spAutoFit/>
          </a:bodyPr>
          <a:lstStyle/>
          <a:p>
            <a:pPr marL="12700" marR="0" lvl="0" indent="0" algn="l" defTabSz="914400" rtl="0" eaLnBrk="1" fontAlgn="auto" latinLnBrk="0" hangingPunct="1">
              <a:lnSpc>
                <a:spcPct val="100000"/>
              </a:lnSpc>
              <a:spcBef>
                <a:spcPts val="130"/>
              </a:spcBef>
              <a:spcAft>
                <a:spcPts val="0"/>
              </a:spcAft>
              <a:buClrTx/>
              <a:buSzTx/>
              <a:buFontTx/>
              <a:buNone/>
              <a:tabLst/>
              <a:defRPr/>
            </a:pPr>
            <a:r>
              <a:rPr kumimoji="1" sz="10600" b="0" i="0" u="none" strike="noStrike" kern="1200" cap="none" spc="10" normalizeH="0" baseline="0" noProof="0" dirty="0">
                <a:ln>
                  <a:noFill/>
                </a:ln>
                <a:solidFill>
                  <a:srgbClr val="E4C9B0"/>
                </a:solidFill>
                <a:effectLst/>
                <a:uLnTx/>
                <a:uFillTx/>
                <a:latin typeface="Impact"/>
                <a:ea typeface="+mn-ea"/>
                <a:cs typeface="Impact"/>
              </a:rPr>
              <a:t>7</a:t>
            </a:r>
            <a:endParaRPr kumimoji="1" sz="10600" b="0" i="0" u="none" strike="noStrike" kern="1200" cap="none" spc="0" normalizeH="0" baseline="0" noProof="0">
              <a:ln>
                <a:noFill/>
              </a:ln>
              <a:solidFill>
                <a:prstClr val="black"/>
              </a:solidFill>
              <a:effectLst/>
              <a:uLnTx/>
              <a:uFillTx/>
              <a:latin typeface="Impact"/>
              <a:ea typeface="+mn-ea"/>
              <a:cs typeface="Impact"/>
            </a:endParaRPr>
          </a:p>
        </p:txBody>
      </p:sp>
      <p:sp>
        <p:nvSpPr>
          <p:cNvPr id="4" name="object 4"/>
          <p:cNvSpPr/>
          <p:nvPr/>
        </p:nvSpPr>
        <p:spPr>
          <a:xfrm>
            <a:off x="355521" y="738009"/>
            <a:ext cx="1143262" cy="34596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347299" y="877491"/>
            <a:ext cx="1158240" cy="241935"/>
          </a:xfrm>
          <a:prstGeom prst="rect">
            <a:avLst/>
          </a:prstGeom>
        </p:spPr>
        <p:txBody>
          <a:bodyPr vert="horz" wrap="square" lIns="0" tIns="14604" rIns="0" bIns="0" rtlCol="0">
            <a:spAutoFit/>
          </a:bodyPr>
          <a:lstStyle/>
          <a:p>
            <a:pPr marL="12700" marR="0" lvl="0" indent="0" algn="l" defTabSz="914400" rtl="0" eaLnBrk="1" fontAlgn="auto" latinLnBrk="0" hangingPunct="1">
              <a:lnSpc>
                <a:spcPct val="100000"/>
              </a:lnSpc>
              <a:spcBef>
                <a:spcPts val="114"/>
              </a:spcBef>
              <a:spcAft>
                <a:spcPts val="0"/>
              </a:spcAft>
              <a:buClrTx/>
              <a:buSzTx/>
              <a:buFontTx/>
              <a:buNone/>
              <a:tabLst/>
              <a:defRPr/>
            </a:pPr>
            <a:r>
              <a:rPr kumimoji="1" sz="1400" b="0" i="0" u="none" strike="noStrike" kern="1200" cap="none" spc="0" normalizeH="0" baseline="0" noProof="0" dirty="0">
                <a:ln>
                  <a:noFill/>
                </a:ln>
                <a:solidFill>
                  <a:srgbClr val="E4C9B0"/>
                </a:solidFill>
                <a:effectLst/>
                <a:uLnTx/>
                <a:uFillTx/>
                <a:latin typeface="Impact"/>
                <a:ea typeface="+mn-ea"/>
                <a:cs typeface="Impact"/>
              </a:rPr>
              <a:t>Our </a:t>
            </a:r>
            <a:r>
              <a:rPr kumimoji="1" sz="1400" b="0" i="0" u="none" strike="noStrike" kern="1200" cap="none" spc="5" normalizeH="0" baseline="0" noProof="0" dirty="0">
                <a:ln>
                  <a:noFill/>
                </a:ln>
                <a:solidFill>
                  <a:srgbClr val="E4C9B0"/>
                </a:solidFill>
                <a:effectLst/>
                <a:uLnTx/>
                <a:uFillTx/>
                <a:latin typeface="Impact"/>
                <a:ea typeface="+mn-ea"/>
                <a:cs typeface="Impact"/>
              </a:rPr>
              <a:t>labor</a:t>
            </a:r>
            <a:r>
              <a:rPr kumimoji="1" sz="1400" b="0" i="0" u="none" strike="noStrike" kern="1200" cap="none" spc="-55" normalizeH="0" baseline="0" noProof="0" dirty="0">
                <a:ln>
                  <a:noFill/>
                </a:ln>
                <a:solidFill>
                  <a:srgbClr val="E4C9B0"/>
                </a:solidFill>
                <a:effectLst/>
                <a:uLnTx/>
                <a:uFillTx/>
                <a:latin typeface="Impact"/>
                <a:ea typeface="+mn-ea"/>
                <a:cs typeface="Impact"/>
              </a:rPr>
              <a:t> </a:t>
            </a:r>
            <a:r>
              <a:rPr kumimoji="1" sz="1400" b="0" i="0" u="none" strike="noStrike" kern="1200" cap="none" spc="0" normalizeH="0" baseline="0" noProof="0" dirty="0">
                <a:ln>
                  <a:noFill/>
                </a:ln>
                <a:solidFill>
                  <a:srgbClr val="E4C9B0"/>
                </a:solidFill>
                <a:effectLst/>
                <a:uLnTx/>
                <a:uFillTx/>
                <a:latin typeface="Impact"/>
                <a:ea typeface="+mn-ea"/>
                <a:cs typeface="Impact"/>
              </a:rPr>
              <a:t>union</a:t>
            </a:r>
            <a:endParaRPr kumimoji="1" sz="1400" b="0" i="0" u="none" strike="noStrike" kern="1200" cap="none" spc="0" normalizeH="0" baseline="0" noProof="0">
              <a:ln>
                <a:noFill/>
              </a:ln>
              <a:solidFill>
                <a:prstClr val="black"/>
              </a:solidFill>
              <a:effectLst/>
              <a:uLnTx/>
              <a:uFillTx/>
              <a:latin typeface="Impact"/>
              <a:ea typeface="+mn-ea"/>
              <a:cs typeface="Impact"/>
            </a:endParaRPr>
          </a:p>
        </p:txBody>
      </p:sp>
      <p:sp>
        <p:nvSpPr>
          <p:cNvPr id="6" name="object 6"/>
          <p:cNvSpPr/>
          <p:nvPr/>
        </p:nvSpPr>
        <p:spPr>
          <a:xfrm>
            <a:off x="359999" y="1152004"/>
            <a:ext cx="954405" cy="0"/>
          </a:xfrm>
          <a:custGeom>
            <a:avLst/>
            <a:gdLst/>
            <a:ahLst/>
            <a:cxnLst/>
            <a:rect l="l" t="t" r="r" b="b"/>
            <a:pathLst>
              <a:path w="954405">
                <a:moveTo>
                  <a:pt x="0" y="0"/>
                </a:moveTo>
                <a:lnTo>
                  <a:pt x="953998" y="0"/>
                </a:lnTo>
              </a:path>
            </a:pathLst>
          </a:custGeom>
          <a:ln w="36004">
            <a:solidFill>
              <a:srgbClr val="E4C9B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539991" y="2015998"/>
            <a:ext cx="2880360" cy="2880360"/>
          </a:xfrm>
          <a:custGeom>
            <a:avLst/>
            <a:gdLst/>
            <a:ahLst/>
            <a:cxnLst/>
            <a:rect l="l" t="t" r="r" b="b"/>
            <a:pathLst>
              <a:path w="2880360" h="2880360">
                <a:moveTo>
                  <a:pt x="1440002" y="0"/>
                </a:moveTo>
                <a:lnTo>
                  <a:pt x="1391503" y="801"/>
                </a:lnTo>
                <a:lnTo>
                  <a:pt x="1343406" y="3188"/>
                </a:lnTo>
                <a:lnTo>
                  <a:pt x="1295735" y="7136"/>
                </a:lnTo>
                <a:lnTo>
                  <a:pt x="1248517" y="12620"/>
                </a:lnTo>
                <a:lnTo>
                  <a:pt x="1201775" y="19613"/>
                </a:lnTo>
                <a:lnTo>
                  <a:pt x="1155536" y="28092"/>
                </a:lnTo>
                <a:lnTo>
                  <a:pt x="1109824" y="38031"/>
                </a:lnTo>
                <a:lnTo>
                  <a:pt x="1064665" y="49405"/>
                </a:lnTo>
                <a:lnTo>
                  <a:pt x="1020083" y="62188"/>
                </a:lnTo>
                <a:lnTo>
                  <a:pt x="976105" y="76355"/>
                </a:lnTo>
                <a:lnTo>
                  <a:pt x="932755" y="91882"/>
                </a:lnTo>
                <a:lnTo>
                  <a:pt x="890059" y="108742"/>
                </a:lnTo>
                <a:lnTo>
                  <a:pt x="848041" y="126911"/>
                </a:lnTo>
                <a:lnTo>
                  <a:pt x="806727" y="146364"/>
                </a:lnTo>
                <a:lnTo>
                  <a:pt x="766142" y="167075"/>
                </a:lnTo>
                <a:lnTo>
                  <a:pt x="726312" y="189019"/>
                </a:lnTo>
                <a:lnTo>
                  <a:pt x="687261" y="212171"/>
                </a:lnTo>
                <a:lnTo>
                  <a:pt x="649015" y="236505"/>
                </a:lnTo>
                <a:lnTo>
                  <a:pt x="611598" y="261997"/>
                </a:lnTo>
                <a:lnTo>
                  <a:pt x="575037" y="288622"/>
                </a:lnTo>
                <a:lnTo>
                  <a:pt x="539356" y="316353"/>
                </a:lnTo>
                <a:lnTo>
                  <a:pt x="504580" y="345167"/>
                </a:lnTo>
                <a:lnTo>
                  <a:pt x="470735" y="375037"/>
                </a:lnTo>
                <a:lnTo>
                  <a:pt x="437846" y="405938"/>
                </a:lnTo>
                <a:lnTo>
                  <a:pt x="405938" y="437846"/>
                </a:lnTo>
                <a:lnTo>
                  <a:pt x="375037" y="470735"/>
                </a:lnTo>
                <a:lnTo>
                  <a:pt x="345167" y="504580"/>
                </a:lnTo>
                <a:lnTo>
                  <a:pt x="316353" y="539356"/>
                </a:lnTo>
                <a:lnTo>
                  <a:pt x="288622" y="575037"/>
                </a:lnTo>
                <a:lnTo>
                  <a:pt x="261997" y="611598"/>
                </a:lnTo>
                <a:lnTo>
                  <a:pt x="236505" y="649015"/>
                </a:lnTo>
                <a:lnTo>
                  <a:pt x="212171" y="687261"/>
                </a:lnTo>
                <a:lnTo>
                  <a:pt x="189019" y="726312"/>
                </a:lnTo>
                <a:lnTo>
                  <a:pt x="167075" y="766142"/>
                </a:lnTo>
                <a:lnTo>
                  <a:pt x="146364" y="806727"/>
                </a:lnTo>
                <a:lnTo>
                  <a:pt x="126911" y="848041"/>
                </a:lnTo>
                <a:lnTo>
                  <a:pt x="108742" y="890059"/>
                </a:lnTo>
                <a:lnTo>
                  <a:pt x="91882" y="932755"/>
                </a:lnTo>
                <a:lnTo>
                  <a:pt x="76355" y="976105"/>
                </a:lnTo>
                <a:lnTo>
                  <a:pt x="62188" y="1020083"/>
                </a:lnTo>
                <a:lnTo>
                  <a:pt x="49405" y="1064665"/>
                </a:lnTo>
                <a:lnTo>
                  <a:pt x="38031" y="1109824"/>
                </a:lnTo>
                <a:lnTo>
                  <a:pt x="28092" y="1155536"/>
                </a:lnTo>
                <a:lnTo>
                  <a:pt x="19613" y="1201775"/>
                </a:lnTo>
                <a:lnTo>
                  <a:pt x="12620" y="1248517"/>
                </a:lnTo>
                <a:lnTo>
                  <a:pt x="7136" y="1295735"/>
                </a:lnTo>
                <a:lnTo>
                  <a:pt x="3188" y="1343406"/>
                </a:lnTo>
                <a:lnTo>
                  <a:pt x="801" y="1391503"/>
                </a:lnTo>
                <a:lnTo>
                  <a:pt x="0" y="1440002"/>
                </a:lnTo>
                <a:lnTo>
                  <a:pt x="801" y="1488500"/>
                </a:lnTo>
                <a:lnTo>
                  <a:pt x="3188" y="1536598"/>
                </a:lnTo>
                <a:lnTo>
                  <a:pt x="7136" y="1584268"/>
                </a:lnTo>
                <a:lnTo>
                  <a:pt x="12620" y="1631487"/>
                </a:lnTo>
                <a:lnTo>
                  <a:pt x="19613" y="1678228"/>
                </a:lnTo>
                <a:lnTo>
                  <a:pt x="28092" y="1724468"/>
                </a:lnTo>
                <a:lnTo>
                  <a:pt x="38031" y="1770180"/>
                </a:lnTo>
                <a:lnTo>
                  <a:pt x="49405" y="1815339"/>
                </a:lnTo>
                <a:lnTo>
                  <a:pt x="62188" y="1859920"/>
                </a:lnTo>
                <a:lnTo>
                  <a:pt x="76355" y="1903898"/>
                </a:lnTo>
                <a:lnTo>
                  <a:pt x="91882" y="1947248"/>
                </a:lnTo>
                <a:lnTo>
                  <a:pt x="108742" y="1989945"/>
                </a:lnTo>
                <a:lnTo>
                  <a:pt x="126911" y="2031962"/>
                </a:lnTo>
                <a:lnTo>
                  <a:pt x="146364" y="2073276"/>
                </a:lnTo>
                <a:lnTo>
                  <a:pt x="167075" y="2113861"/>
                </a:lnTo>
                <a:lnTo>
                  <a:pt x="189019" y="2153691"/>
                </a:lnTo>
                <a:lnTo>
                  <a:pt x="212171" y="2192743"/>
                </a:lnTo>
                <a:lnTo>
                  <a:pt x="236505" y="2230989"/>
                </a:lnTo>
                <a:lnTo>
                  <a:pt x="261997" y="2268405"/>
                </a:lnTo>
                <a:lnTo>
                  <a:pt x="288622" y="2304967"/>
                </a:lnTo>
                <a:lnTo>
                  <a:pt x="316353" y="2340648"/>
                </a:lnTo>
                <a:lnTo>
                  <a:pt x="345167" y="2375423"/>
                </a:lnTo>
                <a:lnTo>
                  <a:pt x="375037" y="2409268"/>
                </a:lnTo>
                <a:lnTo>
                  <a:pt x="405938" y="2442157"/>
                </a:lnTo>
                <a:lnTo>
                  <a:pt x="437846" y="2474065"/>
                </a:lnTo>
                <a:lnTo>
                  <a:pt x="470735" y="2504967"/>
                </a:lnTo>
                <a:lnTo>
                  <a:pt x="504580" y="2534837"/>
                </a:lnTo>
                <a:lnTo>
                  <a:pt x="539356" y="2563650"/>
                </a:lnTo>
                <a:lnTo>
                  <a:pt x="575037" y="2591382"/>
                </a:lnTo>
                <a:lnTo>
                  <a:pt x="611598" y="2618006"/>
                </a:lnTo>
                <a:lnTo>
                  <a:pt x="649015" y="2643498"/>
                </a:lnTo>
                <a:lnTo>
                  <a:pt x="687261" y="2667833"/>
                </a:lnTo>
                <a:lnTo>
                  <a:pt x="726312" y="2690985"/>
                </a:lnTo>
                <a:lnTo>
                  <a:pt x="766142" y="2712929"/>
                </a:lnTo>
                <a:lnTo>
                  <a:pt x="806727" y="2733640"/>
                </a:lnTo>
                <a:lnTo>
                  <a:pt x="848041" y="2753092"/>
                </a:lnTo>
                <a:lnTo>
                  <a:pt x="890059" y="2771261"/>
                </a:lnTo>
                <a:lnTo>
                  <a:pt x="932755" y="2788122"/>
                </a:lnTo>
                <a:lnTo>
                  <a:pt x="976105" y="2803648"/>
                </a:lnTo>
                <a:lnTo>
                  <a:pt x="1020083" y="2817816"/>
                </a:lnTo>
                <a:lnTo>
                  <a:pt x="1064665" y="2830599"/>
                </a:lnTo>
                <a:lnTo>
                  <a:pt x="1109824" y="2841972"/>
                </a:lnTo>
                <a:lnTo>
                  <a:pt x="1155536" y="2851911"/>
                </a:lnTo>
                <a:lnTo>
                  <a:pt x="1201775" y="2860390"/>
                </a:lnTo>
                <a:lnTo>
                  <a:pt x="1248517" y="2867384"/>
                </a:lnTo>
                <a:lnTo>
                  <a:pt x="1295735" y="2872867"/>
                </a:lnTo>
                <a:lnTo>
                  <a:pt x="1343406" y="2876815"/>
                </a:lnTo>
                <a:lnTo>
                  <a:pt x="1391503" y="2879203"/>
                </a:lnTo>
                <a:lnTo>
                  <a:pt x="1440002" y="2880004"/>
                </a:lnTo>
                <a:lnTo>
                  <a:pt x="1488500" y="2879203"/>
                </a:lnTo>
                <a:lnTo>
                  <a:pt x="1536598" y="2876815"/>
                </a:lnTo>
                <a:lnTo>
                  <a:pt x="1584268" y="2872867"/>
                </a:lnTo>
                <a:lnTo>
                  <a:pt x="1631487" y="2867384"/>
                </a:lnTo>
                <a:lnTo>
                  <a:pt x="1678228" y="2860390"/>
                </a:lnTo>
                <a:lnTo>
                  <a:pt x="1724468" y="2851911"/>
                </a:lnTo>
                <a:lnTo>
                  <a:pt x="1770180" y="2841972"/>
                </a:lnTo>
                <a:lnTo>
                  <a:pt x="1815339" y="2830599"/>
                </a:lnTo>
                <a:lnTo>
                  <a:pt x="1859920" y="2817816"/>
                </a:lnTo>
                <a:lnTo>
                  <a:pt x="1903898" y="2803648"/>
                </a:lnTo>
                <a:lnTo>
                  <a:pt x="1947248" y="2788122"/>
                </a:lnTo>
                <a:lnTo>
                  <a:pt x="1989945" y="2771261"/>
                </a:lnTo>
                <a:lnTo>
                  <a:pt x="2031962" y="2753092"/>
                </a:lnTo>
                <a:lnTo>
                  <a:pt x="2073276" y="2733640"/>
                </a:lnTo>
                <a:lnTo>
                  <a:pt x="2113861" y="2712929"/>
                </a:lnTo>
                <a:lnTo>
                  <a:pt x="2153691" y="2690985"/>
                </a:lnTo>
                <a:lnTo>
                  <a:pt x="2192743" y="2667833"/>
                </a:lnTo>
                <a:lnTo>
                  <a:pt x="2230989" y="2643498"/>
                </a:lnTo>
                <a:lnTo>
                  <a:pt x="2268405" y="2618006"/>
                </a:lnTo>
                <a:lnTo>
                  <a:pt x="2304967" y="2591382"/>
                </a:lnTo>
                <a:lnTo>
                  <a:pt x="2340648" y="2563650"/>
                </a:lnTo>
                <a:lnTo>
                  <a:pt x="2375423" y="2534837"/>
                </a:lnTo>
                <a:lnTo>
                  <a:pt x="2409268" y="2504967"/>
                </a:lnTo>
                <a:lnTo>
                  <a:pt x="2442157" y="2474065"/>
                </a:lnTo>
                <a:lnTo>
                  <a:pt x="2474065" y="2442157"/>
                </a:lnTo>
                <a:lnTo>
                  <a:pt x="2504967" y="2409268"/>
                </a:lnTo>
                <a:lnTo>
                  <a:pt x="2534837" y="2375423"/>
                </a:lnTo>
                <a:lnTo>
                  <a:pt x="2563650" y="2340648"/>
                </a:lnTo>
                <a:lnTo>
                  <a:pt x="2591382" y="2304967"/>
                </a:lnTo>
                <a:lnTo>
                  <a:pt x="2618006" y="2268405"/>
                </a:lnTo>
                <a:lnTo>
                  <a:pt x="2643498" y="2230989"/>
                </a:lnTo>
                <a:lnTo>
                  <a:pt x="2667833" y="2192743"/>
                </a:lnTo>
                <a:lnTo>
                  <a:pt x="2690985" y="2153691"/>
                </a:lnTo>
                <a:lnTo>
                  <a:pt x="2712929" y="2113861"/>
                </a:lnTo>
                <a:lnTo>
                  <a:pt x="2733640" y="2073276"/>
                </a:lnTo>
                <a:lnTo>
                  <a:pt x="2753092" y="2031962"/>
                </a:lnTo>
                <a:lnTo>
                  <a:pt x="2771261" y="1989945"/>
                </a:lnTo>
                <a:lnTo>
                  <a:pt x="2788122" y="1947248"/>
                </a:lnTo>
                <a:lnTo>
                  <a:pt x="2803648" y="1903898"/>
                </a:lnTo>
                <a:lnTo>
                  <a:pt x="2817816" y="1859920"/>
                </a:lnTo>
                <a:lnTo>
                  <a:pt x="2830599" y="1815339"/>
                </a:lnTo>
                <a:lnTo>
                  <a:pt x="2841972" y="1770180"/>
                </a:lnTo>
                <a:lnTo>
                  <a:pt x="2851911" y="1724468"/>
                </a:lnTo>
                <a:lnTo>
                  <a:pt x="2860390" y="1678228"/>
                </a:lnTo>
                <a:lnTo>
                  <a:pt x="2867384" y="1631487"/>
                </a:lnTo>
                <a:lnTo>
                  <a:pt x="2872867" y="1584268"/>
                </a:lnTo>
                <a:lnTo>
                  <a:pt x="2876815" y="1536598"/>
                </a:lnTo>
                <a:lnTo>
                  <a:pt x="2879203" y="1488500"/>
                </a:lnTo>
                <a:lnTo>
                  <a:pt x="2880004" y="1440002"/>
                </a:lnTo>
                <a:lnTo>
                  <a:pt x="2879203" y="1391503"/>
                </a:lnTo>
                <a:lnTo>
                  <a:pt x="2876815" y="1343406"/>
                </a:lnTo>
                <a:lnTo>
                  <a:pt x="2872867" y="1295735"/>
                </a:lnTo>
                <a:lnTo>
                  <a:pt x="2867384" y="1248517"/>
                </a:lnTo>
                <a:lnTo>
                  <a:pt x="2860390" y="1201775"/>
                </a:lnTo>
                <a:lnTo>
                  <a:pt x="2851911" y="1155536"/>
                </a:lnTo>
                <a:lnTo>
                  <a:pt x="2841972" y="1109824"/>
                </a:lnTo>
                <a:lnTo>
                  <a:pt x="2830599" y="1064665"/>
                </a:lnTo>
                <a:lnTo>
                  <a:pt x="2817816" y="1020083"/>
                </a:lnTo>
                <a:lnTo>
                  <a:pt x="2803648" y="976105"/>
                </a:lnTo>
                <a:lnTo>
                  <a:pt x="2788122" y="932755"/>
                </a:lnTo>
                <a:lnTo>
                  <a:pt x="2771261" y="890059"/>
                </a:lnTo>
                <a:lnTo>
                  <a:pt x="2753092" y="848041"/>
                </a:lnTo>
                <a:lnTo>
                  <a:pt x="2733640" y="806727"/>
                </a:lnTo>
                <a:lnTo>
                  <a:pt x="2712929" y="766142"/>
                </a:lnTo>
                <a:lnTo>
                  <a:pt x="2690985" y="726312"/>
                </a:lnTo>
                <a:lnTo>
                  <a:pt x="2667833" y="687261"/>
                </a:lnTo>
                <a:lnTo>
                  <a:pt x="2643498" y="649015"/>
                </a:lnTo>
                <a:lnTo>
                  <a:pt x="2618006" y="611598"/>
                </a:lnTo>
                <a:lnTo>
                  <a:pt x="2591382" y="575037"/>
                </a:lnTo>
                <a:lnTo>
                  <a:pt x="2563650" y="539356"/>
                </a:lnTo>
                <a:lnTo>
                  <a:pt x="2534837" y="504580"/>
                </a:lnTo>
                <a:lnTo>
                  <a:pt x="2504967" y="470735"/>
                </a:lnTo>
                <a:lnTo>
                  <a:pt x="2474065" y="437846"/>
                </a:lnTo>
                <a:lnTo>
                  <a:pt x="2442157" y="405938"/>
                </a:lnTo>
                <a:lnTo>
                  <a:pt x="2409268" y="375037"/>
                </a:lnTo>
                <a:lnTo>
                  <a:pt x="2375423" y="345167"/>
                </a:lnTo>
                <a:lnTo>
                  <a:pt x="2340648" y="316353"/>
                </a:lnTo>
                <a:lnTo>
                  <a:pt x="2304967" y="288622"/>
                </a:lnTo>
                <a:lnTo>
                  <a:pt x="2268405" y="261997"/>
                </a:lnTo>
                <a:lnTo>
                  <a:pt x="2230989" y="236505"/>
                </a:lnTo>
                <a:lnTo>
                  <a:pt x="2192743" y="212171"/>
                </a:lnTo>
                <a:lnTo>
                  <a:pt x="2153691" y="189019"/>
                </a:lnTo>
                <a:lnTo>
                  <a:pt x="2113861" y="167075"/>
                </a:lnTo>
                <a:lnTo>
                  <a:pt x="2073276" y="146364"/>
                </a:lnTo>
                <a:lnTo>
                  <a:pt x="2031962" y="126911"/>
                </a:lnTo>
                <a:lnTo>
                  <a:pt x="1989945" y="108742"/>
                </a:lnTo>
                <a:lnTo>
                  <a:pt x="1947248" y="91882"/>
                </a:lnTo>
                <a:lnTo>
                  <a:pt x="1903898" y="76355"/>
                </a:lnTo>
                <a:lnTo>
                  <a:pt x="1859920" y="62188"/>
                </a:lnTo>
                <a:lnTo>
                  <a:pt x="1815339" y="49405"/>
                </a:lnTo>
                <a:lnTo>
                  <a:pt x="1770180" y="38031"/>
                </a:lnTo>
                <a:lnTo>
                  <a:pt x="1724468" y="28092"/>
                </a:lnTo>
                <a:lnTo>
                  <a:pt x="1678228" y="19613"/>
                </a:lnTo>
                <a:lnTo>
                  <a:pt x="1631487" y="12620"/>
                </a:lnTo>
                <a:lnTo>
                  <a:pt x="1584268" y="7136"/>
                </a:lnTo>
                <a:lnTo>
                  <a:pt x="1536598" y="3188"/>
                </a:lnTo>
                <a:lnTo>
                  <a:pt x="1488500" y="801"/>
                </a:lnTo>
                <a:lnTo>
                  <a:pt x="1440002" y="0"/>
                </a:lnTo>
                <a:close/>
              </a:path>
            </a:pathLst>
          </a:custGeom>
          <a:solidFill>
            <a:srgbClr val="EFE1D3"/>
          </a:solidFill>
          <a:effectLst>
            <a:softEdge rad="127000"/>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txBox="1"/>
          <p:nvPr/>
        </p:nvSpPr>
        <p:spPr>
          <a:xfrm>
            <a:off x="527300" y="1736175"/>
            <a:ext cx="6073775" cy="165430"/>
          </a:xfrm>
          <a:prstGeom prst="rect">
            <a:avLst/>
          </a:prstGeom>
        </p:spPr>
        <p:txBody>
          <a:bodyPr vert="horz" wrap="square" lIns="0" tIns="11430" rIns="0" bIns="0" rtlCol="0">
            <a:spAutoFit/>
          </a:bodyPr>
          <a:lstStyle/>
          <a:p>
            <a:pPr marL="12700" marR="0" lvl="0" indent="0" algn="l" defTabSz="914400" rtl="0" eaLnBrk="1" fontAlgn="auto" latinLnBrk="0" hangingPunct="1">
              <a:lnSpc>
                <a:spcPct val="100000"/>
              </a:lnSpc>
              <a:spcBef>
                <a:spcPts val="90"/>
              </a:spcBef>
              <a:spcAft>
                <a:spcPts val="0"/>
              </a:spcAft>
              <a:buClrTx/>
              <a:buSzTx/>
              <a:buFontTx/>
              <a:buNone/>
              <a:tabLst/>
              <a:defRPr/>
            </a:pPr>
            <a:r>
              <a:rPr kumimoji="1" sz="1000" b="0" i="0" u="none" strike="noStrike" kern="1200" cap="none" spc="-10" normalizeH="0" baseline="0" noProof="0" dirty="0">
                <a:ln>
                  <a:noFill/>
                </a:ln>
                <a:solidFill>
                  <a:srgbClr val="231F20"/>
                </a:solidFill>
                <a:effectLst/>
                <a:uLnTx/>
                <a:uFillTx/>
                <a:latin typeface="Noto Sans CJK JP Regular"/>
                <a:ea typeface="+mn-ea"/>
                <a:cs typeface="Noto Sans CJK JP Regular"/>
              </a:rPr>
              <a:t>　</a:t>
            </a:r>
            <a:r>
              <a:rPr kumimoji="1" sz="1000" b="0" i="0" u="none" strike="noStrike" kern="1200" cap="none" spc="-1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労働組合では、</a:t>
            </a:r>
            <a:r>
              <a:rPr kumimoji="1" sz="1000" b="0" i="0" u="none" strike="noStrike" kern="1200" cap="none" spc="-10" normalizeH="0" baseline="0" noProof="0" dirty="0" err="1" smtClean="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社会貢献やボランティア支援などさまざまな活動を行っています</a:t>
            </a:r>
            <a:r>
              <a:rPr kumimoji="1" sz="1000" b="0" i="0" u="none" strike="noStrike" kern="1200" cap="none" spc="-1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a:t>
            </a:r>
            <a:endParaRPr kumimoji="1"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p:txBody>
      </p:sp>
      <p:sp>
        <p:nvSpPr>
          <p:cNvPr id="10" name="object 10"/>
          <p:cNvSpPr txBox="1"/>
          <p:nvPr/>
        </p:nvSpPr>
        <p:spPr>
          <a:xfrm>
            <a:off x="548995" y="2294779"/>
            <a:ext cx="2871356" cy="889635"/>
          </a:xfrm>
          <a:prstGeom prst="rect">
            <a:avLst/>
          </a:prstGeom>
        </p:spPr>
        <p:txBody>
          <a:bodyPr vert="horz" wrap="square" lIns="0" tIns="12065" rIns="0" bIns="0" rtlCol="0" anchor="ctr" anchorCtr="0">
            <a:noAutofit/>
          </a:bodyPr>
          <a:lstStyle/>
          <a:p>
            <a:pPr marL="777240" marR="680720" lvl="0" indent="0" algn="ctr" defTabSz="914400" rtl="0" eaLnBrk="1" fontAlgn="auto" latinLnBrk="0" hangingPunct="1">
              <a:lnSpc>
                <a:spcPct val="101200"/>
              </a:lnSpc>
              <a:spcBef>
                <a:spcPts val="95"/>
              </a:spcBef>
              <a:spcAft>
                <a:spcPts val="0"/>
              </a:spcAft>
              <a:buClrTx/>
              <a:buSzTx/>
              <a:buFontTx/>
              <a:buNone/>
              <a:tabLst/>
              <a:defRPr/>
            </a:pPr>
            <a:r>
              <a:rPr lang="ja-JP" altLang="en-US" sz="1400" spc="15" dirty="0">
                <a:solidFill>
                  <a:srgbClr val="EF5BA1"/>
                </a:solidFill>
                <a:latin typeface="HGP創英角ｺﾞｼｯｸUB" panose="020B0900000000000000" pitchFamily="50" charset="-128"/>
                <a:ea typeface="HGP創英角ｺﾞｼｯｸUB" panose="020B0900000000000000" pitchFamily="50" charset="-128"/>
                <a:cs typeface="Noto Sans CJK JP Regular"/>
              </a:rPr>
              <a:t>○○</a:t>
            </a:r>
            <a:r>
              <a:rPr kumimoji="1" sz="1400" b="0" i="0" u="none" strike="noStrike" kern="1200" cap="none" spc="15" normalizeH="0" baseline="0" noProof="0" dirty="0" smtClean="0">
                <a:ln>
                  <a:noFill/>
                </a:ln>
                <a:solidFill>
                  <a:srgbClr val="EF5BA1"/>
                </a:solidFill>
                <a:effectLst/>
                <a:uLnTx/>
                <a:uFillTx/>
                <a:latin typeface="HGP創英角ｺﾞｼｯｸUB" panose="020B0900000000000000" pitchFamily="50" charset="-128"/>
                <a:ea typeface="HGP創英角ｺﾞｼｯｸUB" panose="020B0900000000000000" pitchFamily="50" charset="-128"/>
                <a:cs typeface="Noto Sans CJK JP Regular"/>
              </a:rPr>
              <a:t>連合</a:t>
            </a:r>
            <a:endParaRPr kumimoji="1" lang="ja-JP" altLang="en-US" sz="1400" b="0" i="0" u="none" strike="noStrike" kern="1200" cap="none" spc="15" normalizeH="0" baseline="0" noProof="0" dirty="0">
              <a:ln>
                <a:noFill/>
              </a:ln>
              <a:solidFill>
                <a:srgbClr val="EF5BA1"/>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a:p>
            <a:pPr marL="777240" marR="680720" lvl="0" indent="0" algn="ctr" defTabSz="914400" rtl="0" eaLnBrk="1" fontAlgn="auto" latinLnBrk="0" hangingPunct="1">
              <a:lnSpc>
                <a:spcPct val="101200"/>
              </a:lnSpc>
              <a:spcBef>
                <a:spcPts val="95"/>
              </a:spcBef>
              <a:spcAft>
                <a:spcPts val="0"/>
              </a:spcAft>
              <a:buClrTx/>
              <a:buSzTx/>
              <a:buFontTx/>
              <a:buNone/>
              <a:tabLst/>
              <a:defRPr/>
            </a:pPr>
            <a:r>
              <a:rPr kumimoji="1" sz="1400" b="0" i="0" u="none" strike="noStrike" kern="1200" cap="none" spc="15" normalizeH="0" baseline="0" noProof="0" dirty="0" err="1">
                <a:ln>
                  <a:noFill/>
                </a:ln>
                <a:solidFill>
                  <a:srgbClr val="EF5BA1"/>
                </a:solidFill>
                <a:effectLst/>
                <a:uLnTx/>
                <a:uFillTx/>
                <a:latin typeface="HGP創英角ｺﾞｼｯｸUB" panose="020B0900000000000000" pitchFamily="50" charset="-128"/>
                <a:ea typeface="HGP創英角ｺﾞｼｯｸUB" panose="020B0900000000000000" pitchFamily="50" charset="-128"/>
                <a:cs typeface="Noto Sans CJK JP Regular"/>
              </a:rPr>
              <a:t>社会貢献活動</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sz="1400" b="0" i="0" u="none" strike="noStrike" kern="1200" cap="none" spc="15" normalizeH="0" baseline="0" noProof="0" dirty="0">
                <a:ln>
                  <a:noFill/>
                </a:ln>
                <a:solidFill>
                  <a:srgbClr val="EF5BA1"/>
                </a:solidFill>
                <a:effectLst/>
                <a:uLnTx/>
                <a:uFillTx/>
                <a:latin typeface="HGP創英角ｺﾞｼｯｸUB" panose="020B0900000000000000" pitchFamily="50" charset="-128"/>
                <a:ea typeface="HGP創英角ｺﾞｼｯｸUB" panose="020B0900000000000000" pitchFamily="50" charset="-128"/>
                <a:cs typeface="Noto Sans CJK JP Regular"/>
              </a:rPr>
              <a:t>〈</a:t>
            </a:r>
            <a:r>
              <a:rPr kumimoji="1" sz="1400" b="0" i="0" u="none" strike="noStrike" kern="1200" cap="none" spc="15" normalizeH="0" baseline="0" noProof="0" dirty="0" err="1" smtClean="0">
                <a:ln>
                  <a:noFill/>
                </a:ln>
                <a:solidFill>
                  <a:srgbClr val="EF5BA1"/>
                </a:solidFill>
                <a:effectLst/>
                <a:uLnTx/>
                <a:uFillTx/>
                <a:latin typeface="HGP創英角ｺﾞｼｯｸUB" panose="020B0900000000000000" pitchFamily="50" charset="-128"/>
                <a:ea typeface="HGP創英角ｺﾞｼｯｸUB" panose="020B0900000000000000" pitchFamily="50" charset="-128"/>
                <a:cs typeface="Noto Sans CJK JP Regular"/>
              </a:rPr>
              <a:t>愛称</a:t>
            </a:r>
            <a:r>
              <a:rPr lang="ja-JP" altLang="en-US" sz="1400" spc="15" dirty="0" smtClean="0">
                <a:solidFill>
                  <a:srgbClr val="EF5BA1"/>
                </a:solidFill>
                <a:latin typeface="HGP創英角ｺﾞｼｯｸUB" panose="020B0900000000000000" pitchFamily="50" charset="-128"/>
                <a:ea typeface="HGP創英角ｺﾞｼｯｸUB" panose="020B0900000000000000" pitchFamily="50" charset="-128"/>
                <a:cs typeface="Noto Sans CJK JP Regular"/>
              </a:rPr>
              <a:t>：＊＊＊＊＊</a:t>
            </a:r>
            <a:r>
              <a:rPr kumimoji="1" sz="1400" b="0" i="0" u="none" strike="noStrike" kern="1200" cap="none" spc="15" normalizeH="0" baseline="0" noProof="0" dirty="0" smtClean="0">
                <a:ln>
                  <a:noFill/>
                </a:ln>
                <a:solidFill>
                  <a:srgbClr val="EF5BA1"/>
                </a:solidFill>
                <a:effectLst/>
                <a:uLnTx/>
                <a:uFillTx/>
                <a:latin typeface="HGP創英角ｺﾞｼｯｸUB" panose="020B0900000000000000" pitchFamily="50" charset="-128"/>
                <a:ea typeface="HGP創英角ｺﾞｼｯｸUB" panose="020B0900000000000000" pitchFamily="50" charset="-128"/>
                <a:cs typeface="Noto Sans CJK JP Regular"/>
              </a:rPr>
              <a:t>〉</a:t>
            </a:r>
            <a:endParaRPr kumimoji="1"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11" name="object 11"/>
          <p:cNvSpPr txBox="1"/>
          <p:nvPr/>
        </p:nvSpPr>
        <p:spPr>
          <a:xfrm>
            <a:off x="790828" y="3199642"/>
            <a:ext cx="2484120" cy="752001"/>
          </a:xfrm>
          <a:prstGeom prst="rect">
            <a:avLst/>
          </a:prstGeom>
        </p:spPr>
        <p:txBody>
          <a:bodyPr vert="horz" wrap="square" lIns="0" tIns="12700" rIns="0" bIns="0" rtlCol="0">
            <a:spAutoFit/>
          </a:bodyPr>
          <a:lstStyle/>
          <a:p>
            <a:pPr marL="12700" marR="5080" lvl="0" indent="0" algn="just" defTabSz="914400" rtl="0" eaLnBrk="1" fontAlgn="auto" latinLnBrk="0" hangingPunct="1">
              <a:lnSpc>
                <a:spcPct val="118100"/>
              </a:lnSpc>
              <a:spcBef>
                <a:spcPts val="100"/>
              </a:spcBef>
              <a:spcAft>
                <a:spcPts val="0"/>
              </a:spcAft>
              <a:buClrTx/>
              <a:buSzTx/>
              <a:buFontTx/>
              <a:buNone/>
              <a:tabLst/>
              <a:defRPr/>
            </a:pPr>
            <a:r>
              <a:rPr kumimoji="1" lang="ja-JP" altLang="en-US" sz="100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　</a:t>
            </a:r>
            <a:r>
              <a:rPr lang="ja-JP" altLang="en-US" sz="1000" dirty="0">
                <a:solidFill>
                  <a:srgbClr val="231F20"/>
                </a:solidFill>
                <a:latin typeface="BIZ UDPゴシック" panose="020B0400000000000000" pitchFamily="50" charset="-128"/>
                <a:ea typeface="BIZ UDPゴシック" panose="020B0400000000000000" pitchFamily="50" charset="-128"/>
                <a:cs typeface="Noto Sans CJK JP Regular"/>
              </a:rPr>
              <a:t>単組</a:t>
            </a:r>
            <a:r>
              <a:rPr lang="ja-JP" altLang="en-US" sz="1000" dirty="0" smtClean="0">
                <a:solidFill>
                  <a:srgbClr val="231F20"/>
                </a:solidFill>
                <a:latin typeface="BIZ UDPゴシック" panose="020B0400000000000000" pitchFamily="50" charset="-128"/>
                <a:ea typeface="BIZ UDPゴシック" panose="020B0400000000000000" pitchFamily="50" charset="-128"/>
                <a:cs typeface="Noto Sans CJK JP Regular"/>
              </a:rPr>
              <a:t>や産別や地方連合会の社会貢献活動等を紹介できます。</a:t>
            </a:r>
            <a:endParaRPr lang="en-US" altLang="ja-JP" sz="1000" dirty="0" smtClean="0">
              <a:solidFill>
                <a:srgbClr val="231F20"/>
              </a:solidFill>
              <a:latin typeface="BIZ UDPゴシック" panose="020B0400000000000000" pitchFamily="50" charset="-128"/>
              <a:ea typeface="BIZ UDPゴシック" panose="020B0400000000000000" pitchFamily="50" charset="-128"/>
              <a:cs typeface="Noto Sans CJK JP Regular"/>
            </a:endParaRPr>
          </a:p>
          <a:p>
            <a:pPr marL="12700" marR="5080" lvl="0" indent="0" algn="just" defTabSz="914400" rtl="0" eaLnBrk="1" fontAlgn="auto" latinLnBrk="0" hangingPunct="1">
              <a:lnSpc>
                <a:spcPct val="118100"/>
              </a:lnSpc>
              <a:spcBef>
                <a:spcPts val="100"/>
              </a:spcBef>
              <a:spcAft>
                <a:spcPts val="0"/>
              </a:spcAft>
              <a:buClrTx/>
              <a:buSzTx/>
              <a:buFontTx/>
              <a:buNone/>
              <a:tabLst/>
              <a:defRPr/>
            </a:pPr>
            <a:r>
              <a:rPr kumimoji="1" lang="ja-JP" altLang="en-US" sz="1000" b="0" i="0" u="none" strike="noStrike" kern="1200" cap="none" spc="0" normalizeH="0" baseline="0" noProof="0" dirty="0" smtClean="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もちろんその他ニーズに応じ自由にお使いください</a:t>
            </a:r>
            <a:r>
              <a:rPr kumimoji="1" sz="1000" b="0" i="0" u="none" strike="noStrike" kern="1200" cap="none" spc="0" normalizeH="0" baseline="0" noProof="0" dirty="0" smtClean="0">
                <a:ln>
                  <a:noFill/>
                </a:ln>
                <a:solidFill>
                  <a:srgbClr val="231F20"/>
                </a:solidFill>
                <a:effectLst/>
                <a:uLnTx/>
                <a:uFillTx/>
                <a:latin typeface="Noto Sans CJK JP Regular"/>
                <a:ea typeface="+mn-ea"/>
                <a:cs typeface="Noto Sans CJK JP Regular"/>
              </a:rPr>
              <a:t>。</a:t>
            </a:r>
            <a:r>
              <a:rPr kumimoji="1" sz="1000" b="0" i="0" u="none" strike="noStrike" kern="1200" cap="none" spc="0" normalizeH="0" baseline="0" noProof="0" dirty="0">
                <a:ln>
                  <a:noFill/>
                </a:ln>
                <a:solidFill>
                  <a:srgbClr val="231F20"/>
                </a:solidFill>
                <a:effectLst/>
                <a:uLnTx/>
                <a:uFillTx/>
                <a:latin typeface="Noto Sans CJK JP Regular"/>
                <a:ea typeface="+mn-ea"/>
                <a:cs typeface="Noto Sans CJK JP Regular"/>
              </a:rPr>
              <a:t>　</a:t>
            </a:r>
            <a:endParaRPr kumimoji="1" sz="1000" b="0" i="0" u="none" strike="noStrike" kern="1200" cap="none" spc="0" normalizeH="0" baseline="0" noProof="0" dirty="0">
              <a:ln>
                <a:noFill/>
              </a:ln>
              <a:solidFill>
                <a:prstClr val="black"/>
              </a:solidFill>
              <a:effectLst/>
              <a:uLnTx/>
              <a:uFillTx/>
              <a:latin typeface="Noto Sans CJK JP Regular"/>
              <a:ea typeface="+mn-ea"/>
              <a:cs typeface="Noto Sans CJK JP Regular"/>
            </a:endParaRPr>
          </a:p>
        </p:txBody>
      </p:sp>
      <p:sp>
        <p:nvSpPr>
          <p:cNvPr id="14" name="object 14"/>
          <p:cNvSpPr txBox="1"/>
          <p:nvPr/>
        </p:nvSpPr>
        <p:spPr>
          <a:xfrm>
            <a:off x="3623297" y="2122334"/>
            <a:ext cx="3507753" cy="236603"/>
          </a:xfrm>
          <a:prstGeom prst="rect">
            <a:avLst/>
          </a:prstGeom>
        </p:spPr>
        <p:txBody>
          <a:bodyPr vert="horz" wrap="square" lIns="0" tIns="43815" rIns="0" bIns="0" rtlCol="0">
            <a:spAutoFit/>
          </a:bodyPr>
          <a:lstStyle/>
          <a:p>
            <a:pPr marL="12700" marR="0" lvl="0" indent="0" algn="l" defTabSz="914400" rtl="0" eaLnBrk="1" fontAlgn="auto" latinLnBrk="0" hangingPunct="1">
              <a:lnSpc>
                <a:spcPct val="100000"/>
              </a:lnSpc>
              <a:spcBef>
                <a:spcPts val="345"/>
              </a:spcBef>
              <a:spcAft>
                <a:spcPts val="0"/>
              </a:spcAft>
              <a:buClrTx/>
              <a:buSzTx/>
              <a:buFontTx/>
              <a:buNone/>
              <a:tabLst/>
              <a:defRPr/>
            </a:pPr>
            <a:r>
              <a:rPr kumimoji="1" sz="1875" b="0" i="0" u="none" strike="noStrike" kern="1200" cap="none" spc="37" normalizeH="0" baseline="-4444" noProof="0" dirty="0" smtClean="0">
                <a:ln>
                  <a:noFill/>
                </a:ln>
                <a:solidFill>
                  <a:srgbClr val="FAA61A"/>
                </a:solidFill>
                <a:effectLst/>
                <a:uLnTx/>
                <a:uFillTx/>
                <a:latin typeface="HGP創英角ｺﾞｼｯｸUB" panose="020B0900000000000000" pitchFamily="50" charset="-128"/>
                <a:ea typeface="HGP創英角ｺﾞｼｯｸUB" panose="020B0900000000000000" pitchFamily="50" charset="-128"/>
                <a:cs typeface="Noto Sans CJK JP Regular"/>
              </a:rPr>
              <a:t>★</a:t>
            </a:r>
            <a:r>
              <a:rPr kumimoji="1" lang="ja-JP" altLang="en-US" sz="1875" b="0" i="0" u="none" strike="noStrike" kern="1200" cap="none" spc="37" normalizeH="0" baseline="-4444" noProof="0" dirty="0" smtClean="0">
                <a:ln>
                  <a:noFill/>
                </a:ln>
                <a:solidFill>
                  <a:srgbClr val="FAA61A"/>
                </a:solidFill>
                <a:effectLst/>
                <a:uLnTx/>
                <a:uFillTx/>
                <a:latin typeface="HGP創英角ｺﾞｼｯｸUB" panose="020B0900000000000000" pitchFamily="50" charset="-128"/>
                <a:ea typeface="HGP創英角ｺﾞｼｯｸUB" panose="020B0900000000000000" pitchFamily="50" charset="-128"/>
                <a:cs typeface="Noto Sans CJK JP Regular"/>
              </a:rPr>
              <a:t>（例）</a:t>
            </a:r>
            <a:r>
              <a:rPr kumimoji="1" sz="1875" b="0" i="0" u="none" strike="noStrike" kern="1200" cap="none" spc="37" normalizeH="0" baseline="-4444" noProof="0" dirty="0" err="1" smtClean="0">
                <a:ln>
                  <a:noFill/>
                </a:ln>
                <a:solidFill>
                  <a:srgbClr val="00B9F2"/>
                </a:solidFill>
                <a:effectLst/>
                <a:uLnTx/>
                <a:uFillTx/>
                <a:latin typeface="HGP創英角ｺﾞｼｯｸUB" panose="020B0900000000000000" pitchFamily="50" charset="-128"/>
                <a:ea typeface="HGP創英角ｺﾞｼｯｸUB" panose="020B0900000000000000" pitchFamily="50" charset="-128"/>
                <a:cs typeface="Noto Sans CJK JP Regular"/>
              </a:rPr>
              <a:t>ユネスコ支援活動</a:t>
            </a:r>
            <a:r>
              <a:rPr kumimoji="1" sz="1000" b="0" i="0" u="none" strike="noStrike" kern="1200" cap="none" spc="10" normalizeH="0" baseline="0" noProof="0" dirty="0">
                <a:ln>
                  <a:noFill/>
                </a:ln>
                <a:solidFill>
                  <a:srgbClr val="00B9F2"/>
                </a:solidFill>
                <a:effectLst/>
                <a:uLnTx/>
                <a:uFillTx/>
                <a:latin typeface="BIZ UDPゴシック" panose="020B0400000000000000" pitchFamily="50" charset="-128"/>
                <a:ea typeface="BIZ UDPゴシック" panose="020B0400000000000000" pitchFamily="50" charset="-128"/>
                <a:cs typeface="Noto Sans CJK JP Regular"/>
              </a:rPr>
              <a:t>＋ ＋ ＋ ＋ ＋ </a:t>
            </a:r>
            <a:r>
              <a:rPr kumimoji="1" sz="1000" b="0" i="0" u="none" strike="noStrike" kern="1200" cap="none" spc="10" normalizeH="0" baseline="0" noProof="0" dirty="0" smtClean="0">
                <a:ln>
                  <a:noFill/>
                </a:ln>
                <a:solidFill>
                  <a:srgbClr val="00B9F2"/>
                </a:solidFill>
                <a:effectLst/>
                <a:uLnTx/>
                <a:uFillTx/>
                <a:latin typeface="BIZ UDPゴシック" panose="020B0400000000000000" pitchFamily="50" charset="-128"/>
                <a:ea typeface="BIZ UDPゴシック" panose="020B0400000000000000" pitchFamily="50" charset="-128"/>
                <a:cs typeface="Noto Sans CJK JP Regular"/>
              </a:rPr>
              <a:t> </a:t>
            </a:r>
            <a:r>
              <a:rPr kumimoji="1" sz="1000" b="0" i="0" u="none" strike="noStrike" kern="1200" cap="none" spc="10" normalizeH="0" baseline="0" noProof="0" dirty="0">
                <a:ln>
                  <a:noFill/>
                </a:ln>
                <a:solidFill>
                  <a:srgbClr val="00B9F2"/>
                </a:solidFill>
                <a:effectLst/>
                <a:uLnTx/>
                <a:uFillTx/>
                <a:latin typeface="BIZ UDPゴシック" panose="020B0400000000000000" pitchFamily="50" charset="-128"/>
                <a:ea typeface="BIZ UDPゴシック" panose="020B0400000000000000" pitchFamily="50" charset="-128"/>
                <a:cs typeface="Noto Sans CJK JP Regular"/>
              </a:rPr>
              <a:t>＋ ＋ ＋  ＋ </a:t>
            </a:r>
            <a:r>
              <a:rPr kumimoji="1" sz="1000" b="0" i="0" u="none" strike="noStrike" kern="1200" cap="none" spc="-100" normalizeH="0" baseline="0" noProof="0" dirty="0">
                <a:ln>
                  <a:noFill/>
                </a:ln>
                <a:solidFill>
                  <a:srgbClr val="00B9F2"/>
                </a:solidFill>
                <a:effectLst/>
                <a:uLnTx/>
                <a:uFillTx/>
                <a:latin typeface="BIZ UDPゴシック" panose="020B0400000000000000" pitchFamily="50" charset="-128"/>
                <a:ea typeface="BIZ UDPゴシック" panose="020B0400000000000000" pitchFamily="50" charset="-128"/>
                <a:cs typeface="Noto Sans CJK JP Regular"/>
              </a:rPr>
              <a:t>＋  </a:t>
            </a:r>
            <a:endParaRPr kumimoji="1" sz="1000" b="0" i="0" u="none" strike="noStrike" kern="1200" cap="none" spc="-1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p:txBody>
      </p:sp>
      <p:sp>
        <p:nvSpPr>
          <p:cNvPr id="15" name="object 15"/>
          <p:cNvSpPr txBox="1"/>
          <p:nvPr/>
        </p:nvSpPr>
        <p:spPr>
          <a:xfrm>
            <a:off x="3778250" y="2496451"/>
            <a:ext cx="3312359" cy="527837"/>
          </a:xfrm>
          <a:prstGeom prst="rect">
            <a:avLst/>
          </a:prstGeom>
        </p:spPr>
        <p:txBody>
          <a:bodyPr vert="horz" wrap="square" lIns="0" tIns="12065" rIns="0" bIns="0" rtlCol="0">
            <a:spAutoFit/>
          </a:bodyPr>
          <a:lstStyle/>
          <a:p>
            <a:pPr marL="12700" marR="5080" lvl="0" indent="0" algn="just" defTabSz="914400" rtl="0" eaLnBrk="1" fontAlgn="auto" latinLnBrk="0" hangingPunct="1">
              <a:lnSpc>
                <a:spcPct val="131200"/>
              </a:lnSpc>
              <a:spcBef>
                <a:spcPts val="95"/>
              </a:spcBef>
              <a:spcAft>
                <a:spcPts val="0"/>
              </a:spcAft>
              <a:buClrTx/>
              <a:buSzTx/>
              <a:buFontTx/>
              <a:buNone/>
              <a:tabLst/>
              <a:defRPr/>
            </a:pPr>
            <a:r>
              <a:rPr kumimoji="1" sz="900" b="0" i="0" u="none" strike="noStrike" kern="1200" cap="none" spc="-21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 </a:t>
            </a:r>
            <a:r>
              <a:rPr kumimoji="1" sz="900" b="0" i="0" u="none" strike="noStrike" kern="1200" cap="none" spc="3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世界遺産活動や世界寺子屋運</a:t>
            </a:r>
            <a:r>
              <a:rPr kumimoji="1" sz="900" b="0" i="0" u="none" strike="noStrike" kern="1200" cap="none" spc="2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動</a:t>
            </a:r>
            <a:r>
              <a:rPr kumimoji="1" sz="900" b="0" i="0" u="none" strike="noStrike" kern="1200" cap="none" spc="3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（書き損じはがきを回収）な</a:t>
            </a:r>
            <a:r>
              <a:rPr kumimoji="1" sz="900" b="0" i="0" u="none" strike="noStrike" kern="1200" cap="none" spc="2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ど</a:t>
            </a:r>
            <a:r>
              <a:rPr kumimoji="1" sz="900" b="0" i="0" u="none" strike="noStrike" kern="1200" cap="none" spc="3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、国際平和をめざす諸活動や環境問題への取り組みを行っ</a:t>
            </a:r>
            <a:r>
              <a:rPr kumimoji="1" sz="900" b="0" i="0" u="none" strike="noStrike" kern="1200" cap="none" spc="2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ています</a:t>
            </a:r>
            <a:r>
              <a:rPr kumimoji="1" sz="900" b="0" i="0" u="none" strike="noStrike" kern="1200" cap="none" spc="2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a:t>
            </a:r>
            <a:endParaRPr kumimoji="1"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p:txBody>
      </p:sp>
      <p:sp>
        <p:nvSpPr>
          <p:cNvPr id="16" name="object 16"/>
          <p:cNvSpPr txBox="1"/>
          <p:nvPr/>
        </p:nvSpPr>
        <p:spPr>
          <a:xfrm>
            <a:off x="3623297" y="3413590"/>
            <a:ext cx="3507753" cy="218649"/>
          </a:xfrm>
          <a:prstGeom prst="rect">
            <a:avLst/>
          </a:prstGeom>
        </p:spPr>
        <p:txBody>
          <a:bodyPr vert="horz" wrap="square" lIns="0" tIns="26034" rIns="0" bIns="0" rtlCol="0">
            <a:spAutoFit/>
          </a:bodyPr>
          <a:lstStyle/>
          <a:p>
            <a:pPr marL="12700" marR="0" lvl="0" indent="0" algn="l" defTabSz="914400" rtl="0" eaLnBrk="1" fontAlgn="auto" latinLnBrk="0" hangingPunct="1">
              <a:lnSpc>
                <a:spcPct val="100000"/>
              </a:lnSpc>
              <a:spcBef>
                <a:spcPts val="204"/>
              </a:spcBef>
              <a:spcAft>
                <a:spcPts val="0"/>
              </a:spcAft>
              <a:buClrTx/>
              <a:buSzTx/>
              <a:buFontTx/>
              <a:buNone/>
              <a:tabLst/>
              <a:defRPr/>
            </a:pPr>
            <a:r>
              <a:rPr kumimoji="1" sz="1250" b="0" i="0" u="none" strike="noStrike" kern="1200" cap="none" spc="25" normalizeH="0" baseline="0" noProof="0" dirty="0" smtClean="0">
                <a:ln>
                  <a:noFill/>
                </a:ln>
                <a:solidFill>
                  <a:srgbClr val="FAA61A"/>
                </a:solidFill>
                <a:effectLst/>
                <a:uLnTx/>
                <a:uFillTx/>
                <a:latin typeface="HGP創英角ｺﾞｼｯｸUB" panose="020B0900000000000000" pitchFamily="50" charset="-128"/>
                <a:ea typeface="HGP創英角ｺﾞｼｯｸUB" panose="020B0900000000000000" pitchFamily="50" charset="-128"/>
                <a:cs typeface="Noto Sans CJK JP Regular"/>
              </a:rPr>
              <a:t>★</a:t>
            </a:r>
            <a:r>
              <a:rPr kumimoji="1" lang="ja-JP" altLang="en-US" sz="1250" b="0" i="0" u="none" strike="noStrike" kern="1200" cap="none" spc="25" normalizeH="0" baseline="0" noProof="0" dirty="0" smtClean="0">
                <a:ln>
                  <a:noFill/>
                </a:ln>
                <a:solidFill>
                  <a:srgbClr val="FAA61A"/>
                </a:solidFill>
                <a:effectLst/>
                <a:uLnTx/>
                <a:uFillTx/>
                <a:latin typeface="HGP創英角ｺﾞｼｯｸUB" panose="020B0900000000000000" pitchFamily="50" charset="-128"/>
                <a:ea typeface="HGP創英角ｺﾞｼｯｸUB" panose="020B0900000000000000" pitchFamily="50" charset="-128"/>
                <a:cs typeface="Noto Sans CJK JP Regular"/>
              </a:rPr>
              <a:t>（例）</a:t>
            </a:r>
            <a:r>
              <a:rPr kumimoji="1" sz="1250" b="0" i="0" u="none" strike="noStrike" kern="1200" cap="none" spc="15" normalizeH="0" baseline="0" noProof="0" dirty="0" smtClean="0">
                <a:ln>
                  <a:noFill/>
                </a:ln>
                <a:solidFill>
                  <a:srgbClr val="00B9F2"/>
                </a:solidFill>
                <a:effectLst/>
                <a:uLnTx/>
                <a:uFillTx/>
                <a:latin typeface="HGP創英角ｺﾞｼｯｸUB" panose="020B0900000000000000" pitchFamily="50" charset="-128"/>
                <a:ea typeface="HGP創英角ｺﾞｼｯｸUB" panose="020B0900000000000000" pitchFamily="50" charset="-128"/>
                <a:cs typeface="Noto Sans CJK JP Regular"/>
              </a:rPr>
              <a:t>エコライフ</a:t>
            </a:r>
            <a:r>
              <a:rPr kumimoji="1" sz="1250" b="0" i="0" u="none" strike="noStrike" kern="1200" cap="none" spc="5" normalizeH="0" baseline="0" noProof="0" dirty="0">
                <a:ln>
                  <a:noFill/>
                </a:ln>
                <a:solidFill>
                  <a:srgbClr val="00B9F2"/>
                </a:solidFill>
                <a:effectLst/>
                <a:uLnTx/>
                <a:uFillTx/>
                <a:latin typeface="HGP創英角ｺﾞｼｯｸUB" panose="020B0900000000000000" pitchFamily="50" charset="-128"/>
                <a:ea typeface="HGP創英角ｺﾞｼｯｸUB" panose="020B0900000000000000" pitchFamily="50" charset="-128"/>
                <a:cs typeface="Noto Sans CJK JP Regular"/>
              </a:rPr>
              <a:t>21</a:t>
            </a:r>
            <a:r>
              <a:rPr kumimoji="1" sz="1250" b="0" i="0" u="none" strike="noStrike" kern="1200" cap="none" spc="15" normalizeH="0" baseline="0" noProof="0" dirty="0">
                <a:ln>
                  <a:noFill/>
                </a:ln>
                <a:solidFill>
                  <a:srgbClr val="00B9F2"/>
                </a:solidFill>
                <a:effectLst/>
                <a:uLnTx/>
                <a:uFillTx/>
                <a:latin typeface="HGP創英角ｺﾞｼｯｸUB" panose="020B0900000000000000" pitchFamily="50" charset="-128"/>
                <a:ea typeface="HGP創英角ｺﾞｼｯｸUB" panose="020B0900000000000000" pitchFamily="50" charset="-128"/>
                <a:cs typeface="Noto Sans CJK JP Regular"/>
              </a:rPr>
              <a:t>活動</a:t>
            </a:r>
            <a:r>
              <a:rPr kumimoji="1" sz="1250" b="0" i="0" u="none" strike="noStrike" kern="1200" cap="none" spc="80" normalizeH="0" baseline="0" noProof="0" dirty="0">
                <a:ln>
                  <a:noFill/>
                </a:ln>
                <a:solidFill>
                  <a:srgbClr val="00B9F2"/>
                </a:solidFill>
                <a:effectLst/>
                <a:uLnTx/>
                <a:uFillTx/>
                <a:latin typeface="HGP創英角ｺﾞｼｯｸUB" panose="020B0900000000000000" pitchFamily="50" charset="-128"/>
                <a:ea typeface="HGP創英角ｺﾞｼｯｸUB" panose="020B0900000000000000" pitchFamily="50" charset="-128"/>
                <a:cs typeface="Noto Sans CJK JP Regular"/>
              </a:rPr>
              <a:t> </a:t>
            </a:r>
            <a:r>
              <a:rPr kumimoji="1" sz="1500" b="0" i="0" u="none" strike="noStrike" kern="1200" cap="none" spc="20" normalizeH="0" baseline="6000" noProof="0" dirty="0">
                <a:ln>
                  <a:noFill/>
                </a:ln>
                <a:solidFill>
                  <a:srgbClr val="00B9F2"/>
                </a:solidFill>
                <a:effectLst/>
                <a:uLnTx/>
                <a:uFillTx/>
                <a:latin typeface="BIZ UDPゴシック" panose="020B0400000000000000" pitchFamily="50" charset="-128"/>
                <a:ea typeface="BIZ UDPゴシック" panose="020B0400000000000000" pitchFamily="50" charset="-128"/>
                <a:cs typeface="Noto Sans CJK JP Regular"/>
              </a:rPr>
              <a:t>＋ ＋ </a:t>
            </a:r>
            <a:r>
              <a:rPr kumimoji="1" lang="ja-JP" altLang="en-US" sz="1500" b="0" i="0" u="none" strike="noStrike" kern="1200" cap="none" spc="20" normalizeH="0" baseline="6000" noProof="0" dirty="0">
                <a:ln>
                  <a:noFill/>
                </a:ln>
                <a:solidFill>
                  <a:srgbClr val="00B9F2"/>
                </a:solidFill>
                <a:effectLst/>
                <a:uLnTx/>
                <a:uFillTx/>
                <a:latin typeface="BIZ UDPゴシック" panose="020B0400000000000000" pitchFamily="50" charset="-128"/>
                <a:ea typeface="BIZ UDPゴシック" panose="020B0400000000000000" pitchFamily="50" charset="-128"/>
                <a:cs typeface="Noto Sans CJK JP Regular"/>
              </a:rPr>
              <a:t>＋ </a:t>
            </a:r>
            <a:r>
              <a:rPr kumimoji="1" sz="1500" b="0" i="0" u="none" strike="noStrike" kern="1200" cap="none" spc="20" normalizeH="0" baseline="6000" noProof="0" dirty="0">
                <a:ln>
                  <a:noFill/>
                </a:ln>
                <a:solidFill>
                  <a:srgbClr val="00B9F2"/>
                </a:solidFill>
                <a:effectLst/>
                <a:uLnTx/>
                <a:uFillTx/>
                <a:latin typeface="BIZ UDPゴシック" panose="020B0400000000000000" pitchFamily="50" charset="-128"/>
                <a:ea typeface="BIZ UDPゴシック" panose="020B0400000000000000" pitchFamily="50" charset="-128"/>
                <a:cs typeface="Noto Sans CJK JP Regular"/>
              </a:rPr>
              <a:t>＋ </a:t>
            </a:r>
            <a:r>
              <a:rPr kumimoji="1" lang="ja-JP" altLang="en-US" sz="1500" b="0" i="0" u="none" strike="noStrike" kern="1200" cap="none" spc="20" normalizeH="0" baseline="6000" noProof="0" dirty="0">
                <a:ln>
                  <a:noFill/>
                </a:ln>
                <a:solidFill>
                  <a:srgbClr val="00B9F2"/>
                </a:solidFill>
                <a:effectLst/>
                <a:uLnTx/>
                <a:uFillTx/>
                <a:latin typeface="BIZ UDPゴシック" panose="020B0400000000000000" pitchFamily="50" charset="-128"/>
                <a:ea typeface="BIZ UDPゴシック" panose="020B0400000000000000" pitchFamily="50" charset="-128"/>
                <a:cs typeface="Noto Sans CJK JP Regular"/>
              </a:rPr>
              <a:t>＋ ＋ </a:t>
            </a:r>
            <a:r>
              <a:rPr kumimoji="1" sz="1500" b="0" i="0" u="none" strike="noStrike" kern="1200" cap="none" spc="20" normalizeH="0" baseline="6000" noProof="0" dirty="0">
                <a:ln>
                  <a:noFill/>
                </a:ln>
                <a:solidFill>
                  <a:srgbClr val="00B9F2"/>
                </a:solidFill>
                <a:effectLst/>
                <a:uLnTx/>
                <a:uFillTx/>
                <a:latin typeface="BIZ UDPゴシック" panose="020B0400000000000000" pitchFamily="50" charset="-128"/>
                <a:ea typeface="BIZ UDPゴシック" panose="020B0400000000000000" pitchFamily="50" charset="-128"/>
                <a:cs typeface="Noto Sans CJK JP Regular"/>
              </a:rPr>
              <a:t>＋</a:t>
            </a:r>
            <a:endParaRPr kumimoji="1" sz="1000" b="0" i="0" u="none" strike="noStrike" kern="1200" cap="none" spc="20" normalizeH="0" baseline="600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p:txBody>
      </p:sp>
      <p:sp>
        <p:nvSpPr>
          <p:cNvPr id="17" name="object 17"/>
          <p:cNvSpPr txBox="1"/>
          <p:nvPr/>
        </p:nvSpPr>
        <p:spPr>
          <a:xfrm>
            <a:off x="3744795" y="3690582"/>
            <a:ext cx="3194205" cy="1057982"/>
          </a:xfrm>
          <a:prstGeom prst="rect">
            <a:avLst/>
          </a:prstGeom>
        </p:spPr>
        <p:txBody>
          <a:bodyPr vert="horz" wrap="square" lIns="0" tIns="5461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sz="900" b="0" i="0" u="none" strike="noStrike" kern="1200" cap="none" spc="0" normalizeH="0" baseline="0" noProof="0" dirty="0" smtClean="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連合エコライフ</a:t>
            </a:r>
            <a:r>
              <a:rPr kumimoji="1" sz="90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21活動の取り組みとして、</a:t>
            </a:r>
            <a:endParaRPr kumimoji="1"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a:p>
            <a:pPr marL="0" marR="62230" lvl="0" indent="0" algn="l" defTabSz="914400" rtl="0" eaLnBrk="1" fontAlgn="auto" latinLnBrk="0" hangingPunct="1">
              <a:lnSpc>
                <a:spcPct val="131200"/>
              </a:lnSpc>
              <a:spcBef>
                <a:spcPts val="0"/>
              </a:spcBef>
              <a:spcAft>
                <a:spcPts val="0"/>
              </a:spcAft>
              <a:buClrTx/>
              <a:buSzTx/>
              <a:buFontTx/>
              <a:buNone/>
              <a:tabLst/>
              <a:defRPr/>
            </a:pPr>
            <a:r>
              <a:rPr kumimoji="1" sz="90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a:t>
            </a:r>
            <a:r>
              <a:rPr kumimoji="1" sz="900" b="0" i="0" u="none" strike="noStrike" kern="1200" cap="none" spc="5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ユーズ・グリーン</a:t>
            </a:r>
            <a:r>
              <a:rPr kumimoji="1" sz="900" b="0" i="0" u="none" strike="noStrike" kern="1200" cap="none" spc="5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a:t>
            </a:r>
            <a:r>
              <a:rPr kumimoji="1" lang="en-US" altLang="ja-JP" sz="900" b="0" i="0" u="none" strike="noStrike" kern="1200" cap="none" spc="5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 </a:t>
            </a:r>
            <a:r>
              <a:rPr kumimoji="1" sz="900" b="0" i="0" u="none" strike="noStrike" kern="1200" cap="none" spc="5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アクション</a:t>
            </a:r>
            <a:r>
              <a:rPr kumimoji="1" sz="900" b="0" i="0" u="none" strike="noStrike" kern="1200" cap="none" spc="5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a:t>
            </a:r>
            <a:r>
              <a:rPr kumimoji="1" sz="900" b="0" i="0" u="none" strike="noStrike" kern="1200" cap="none" spc="5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国内の森林の間伐と間伐材</a:t>
            </a:r>
            <a:r>
              <a:rPr kumimoji="1" sz="900" b="0" i="0" u="none" strike="noStrike" kern="1200" cap="none" spc="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利用を促進し、森の町内会の間伐に寄与する紙を使用</a:t>
            </a:r>
            <a:endParaRPr kumimoji="1"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a:p>
            <a:pPr marL="0" marR="5080" lvl="0" indent="0" algn="l" defTabSz="914400" rtl="0" eaLnBrk="1" fontAlgn="auto" latinLnBrk="0" hangingPunct="1">
              <a:lnSpc>
                <a:spcPct val="131200"/>
              </a:lnSpc>
              <a:spcBef>
                <a:spcPts val="0"/>
              </a:spcBef>
              <a:spcAft>
                <a:spcPts val="0"/>
              </a:spcAft>
              <a:buClrTx/>
              <a:buSzTx/>
              <a:buFontTx/>
              <a:buNone/>
              <a:tabLst/>
              <a:defRPr/>
            </a:pPr>
            <a:r>
              <a:rPr kumimoji="1" sz="90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エコキャップ回収運動…ペットボトルのキャップを回収し、 ポリオワクチン一人分を世界の子供達に届ける</a:t>
            </a:r>
            <a:endParaRPr kumimoji="1"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sz="90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などの活動を行っています。</a:t>
            </a:r>
            <a:endParaRPr kumimoji="1"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p:txBody>
      </p:sp>
      <p:sp>
        <p:nvSpPr>
          <p:cNvPr id="18" name="object 18"/>
          <p:cNvSpPr txBox="1"/>
          <p:nvPr/>
        </p:nvSpPr>
        <p:spPr>
          <a:xfrm>
            <a:off x="3637811" y="5423276"/>
            <a:ext cx="3411854" cy="1179169"/>
          </a:xfrm>
          <a:prstGeom prst="rect">
            <a:avLst/>
          </a:prstGeom>
        </p:spPr>
        <p:txBody>
          <a:bodyPr vert="horz" wrap="square" lIns="0" tIns="43815" rIns="0" bIns="0" rtlCol="0">
            <a:spAutoFit/>
          </a:bodyPr>
          <a:lstStyle/>
          <a:p>
            <a:pPr marL="12700" marR="0" lvl="0" indent="0" algn="l" defTabSz="914400" rtl="0" eaLnBrk="1" fontAlgn="auto" latinLnBrk="0" hangingPunct="1">
              <a:lnSpc>
                <a:spcPct val="100000"/>
              </a:lnSpc>
              <a:spcBef>
                <a:spcPts val="345"/>
              </a:spcBef>
              <a:spcAft>
                <a:spcPts val="0"/>
              </a:spcAft>
              <a:buClrTx/>
              <a:buSzTx/>
              <a:buFontTx/>
              <a:buNone/>
              <a:tabLst/>
              <a:defRPr/>
            </a:pPr>
            <a:r>
              <a:rPr kumimoji="1" sz="1875" b="0" i="0" u="none" strike="noStrike" kern="1200" cap="none" spc="37" normalizeH="0" baseline="-4444" noProof="0" dirty="0">
                <a:ln>
                  <a:noFill/>
                </a:ln>
                <a:solidFill>
                  <a:srgbClr val="FAA61A"/>
                </a:solidFill>
                <a:effectLst/>
                <a:uLnTx/>
                <a:uFillTx/>
                <a:latin typeface="HGP創英角ｺﾞｼｯｸUB" panose="020B0900000000000000" pitchFamily="50" charset="-128"/>
                <a:ea typeface="HGP創英角ｺﾞｼｯｸUB" panose="020B0900000000000000" pitchFamily="50" charset="-128"/>
                <a:cs typeface="Noto Sans CJK JP Regular"/>
              </a:rPr>
              <a:t>★</a:t>
            </a:r>
            <a:r>
              <a:rPr kumimoji="1" sz="1875" b="0" i="0" u="none" strike="noStrike" kern="1200" cap="none" spc="37" normalizeH="0" baseline="-4444" noProof="0" dirty="0">
                <a:ln>
                  <a:noFill/>
                </a:ln>
                <a:solidFill>
                  <a:srgbClr val="00B9F2"/>
                </a:solidFill>
                <a:effectLst/>
                <a:uLnTx/>
                <a:uFillTx/>
                <a:latin typeface="HGP創英角ｺﾞｼｯｸUB" panose="020B0900000000000000" pitchFamily="50" charset="-128"/>
                <a:ea typeface="HGP創英角ｺﾞｼｯｸUB" panose="020B0900000000000000" pitchFamily="50" charset="-128"/>
                <a:cs typeface="Noto Sans CJK JP Regular"/>
              </a:rPr>
              <a:t>その他</a:t>
            </a:r>
            <a:r>
              <a:rPr kumimoji="1" sz="1875" b="0" i="0" u="none" strike="noStrike" kern="1200" cap="none" spc="97" normalizeH="0" baseline="-4444" noProof="0" dirty="0">
                <a:ln>
                  <a:noFill/>
                </a:ln>
                <a:solidFill>
                  <a:srgbClr val="00B9F2"/>
                </a:solidFill>
                <a:effectLst/>
                <a:uLnTx/>
                <a:uFillTx/>
                <a:latin typeface="HGP創英角ｺﾞｼｯｸUB" panose="020B0900000000000000" pitchFamily="50" charset="-128"/>
                <a:ea typeface="HGP創英角ｺﾞｼｯｸUB" panose="020B0900000000000000" pitchFamily="50" charset="-128"/>
                <a:cs typeface="Noto Sans CJK JP Regular"/>
              </a:rPr>
              <a:t> </a:t>
            </a:r>
            <a:r>
              <a:rPr kumimoji="1" sz="1000" b="0" i="0" u="none" strike="noStrike" kern="1200" cap="none" spc="-30" normalizeH="0" baseline="0" noProof="0" dirty="0">
                <a:ln>
                  <a:noFill/>
                </a:ln>
                <a:solidFill>
                  <a:srgbClr val="00B9F2"/>
                </a:solidFill>
                <a:effectLst/>
                <a:uLnTx/>
                <a:uFillTx/>
                <a:latin typeface="BIZ UDPゴシック" panose="020B0400000000000000" pitchFamily="50" charset="-128"/>
                <a:ea typeface="BIZ UDPゴシック" panose="020B0400000000000000" pitchFamily="50" charset="-128"/>
                <a:cs typeface="Noto Sans CJK JP Regular"/>
              </a:rPr>
              <a:t>＋ ＋ ＋ ＋ ＋ ＋ ＋ ＋</a:t>
            </a:r>
            <a:r>
              <a:rPr kumimoji="1" lang="ja-JP" altLang="en-US" sz="1000" b="0" i="0" u="none" strike="noStrike" kern="1200" cap="none" spc="-30" normalizeH="0" baseline="0" noProof="0" dirty="0">
                <a:ln>
                  <a:noFill/>
                </a:ln>
                <a:solidFill>
                  <a:srgbClr val="00B9F2"/>
                </a:solidFill>
                <a:effectLst/>
                <a:uLnTx/>
                <a:uFillTx/>
                <a:latin typeface="BIZ UDPゴシック" panose="020B0400000000000000" pitchFamily="50" charset="-128"/>
                <a:ea typeface="BIZ UDPゴシック" panose="020B0400000000000000" pitchFamily="50" charset="-128"/>
                <a:cs typeface="Noto Sans CJK JP Regular"/>
              </a:rPr>
              <a:t> ＋</a:t>
            </a:r>
            <a:r>
              <a:rPr kumimoji="1" sz="1000" b="0" i="0" u="none" strike="noStrike" kern="1200" cap="none" spc="-30" normalizeH="0" baseline="0" noProof="0" dirty="0">
                <a:ln>
                  <a:noFill/>
                </a:ln>
                <a:solidFill>
                  <a:srgbClr val="00B9F2"/>
                </a:solidFill>
                <a:effectLst/>
                <a:uLnTx/>
                <a:uFillTx/>
                <a:latin typeface="BIZ UDPゴシック" panose="020B0400000000000000" pitchFamily="50" charset="-128"/>
                <a:ea typeface="BIZ UDPゴシック" panose="020B0400000000000000" pitchFamily="50" charset="-128"/>
                <a:cs typeface="Noto Sans CJK JP Regular"/>
              </a:rPr>
              <a:t> ＋ ＋ ＋ ＋ ＋ ＋ ＋ </a:t>
            </a:r>
            <a:r>
              <a:rPr kumimoji="1" sz="1000" b="0" i="0" u="none" strike="noStrike" kern="1200" cap="none" spc="-10" normalizeH="0" baseline="0" noProof="0" dirty="0">
                <a:ln>
                  <a:noFill/>
                </a:ln>
                <a:solidFill>
                  <a:srgbClr val="00B9F2"/>
                </a:solidFill>
                <a:effectLst/>
                <a:uLnTx/>
                <a:uFillTx/>
                <a:latin typeface="BIZ UDPゴシック" panose="020B0400000000000000" pitchFamily="50" charset="-128"/>
                <a:ea typeface="BIZ UDPゴシック" panose="020B0400000000000000" pitchFamily="50" charset="-128"/>
                <a:cs typeface="Noto Sans CJK JP Regular"/>
              </a:rPr>
              <a:t>＋</a:t>
            </a:r>
            <a:endParaRPr kumimoji="1"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a:p>
            <a:pPr marL="0" marR="0" lvl="0" indent="0" algn="l" defTabSz="914400" rtl="0" eaLnBrk="1" fontAlgn="auto" latinLnBrk="0" hangingPunct="1">
              <a:lnSpc>
                <a:spcPct val="100000"/>
              </a:lnSpc>
              <a:spcBef>
                <a:spcPts val="45"/>
              </a:spcBef>
              <a:spcAft>
                <a:spcPts val="0"/>
              </a:spcAft>
              <a:buClrTx/>
              <a:buSzTx/>
              <a:buFontTx/>
              <a:buNone/>
              <a:tabLst/>
              <a:defRPr/>
            </a:pPr>
            <a:endParaRPr kumimoji="1" sz="1000" b="0" i="0" u="none" strike="noStrike" kern="1200" cap="none" spc="0" normalizeH="0" baseline="0" noProof="0" dirty="0">
              <a:ln>
                <a:noFill/>
              </a:ln>
              <a:solidFill>
                <a:prstClr val="black"/>
              </a:solidFill>
              <a:effectLst/>
              <a:uLnTx/>
              <a:uFillTx/>
              <a:latin typeface="Times New Roman"/>
              <a:ea typeface="+mn-ea"/>
              <a:cs typeface="Times New Roman"/>
            </a:endParaRPr>
          </a:p>
          <a:p>
            <a:pPr marL="192405" marR="5080" lvl="0" indent="0" algn="l" defTabSz="914400" rtl="0" eaLnBrk="1" fontAlgn="auto" latinLnBrk="0" hangingPunct="1">
              <a:lnSpc>
                <a:spcPct val="131200"/>
              </a:lnSpc>
              <a:spcBef>
                <a:spcPts val="0"/>
              </a:spcBef>
              <a:spcAft>
                <a:spcPts val="0"/>
              </a:spcAft>
              <a:buClrTx/>
              <a:buSzTx/>
              <a:buFontTx/>
              <a:buNone/>
              <a:tabLst/>
              <a:defRPr/>
            </a:pPr>
            <a:r>
              <a:rPr kumimoji="1" sz="900" b="0" i="0" u="none" strike="noStrike" kern="1200" cap="none" spc="30" normalizeH="0" baseline="0" noProof="0" dirty="0" err="1" smtClean="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震災などさまざまなカンパへの協力や</a:t>
            </a:r>
            <a:r>
              <a:rPr kumimoji="1" lang="ja-JP" altLang="en-US" sz="900" b="0" i="0" u="none" strike="noStrike" kern="1200" cap="none" spc="30" normalizeH="0" baseline="0" noProof="0" dirty="0" smtClean="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各種</a:t>
            </a:r>
            <a:r>
              <a:rPr kumimoji="1" sz="900" b="0" i="0" u="none" strike="noStrike" kern="1200" cap="none" spc="20" normalizeH="0" baseline="0" noProof="0" dirty="0" err="1" smtClean="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活動などを行っています</a:t>
            </a:r>
            <a:r>
              <a:rPr kumimoji="1" sz="900" b="0" i="0" u="none" strike="noStrike" kern="1200" cap="none" spc="2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a:t>
            </a:r>
            <a:endParaRPr kumimoji="1"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sz="9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15"/>
              </a:spcBef>
              <a:spcAft>
                <a:spcPts val="0"/>
              </a:spcAft>
              <a:buClrTx/>
              <a:buSzTx/>
              <a:buFontTx/>
              <a:buNone/>
              <a:tabLst/>
              <a:defRPr/>
            </a:pPr>
            <a:endParaRPr kumimoji="1" sz="700" b="0" i="0" u="none" strike="noStrike" kern="1200" cap="none" spc="0" normalizeH="0" baseline="0" noProof="0" dirty="0">
              <a:ln>
                <a:noFill/>
              </a:ln>
              <a:solidFill>
                <a:prstClr val="black"/>
              </a:solidFill>
              <a:effectLst/>
              <a:uLnTx/>
              <a:uFillTx/>
              <a:latin typeface="Times New Roman"/>
              <a:ea typeface="+mn-ea"/>
              <a:cs typeface="Times New Roman"/>
            </a:endParaRPr>
          </a:p>
          <a:p>
            <a:pPr marL="12700" marR="0" lvl="0" indent="0" algn="l" defTabSz="914400" rtl="0" eaLnBrk="1" fontAlgn="auto" latinLnBrk="0" hangingPunct="1">
              <a:lnSpc>
                <a:spcPts val="1425"/>
              </a:lnSpc>
              <a:spcBef>
                <a:spcPts val="5"/>
              </a:spcBef>
              <a:spcAft>
                <a:spcPts val="0"/>
              </a:spcAft>
              <a:buClrTx/>
              <a:buSzTx/>
              <a:buFontTx/>
              <a:buNone/>
              <a:tabLst/>
              <a:defRPr/>
            </a:pPr>
            <a:r>
              <a:rPr kumimoji="1" sz="1250" b="0" i="0" u="none" strike="noStrike" kern="1200" cap="none" spc="25" normalizeH="0" baseline="0" noProof="0" dirty="0" smtClean="0">
                <a:ln>
                  <a:noFill/>
                </a:ln>
                <a:solidFill>
                  <a:srgbClr val="FAA61A"/>
                </a:solidFill>
                <a:effectLst/>
                <a:uLnTx/>
                <a:uFillTx/>
                <a:latin typeface="HGP創英角ｺﾞｼｯｸUB" panose="020B0900000000000000" pitchFamily="50" charset="-128"/>
                <a:ea typeface="HGP創英角ｺﾞｼｯｸUB" panose="020B0900000000000000" pitchFamily="50" charset="-128"/>
                <a:cs typeface="Noto Sans CJK JP Regular"/>
              </a:rPr>
              <a:t>★</a:t>
            </a:r>
            <a:r>
              <a:rPr kumimoji="1" lang="ja-JP" altLang="en-US" sz="1250" b="0" i="0" u="none" strike="noStrike" kern="1200" cap="none" spc="25" normalizeH="0" baseline="0" noProof="0" dirty="0" smtClean="0">
                <a:ln>
                  <a:noFill/>
                </a:ln>
                <a:solidFill>
                  <a:srgbClr val="FAA61A"/>
                </a:solidFill>
                <a:effectLst/>
                <a:uLnTx/>
                <a:uFillTx/>
                <a:latin typeface="HGP創英角ｺﾞｼｯｸUB" panose="020B0900000000000000" pitchFamily="50" charset="-128"/>
                <a:ea typeface="HGP創英角ｺﾞｼｯｸUB" panose="020B0900000000000000" pitchFamily="50" charset="-128"/>
                <a:cs typeface="Noto Sans CJK JP Regular"/>
              </a:rPr>
              <a:t>（例）</a:t>
            </a:r>
            <a:r>
              <a:rPr lang="ja-JP" altLang="en-US" sz="1250" spc="25" dirty="0" smtClean="0">
                <a:solidFill>
                  <a:srgbClr val="00B9F2"/>
                </a:solidFill>
                <a:latin typeface="HGP創英角ｺﾞｼｯｸUB" panose="020B0900000000000000" pitchFamily="50" charset="-128"/>
                <a:ea typeface="HGP創英角ｺﾞｼｯｸUB" panose="020B0900000000000000" pitchFamily="50" charset="-128"/>
                <a:cs typeface="Noto Sans CJK JP Regular"/>
              </a:rPr>
              <a:t>ゆにふぁん活動の</a:t>
            </a:r>
            <a:r>
              <a:rPr kumimoji="1" sz="1250" b="0" i="0" u="none" strike="noStrike" kern="1200" cap="none" spc="25" normalizeH="0" baseline="0" noProof="0" dirty="0" err="1" smtClean="0">
                <a:ln>
                  <a:noFill/>
                </a:ln>
                <a:solidFill>
                  <a:srgbClr val="00B9F2"/>
                </a:solidFill>
                <a:effectLst/>
                <a:uLnTx/>
                <a:uFillTx/>
                <a:latin typeface="HGP創英角ｺﾞｼｯｸUB" panose="020B0900000000000000" pitchFamily="50" charset="-128"/>
                <a:ea typeface="HGP創英角ｺﾞｼｯｸUB" panose="020B0900000000000000" pitchFamily="50" charset="-128"/>
                <a:cs typeface="Noto Sans CJK JP Regular"/>
              </a:rPr>
              <a:t>概要</a:t>
            </a:r>
            <a:r>
              <a:rPr kumimoji="1" sz="1250" b="0" i="0" u="none" strike="noStrike" kern="1200" cap="none" spc="35" normalizeH="0" baseline="0" noProof="0" dirty="0" smtClean="0">
                <a:ln>
                  <a:noFill/>
                </a:ln>
                <a:solidFill>
                  <a:srgbClr val="00B9F2"/>
                </a:solidFill>
                <a:effectLst/>
                <a:uLnTx/>
                <a:uFillTx/>
                <a:latin typeface="HGP創英角ｺﾞｼｯｸUB" panose="020B0900000000000000" pitchFamily="50" charset="-128"/>
                <a:ea typeface="HGP創英角ｺﾞｼｯｸUB" panose="020B0900000000000000" pitchFamily="50" charset="-128"/>
                <a:cs typeface="Noto Sans CJK JP Regular"/>
              </a:rPr>
              <a:t> </a:t>
            </a:r>
            <a:r>
              <a:rPr kumimoji="1" sz="1500" b="0" i="0" u="none" strike="noStrike" kern="1200" cap="none" spc="-50" normalizeH="0" baseline="6000" noProof="0" dirty="0">
                <a:ln>
                  <a:noFill/>
                </a:ln>
                <a:solidFill>
                  <a:srgbClr val="00B9F2"/>
                </a:solidFill>
                <a:effectLst/>
                <a:uLnTx/>
                <a:uFillTx/>
                <a:latin typeface="BIZ UDPゴシック" panose="020B0400000000000000" pitchFamily="50" charset="-128"/>
                <a:ea typeface="BIZ UDPゴシック" panose="020B0400000000000000" pitchFamily="50" charset="-128"/>
                <a:cs typeface="Noto Sans CJK JP Regular"/>
              </a:rPr>
              <a:t>＋ </a:t>
            </a:r>
            <a:r>
              <a:rPr kumimoji="1" sz="1500" b="0" i="0" u="none" strike="noStrike" kern="1200" cap="none" spc="-50" normalizeH="0" baseline="6000" noProof="0" dirty="0" smtClean="0">
                <a:ln>
                  <a:noFill/>
                </a:ln>
                <a:solidFill>
                  <a:srgbClr val="00B9F2"/>
                </a:solidFill>
                <a:effectLst/>
                <a:uLnTx/>
                <a:uFillTx/>
                <a:latin typeface="BIZ UDPゴシック" panose="020B0400000000000000" pitchFamily="50" charset="-128"/>
                <a:ea typeface="BIZ UDPゴシック" panose="020B0400000000000000" pitchFamily="50" charset="-128"/>
                <a:cs typeface="Noto Sans CJK JP Regular"/>
              </a:rPr>
              <a:t>＋ </a:t>
            </a:r>
            <a:r>
              <a:rPr kumimoji="1" sz="1500" b="0" i="0" u="none" strike="noStrike" kern="1200" cap="none" spc="-50" normalizeH="0" baseline="6000" noProof="0" dirty="0">
                <a:ln>
                  <a:noFill/>
                </a:ln>
                <a:solidFill>
                  <a:srgbClr val="00B9F2"/>
                </a:solidFill>
                <a:effectLst/>
                <a:uLnTx/>
                <a:uFillTx/>
                <a:latin typeface="BIZ UDPゴシック" panose="020B0400000000000000" pitchFamily="50" charset="-128"/>
                <a:ea typeface="BIZ UDPゴシック" panose="020B0400000000000000" pitchFamily="50" charset="-128"/>
                <a:cs typeface="Noto Sans CJK JP Regular"/>
              </a:rPr>
              <a:t>＋ ＋</a:t>
            </a:r>
            <a:r>
              <a:rPr kumimoji="1" lang="ja-JP" altLang="en-US" sz="1000" b="0" i="0" u="none" strike="noStrike" kern="1200" cap="none" spc="-50" normalizeH="0" baseline="6000" noProof="0" dirty="0">
                <a:ln>
                  <a:noFill/>
                </a:ln>
                <a:solidFill>
                  <a:srgbClr val="00B9F2"/>
                </a:solidFill>
                <a:effectLst/>
                <a:uLnTx/>
                <a:uFillTx/>
                <a:latin typeface="BIZ UDPゴシック" panose="020B0400000000000000" pitchFamily="50" charset="-128"/>
                <a:ea typeface="BIZ UDPゴシック" panose="020B0400000000000000" pitchFamily="50" charset="-128"/>
                <a:cs typeface="Noto Sans CJK JP Regular"/>
              </a:rPr>
              <a:t> </a:t>
            </a:r>
            <a:r>
              <a:rPr kumimoji="1" lang="ja-JP" altLang="en-US" sz="1500" b="0" i="0" u="none" strike="noStrike" kern="1200" cap="none" spc="-50" normalizeH="0" baseline="6000" noProof="0" dirty="0">
                <a:ln>
                  <a:noFill/>
                </a:ln>
                <a:solidFill>
                  <a:srgbClr val="00B9F2"/>
                </a:solidFill>
                <a:effectLst/>
                <a:uLnTx/>
                <a:uFillTx/>
                <a:latin typeface="BIZ UDPゴシック" panose="020B0400000000000000" pitchFamily="50" charset="-128"/>
                <a:ea typeface="BIZ UDPゴシック" panose="020B0400000000000000" pitchFamily="50" charset="-128"/>
                <a:cs typeface="Noto Sans CJK JP Regular"/>
              </a:rPr>
              <a:t>＋ </a:t>
            </a:r>
            <a:r>
              <a:rPr kumimoji="1" lang="ja-JP" altLang="en-US" sz="1500" b="0" i="0" u="none" strike="noStrike" kern="1200" cap="none" spc="-50" normalizeH="0" baseline="5555" noProof="0" dirty="0">
                <a:ln>
                  <a:noFill/>
                </a:ln>
                <a:solidFill>
                  <a:srgbClr val="00B9F2"/>
                </a:solidFill>
                <a:effectLst/>
                <a:uLnTx/>
                <a:uFillTx/>
                <a:latin typeface="BIZ UDPゴシック" panose="020B0400000000000000" pitchFamily="50" charset="-128"/>
                <a:ea typeface="BIZ UDPゴシック" panose="020B0400000000000000" pitchFamily="50" charset="-128"/>
                <a:cs typeface="Noto Sans CJK JP Regular"/>
              </a:rPr>
              <a:t>＋</a:t>
            </a:r>
            <a:endParaRPr kumimoji="1" sz="1500" b="0" i="0" u="none" strike="noStrike" kern="1200" cap="none" spc="-5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p:txBody>
      </p:sp>
      <p:sp>
        <p:nvSpPr>
          <p:cNvPr id="20" name="object 20"/>
          <p:cNvSpPr/>
          <p:nvPr/>
        </p:nvSpPr>
        <p:spPr>
          <a:xfrm>
            <a:off x="1921694" y="1944954"/>
            <a:ext cx="240328" cy="275101"/>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1921694" y="6300013"/>
            <a:ext cx="240328" cy="275088"/>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639152" y="6228003"/>
            <a:ext cx="6309360" cy="0"/>
          </a:xfrm>
          <a:custGeom>
            <a:avLst/>
            <a:gdLst/>
            <a:ahLst/>
            <a:cxnLst/>
            <a:rect l="l" t="t" r="r" b="b"/>
            <a:pathLst>
              <a:path w="6309359">
                <a:moveTo>
                  <a:pt x="0" y="0"/>
                </a:moveTo>
                <a:lnTo>
                  <a:pt x="6308775" y="0"/>
                </a:lnTo>
              </a:path>
            </a:pathLst>
          </a:custGeom>
          <a:ln w="17995">
            <a:solidFill>
              <a:srgbClr val="00C0F3"/>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548995" y="6191999"/>
            <a:ext cx="72390" cy="72390"/>
          </a:xfrm>
          <a:custGeom>
            <a:avLst/>
            <a:gdLst/>
            <a:ahLst/>
            <a:cxnLst/>
            <a:rect l="l" t="t" r="r" b="b"/>
            <a:pathLst>
              <a:path w="72390" h="72389">
                <a:moveTo>
                  <a:pt x="0" y="0"/>
                </a:moveTo>
                <a:lnTo>
                  <a:pt x="71996" y="0"/>
                </a:lnTo>
                <a:lnTo>
                  <a:pt x="71996" y="71996"/>
                </a:lnTo>
                <a:lnTo>
                  <a:pt x="0" y="71996"/>
                </a:lnTo>
                <a:lnTo>
                  <a:pt x="0" y="0"/>
                </a:lnTo>
                <a:close/>
              </a:path>
            </a:pathLst>
          </a:custGeom>
          <a:solidFill>
            <a:srgbClr val="00C0F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6939000" y="6191999"/>
            <a:ext cx="72390" cy="72390"/>
          </a:xfrm>
          <a:custGeom>
            <a:avLst/>
            <a:gdLst/>
            <a:ahLst/>
            <a:cxnLst/>
            <a:rect l="l" t="t" r="r" b="b"/>
            <a:pathLst>
              <a:path w="72390" h="72389">
                <a:moveTo>
                  <a:pt x="0" y="0"/>
                </a:moveTo>
                <a:lnTo>
                  <a:pt x="71996" y="0"/>
                </a:lnTo>
                <a:lnTo>
                  <a:pt x="71996" y="71996"/>
                </a:lnTo>
                <a:lnTo>
                  <a:pt x="0" y="71996"/>
                </a:lnTo>
                <a:lnTo>
                  <a:pt x="0" y="0"/>
                </a:lnTo>
                <a:close/>
              </a:path>
            </a:pathLst>
          </a:custGeom>
          <a:solidFill>
            <a:srgbClr val="00C0F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txBox="1"/>
          <p:nvPr/>
        </p:nvSpPr>
        <p:spPr>
          <a:xfrm>
            <a:off x="347299" y="10414320"/>
            <a:ext cx="80010" cy="14362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85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Mono CJK JP Regular"/>
              </a:rPr>
              <a:t>8</a:t>
            </a:r>
            <a:endParaRPr kumimoji="1" sz="8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Mono CJK JP Regular"/>
            </a:endParaRPr>
          </a:p>
        </p:txBody>
      </p:sp>
      <p:sp>
        <p:nvSpPr>
          <p:cNvPr id="28" name="object 28"/>
          <p:cNvSpPr/>
          <p:nvPr/>
        </p:nvSpPr>
        <p:spPr>
          <a:xfrm>
            <a:off x="234000" y="10162802"/>
            <a:ext cx="325755" cy="278130"/>
          </a:xfrm>
          <a:custGeom>
            <a:avLst/>
            <a:gdLst/>
            <a:ahLst/>
            <a:cxnLst/>
            <a:rect l="l" t="t" r="r" b="b"/>
            <a:pathLst>
              <a:path w="325755" h="278129">
                <a:moveTo>
                  <a:pt x="0" y="0"/>
                </a:moveTo>
                <a:lnTo>
                  <a:pt x="8465" y="40767"/>
                </a:lnTo>
                <a:lnTo>
                  <a:pt x="42930" y="131867"/>
                </a:lnTo>
                <a:lnTo>
                  <a:pt x="116998" y="226496"/>
                </a:lnTo>
                <a:lnTo>
                  <a:pt x="244271" y="277850"/>
                </a:lnTo>
                <a:lnTo>
                  <a:pt x="278533" y="275190"/>
                </a:lnTo>
                <a:lnTo>
                  <a:pt x="295148" y="269905"/>
                </a:lnTo>
                <a:lnTo>
                  <a:pt x="298789" y="258035"/>
                </a:lnTo>
                <a:lnTo>
                  <a:pt x="294132" y="235623"/>
                </a:lnTo>
                <a:lnTo>
                  <a:pt x="298257" y="234548"/>
                </a:lnTo>
                <a:lnTo>
                  <a:pt x="307678" y="230468"/>
                </a:lnTo>
                <a:lnTo>
                  <a:pt x="317958" y="222094"/>
                </a:lnTo>
                <a:lnTo>
                  <a:pt x="324662" y="208140"/>
                </a:lnTo>
                <a:lnTo>
                  <a:pt x="325753" y="183572"/>
                </a:lnTo>
                <a:lnTo>
                  <a:pt x="318111" y="148983"/>
                </a:lnTo>
                <a:lnTo>
                  <a:pt x="295678" y="111528"/>
                </a:lnTo>
                <a:lnTo>
                  <a:pt x="252399" y="78359"/>
                </a:lnTo>
                <a:lnTo>
                  <a:pt x="195862" y="57320"/>
                </a:lnTo>
                <a:lnTo>
                  <a:pt x="140952" y="47393"/>
                </a:lnTo>
                <a:lnTo>
                  <a:pt x="92531" y="42518"/>
                </a:lnTo>
                <a:lnTo>
                  <a:pt x="55460" y="36639"/>
                </a:lnTo>
                <a:lnTo>
                  <a:pt x="32262" y="29773"/>
                </a:lnTo>
                <a:lnTo>
                  <a:pt x="18753" y="23668"/>
                </a:lnTo>
                <a:lnTo>
                  <a:pt x="9731" y="14888"/>
                </a:lnTo>
                <a:lnTo>
                  <a:pt x="0" y="0"/>
                </a:lnTo>
                <a:close/>
              </a:path>
            </a:pathLst>
          </a:custGeom>
          <a:solidFill>
            <a:srgbClr val="8DC6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p:nvPr/>
        </p:nvSpPr>
        <p:spPr>
          <a:xfrm>
            <a:off x="233997" y="10162806"/>
            <a:ext cx="325744" cy="277850"/>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p:nvPr/>
        </p:nvSpPr>
        <p:spPr>
          <a:xfrm>
            <a:off x="377619" y="10288674"/>
            <a:ext cx="202565" cy="250825"/>
          </a:xfrm>
          <a:custGeom>
            <a:avLst/>
            <a:gdLst/>
            <a:ahLst/>
            <a:cxnLst/>
            <a:rect l="l" t="t" r="r" b="b"/>
            <a:pathLst>
              <a:path w="202565" h="250825">
                <a:moveTo>
                  <a:pt x="0" y="0"/>
                </a:moveTo>
                <a:lnTo>
                  <a:pt x="55907" y="34724"/>
                </a:lnTo>
                <a:lnTo>
                  <a:pt x="89498" y="58483"/>
                </a:lnTo>
                <a:lnTo>
                  <a:pt x="143573" y="116966"/>
                </a:lnTo>
                <a:lnTo>
                  <a:pt x="171173" y="162525"/>
                </a:lnTo>
                <a:lnTo>
                  <a:pt x="184915" y="205746"/>
                </a:lnTo>
                <a:lnTo>
                  <a:pt x="190119" y="250672"/>
                </a:lnTo>
                <a:lnTo>
                  <a:pt x="201286" y="198086"/>
                </a:lnTo>
                <a:lnTo>
                  <a:pt x="191494" y="139739"/>
                </a:lnTo>
                <a:lnTo>
                  <a:pt x="166014" y="107048"/>
                </a:lnTo>
                <a:lnTo>
                  <a:pt x="121241" y="67481"/>
                </a:lnTo>
                <a:lnTo>
                  <a:pt x="66267" y="33221"/>
                </a:lnTo>
                <a:lnTo>
                  <a:pt x="19662" y="9112"/>
                </a:lnTo>
                <a:lnTo>
                  <a:pt x="0" y="0"/>
                </a:lnTo>
                <a:close/>
              </a:path>
            </a:pathLst>
          </a:custGeom>
          <a:solidFill>
            <a:srgbClr val="8453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p:nvPr/>
        </p:nvSpPr>
        <p:spPr>
          <a:xfrm>
            <a:off x="574188" y="10325422"/>
            <a:ext cx="181610" cy="154940"/>
          </a:xfrm>
          <a:custGeom>
            <a:avLst/>
            <a:gdLst/>
            <a:ahLst/>
            <a:cxnLst/>
            <a:rect l="l" t="t" r="r" b="b"/>
            <a:pathLst>
              <a:path w="181609" h="154940">
                <a:moveTo>
                  <a:pt x="181337" y="0"/>
                </a:moveTo>
                <a:lnTo>
                  <a:pt x="129814" y="23663"/>
                </a:lnTo>
                <a:lnTo>
                  <a:pt x="102857" y="26381"/>
                </a:lnTo>
                <a:lnTo>
                  <a:pt x="72291" y="31913"/>
                </a:lnTo>
                <a:lnTo>
                  <a:pt x="40824" y="43637"/>
                </a:lnTo>
                <a:lnTo>
                  <a:pt x="16746" y="62087"/>
                </a:lnTo>
                <a:lnTo>
                  <a:pt x="4259" y="82930"/>
                </a:lnTo>
                <a:lnTo>
                  <a:pt x="0" y="102183"/>
                </a:lnTo>
                <a:lnTo>
                  <a:pt x="603" y="115862"/>
                </a:lnTo>
                <a:lnTo>
                  <a:pt x="3156" y="128600"/>
                </a:lnTo>
                <a:lnTo>
                  <a:pt x="17596" y="131152"/>
                </a:lnTo>
                <a:lnTo>
                  <a:pt x="15008" y="143628"/>
                </a:lnTo>
                <a:lnTo>
                  <a:pt x="17037" y="150236"/>
                </a:lnTo>
                <a:lnTo>
                  <a:pt x="26286" y="153178"/>
                </a:lnTo>
                <a:lnTo>
                  <a:pt x="45358" y="154660"/>
                </a:lnTo>
                <a:lnTo>
                  <a:pt x="116202" y="126074"/>
                </a:lnTo>
                <a:lnTo>
                  <a:pt x="157434" y="73401"/>
                </a:lnTo>
                <a:lnTo>
                  <a:pt x="176623" y="22692"/>
                </a:lnTo>
                <a:lnTo>
                  <a:pt x="181337" y="0"/>
                </a:lnTo>
                <a:close/>
              </a:path>
            </a:pathLst>
          </a:custGeom>
          <a:solidFill>
            <a:srgbClr val="8DC6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p:nvPr/>
        </p:nvSpPr>
        <p:spPr>
          <a:xfrm>
            <a:off x="574201" y="10325417"/>
            <a:ext cx="181321" cy="154660"/>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p:nvPr/>
        </p:nvSpPr>
        <p:spPr>
          <a:xfrm>
            <a:off x="562178" y="10403545"/>
            <a:ext cx="102235" cy="131445"/>
          </a:xfrm>
          <a:custGeom>
            <a:avLst/>
            <a:gdLst/>
            <a:ahLst/>
            <a:cxnLst/>
            <a:rect l="l" t="t" r="r" b="b"/>
            <a:pathLst>
              <a:path w="102234" h="131445">
                <a:moveTo>
                  <a:pt x="101915" y="0"/>
                </a:moveTo>
                <a:lnTo>
                  <a:pt x="44640" y="29859"/>
                </a:lnTo>
                <a:lnTo>
                  <a:pt x="6520" y="67933"/>
                </a:lnTo>
                <a:lnTo>
                  <a:pt x="0" y="82322"/>
                </a:lnTo>
                <a:lnTo>
                  <a:pt x="168" y="100886"/>
                </a:lnTo>
                <a:lnTo>
                  <a:pt x="5561" y="131229"/>
                </a:lnTo>
                <a:lnTo>
                  <a:pt x="6033" y="123941"/>
                </a:lnTo>
                <a:lnTo>
                  <a:pt x="9153" y="105524"/>
                </a:lnTo>
                <a:lnTo>
                  <a:pt x="33539" y="55968"/>
                </a:lnTo>
                <a:lnTo>
                  <a:pt x="62860" y="25131"/>
                </a:lnTo>
                <a:lnTo>
                  <a:pt x="77966" y="14476"/>
                </a:lnTo>
                <a:lnTo>
                  <a:pt x="101915" y="0"/>
                </a:lnTo>
                <a:close/>
              </a:path>
            </a:pathLst>
          </a:custGeom>
          <a:solidFill>
            <a:srgbClr val="8453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テキスト ボックス 33">
            <a:extLst>
              <a:ext uri="{FF2B5EF4-FFF2-40B4-BE49-F238E27FC236}">
                <a16:creationId xmlns:a16="http://schemas.microsoft.com/office/drawing/2014/main" id="{94E1212D-1BC5-4DC5-8E49-A5F1D79E58DE}"/>
              </a:ext>
            </a:extLst>
          </p:cNvPr>
          <p:cNvSpPr txBox="1"/>
          <p:nvPr/>
        </p:nvSpPr>
        <p:spPr>
          <a:xfrm rot="-1380000">
            <a:off x="326502" y="4638719"/>
            <a:ext cx="6510210" cy="1175982"/>
          </a:xfrm>
          <a:prstGeom prst="rect">
            <a:avLst/>
          </a:prstGeom>
          <a:solidFill>
            <a:schemeClr val="bg1">
              <a:lumMod val="95000"/>
              <a:alpha val="67000"/>
            </a:schemeClr>
          </a:solidFill>
          <a:ln w="36004">
            <a:noFill/>
          </a:ln>
        </p:spPr>
        <p:txBody>
          <a:bodyPr vert="horz" wrap="square" lIns="0" tIns="64769" rIns="0" bIns="0" rtlCol="0" anchor="ctr" anchorCtr="0">
            <a:noAutofit/>
          </a:bodyPr>
          <a:lstStyle/>
          <a:p>
            <a:pPr algn="ctr">
              <a:spcBef>
                <a:spcPts val="509"/>
              </a:spcBef>
            </a:pPr>
            <a:r>
              <a:rPr lang="en-US" altLang="ja-JP" sz="9600" baseline="30000" dirty="0">
                <a:solidFill>
                  <a:schemeClr val="bg1">
                    <a:lumMod val="75000"/>
                  </a:schemeClr>
                </a:solidFill>
                <a:latin typeface="HGP創英角ｺﾞｼｯｸUB" panose="020B0900000000000000" pitchFamily="50" charset="-128"/>
                <a:ea typeface="HGP創英角ｺﾞｼｯｸUB" panose="020B0900000000000000" pitchFamily="50" charset="-128"/>
              </a:rPr>
              <a:t>Sample</a:t>
            </a:r>
            <a:endParaRPr kumimoji="1" lang="ja-JP" altLang="en-US" sz="9600" spc="-10" dirty="0">
              <a:solidFill>
                <a:schemeClr val="bg1">
                  <a:lumMod val="75000"/>
                </a:schemeClr>
              </a:solidFill>
              <a:latin typeface="HGP創英角ｺﾞｼｯｸUB" panose="020B0900000000000000" pitchFamily="50" charset="-128"/>
              <a:ea typeface="HGP創英角ｺﾞｼｯｸUB" panose="020B0900000000000000" pitchFamily="50" charset="-128"/>
              <a:cs typeface="Noto Sans CJK JP Regular"/>
            </a:endParaRPr>
          </a:p>
        </p:txBody>
      </p:sp>
      <p:pic>
        <p:nvPicPr>
          <p:cNvPr id="35" name="図 34"/>
          <p:cNvPicPr>
            <a:picLocks noChangeAspect="1"/>
          </p:cNvPicPr>
          <p:nvPr/>
        </p:nvPicPr>
        <p:blipFill>
          <a:blip r:embed="rId7"/>
          <a:stretch>
            <a:fillRect/>
          </a:stretch>
        </p:blipFill>
        <p:spPr>
          <a:xfrm>
            <a:off x="959108" y="6384450"/>
            <a:ext cx="2436732" cy="496493"/>
          </a:xfrm>
          <a:prstGeom prst="rect">
            <a:avLst/>
          </a:prstGeom>
        </p:spPr>
      </p:pic>
      <p:pic>
        <p:nvPicPr>
          <p:cNvPr id="36" name="図 35"/>
          <p:cNvPicPr>
            <a:picLocks noChangeAspect="1"/>
          </p:cNvPicPr>
          <p:nvPr/>
        </p:nvPicPr>
        <p:blipFill>
          <a:blip r:embed="rId8"/>
          <a:stretch>
            <a:fillRect/>
          </a:stretch>
        </p:blipFill>
        <p:spPr>
          <a:xfrm>
            <a:off x="1095508" y="6893199"/>
            <a:ext cx="5863364" cy="3545225"/>
          </a:xfrm>
          <a:prstGeom prst="rect">
            <a:avLst/>
          </a:prstGeom>
        </p:spPr>
      </p:pic>
    </p:spTree>
    <p:extLst>
      <p:ext uri="{BB962C8B-B14F-4D97-AF65-F5344CB8AC3E}">
        <p14:creationId xmlns:p14="http://schemas.microsoft.com/office/powerpoint/2010/main" val="685824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328005"/>
            <a:ext cx="7560309" cy="936625"/>
          </a:xfrm>
          <a:custGeom>
            <a:avLst/>
            <a:gdLst/>
            <a:ahLst/>
            <a:cxnLst/>
            <a:rect l="l" t="t" r="r" b="b"/>
            <a:pathLst>
              <a:path w="7560309" h="936625">
                <a:moveTo>
                  <a:pt x="0" y="936002"/>
                </a:moveTo>
                <a:lnTo>
                  <a:pt x="7560005" y="936002"/>
                </a:lnTo>
                <a:lnTo>
                  <a:pt x="7560005" y="0"/>
                </a:lnTo>
                <a:lnTo>
                  <a:pt x="0" y="0"/>
                </a:lnTo>
                <a:lnTo>
                  <a:pt x="0" y="936002"/>
                </a:lnTo>
                <a:close/>
              </a:path>
            </a:pathLst>
          </a:custGeom>
          <a:solidFill>
            <a:srgbClr val="E1F4F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3713226" y="2123999"/>
            <a:ext cx="3398570" cy="324591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885498" y="170218"/>
            <a:ext cx="747395" cy="1645920"/>
          </a:xfrm>
          <a:prstGeom prst="rect">
            <a:avLst/>
          </a:prstGeom>
        </p:spPr>
        <p:txBody>
          <a:bodyPr vert="horz" wrap="square" lIns="0" tIns="16510" rIns="0" bIns="0" rtlCol="0">
            <a:spAutoFit/>
          </a:bodyPr>
          <a:lstStyle/>
          <a:p>
            <a:pPr marL="12700" marR="0" lvl="0" indent="0" algn="l" defTabSz="914400" rtl="0" eaLnBrk="1" fontAlgn="auto" latinLnBrk="0" hangingPunct="1">
              <a:lnSpc>
                <a:spcPct val="100000"/>
              </a:lnSpc>
              <a:spcBef>
                <a:spcPts val="130"/>
              </a:spcBef>
              <a:spcAft>
                <a:spcPts val="0"/>
              </a:spcAft>
              <a:buClrTx/>
              <a:buSzTx/>
              <a:buFontTx/>
              <a:buNone/>
              <a:tabLst/>
              <a:defRPr/>
            </a:pPr>
            <a:r>
              <a:rPr kumimoji="1" sz="10600" b="0" i="0" u="none" strike="noStrike" kern="1200" cap="none" spc="15" normalizeH="0" baseline="0" noProof="0" dirty="0">
                <a:ln>
                  <a:noFill/>
                </a:ln>
                <a:solidFill>
                  <a:srgbClr val="E4C9B0"/>
                </a:solidFill>
                <a:effectLst/>
                <a:uLnTx/>
                <a:uFillTx/>
                <a:latin typeface="Impact"/>
                <a:ea typeface="+mn-ea"/>
                <a:cs typeface="Impact"/>
              </a:rPr>
              <a:t>8</a:t>
            </a:r>
            <a:endParaRPr kumimoji="1" sz="10600" b="0" i="0" u="none" strike="noStrike" kern="1200" cap="none" spc="0" normalizeH="0" baseline="0" noProof="0">
              <a:ln>
                <a:noFill/>
              </a:ln>
              <a:solidFill>
                <a:prstClr val="black"/>
              </a:solidFill>
              <a:effectLst/>
              <a:uLnTx/>
              <a:uFillTx/>
              <a:latin typeface="Impact"/>
              <a:ea typeface="+mn-ea"/>
              <a:cs typeface="Impact"/>
            </a:endParaRPr>
          </a:p>
        </p:txBody>
      </p:sp>
      <p:sp>
        <p:nvSpPr>
          <p:cNvPr id="5" name="object 5"/>
          <p:cNvSpPr txBox="1"/>
          <p:nvPr/>
        </p:nvSpPr>
        <p:spPr>
          <a:xfrm>
            <a:off x="1715300" y="5571221"/>
            <a:ext cx="1735455" cy="436245"/>
          </a:xfrm>
          <a:prstGeom prst="rect">
            <a:avLst/>
          </a:prstGeom>
        </p:spPr>
        <p:txBody>
          <a:bodyPr vert="horz" wrap="square" lIns="0" tIns="11430" rIns="0" bIns="0" rtlCol="0">
            <a:spAutoFit/>
          </a:bodyPr>
          <a:lstStyle/>
          <a:p>
            <a:pPr marL="12700" marR="0" lvl="0" indent="0" algn="l" defTabSz="914400" rtl="0" eaLnBrk="1" fontAlgn="auto" latinLnBrk="0" hangingPunct="1">
              <a:lnSpc>
                <a:spcPct val="100000"/>
              </a:lnSpc>
              <a:spcBef>
                <a:spcPts val="90"/>
              </a:spcBef>
              <a:spcAft>
                <a:spcPts val="0"/>
              </a:spcAft>
              <a:buClrTx/>
              <a:buSzTx/>
              <a:buFontTx/>
              <a:buNone/>
              <a:tabLst/>
              <a:defRPr/>
            </a:pPr>
            <a:r>
              <a:rPr kumimoji="1" sz="2700" b="0" i="0" u="none" strike="noStrike" kern="1200" cap="none" spc="-10" normalizeH="0" baseline="0" noProof="0" dirty="0">
                <a:ln>
                  <a:noFill/>
                </a:ln>
                <a:solidFill>
                  <a:srgbClr val="00B9F2"/>
                </a:solidFill>
                <a:effectLst/>
                <a:uLnTx/>
                <a:uFillTx/>
                <a:latin typeface="HGP創英角ｺﾞｼｯｸUB" panose="020B0900000000000000" pitchFamily="50" charset="-128"/>
                <a:ea typeface="HGP創英角ｺﾞｼｯｸUB" panose="020B0900000000000000" pitchFamily="50" charset="-128"/>
                <a:cs typeface="Noto Sans CJK JP Regular"/>
              </a:rPr>
              <a:t>権利と責任</a:t>
            </a:r>
            <a:endParaRPr kumimoji="1" sz="27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6" name="object 6"/>
          <p:cNvSpPr txBox="1">
            <a:spLocks noGrp="1"/>
          </p:cNvSpPr>
          <p:nvPr>
            <p:ph type="title"/>
          </p:nvPr>
        </p:nvSpPr>
        <p:spPr>
          <a:prstGeom prst="rect">
            <a:avLst/>
          </a:prstGeom>
        </p:spPr>
        <p:txBody>
          <a:bodyPr vert="horz" wrap="square" lIns="0" tIns="11430" rIns="0" bIns="0" rtlCol="0">
            <a:spAutoFit/>
          </a:bodyPr>
          <a:lstStyle/>
          <a:p>
            <a:pPr marL="12700">
              <a:lnSpc>
                <a:spcPct val="100000"/>
              </a:lnSpc>
              <a:spcBef>
                <a:spcPts val="90"/>
              </a:spcBef>
            </a:pPr>
            <a:r>
              <a:rPr dirty="0">
                <a:latin typeface="HGP創英角ｺﾞｼｯｸUB" panose="020B0900000000000000" pitchFamily="50" charset="-128"/>
                <a:ea typeface="HGP創英角ｺﾞｼｯｸUB" panose="020B0900000000000000" pitchFamily="50" charset="-128"/>
              </a:rPr>
              <a:t>組合費はいくら?</a:t>
            </a:r>
          </a:p>
        </p:txBody>
      </p:sp>
      <p:sp>
        <p:nvSpPr>
          <p:cNvPr id="7" name="object 7"/>
          <p:cNvSpPr txBox="1"/>
          <p:nvPr/>
        </p:nvSpPr>
        <p:spPr>
          <a:xfrm>
            <a:off x="1715300" y="985692"/>
            <a:ext cx="3616960" cy="436245"/>
          </a:xfrm>
          <a:prstGeom prst="rect">
            <a:avLst/>
          </a:prstGeom>
        </p:spPr>
        <p:txBody>
          <a:bodyPr vert="horz" wrap="square" lIns="0" tIns="11430" rIns="0" bIns="0" rtlCol="0">
            <a:spAutoFit/>
          </a:bodyPr>
          <a:lstStyle/>
          <a:p>
            <a:pPr marL="12700" marR="0" lvl="0" indent="0" algn="l" defTabSz="914400" rtl="0" eaLnBrk="1" fontAlgn="auto" latinLnBrk="0" hangingPunct="1">
              <a:lnSpc>
                <a:spcPct val="100000"/>
              </a:lnSpc>
              <a:spcBef>
                <a:spcPts val="90"/>
              </a:spcBef>
              <a:spcAft>
                <a:spcPts val="0"/>
              </a:spcAft>
              <a:buClrTx/>
              <a:buSzTx/>
              <a:buFontTx/>
              <a:buNone/>
              <a:tabLst/>
              <a:defRPr/>
            </a:pPr>
            <a:r>
              <a:rPr kumimoji="1" sz="2700" b="0" i="0" u="none" strike="noStrike" kern="1200" cap="none" spc="-5" normalizeH="0" baseline="0" noProof="0" dirty="0">
                <a:ln>
                  <a:noFill/>
                </a:ln>
                <a:solidFill>
                  <a:srgbClr val="00B9F2"/>
                </a:solidFill>
                <a:effectLst/>
                <a:uLnTx/>
                <a:uFillTx/>
                <a:latin typeface="HGP創英角ｺﾞｼｯｸUB" panose="020B0900000000000000" pitchFamily="50" charset="-128"/>
                <a:ea typeface="HGP創英角ｺﾞｼｯｸUB" panose="020B0900000000000000" pitchFamily="50" charset="-128"/>
                <a:cs typeface="Noto Sans CJK JP Regular"/>
              </a:rPr>
              <a:t>どのように使われるの?</a:t>
            </a:r>
            <a:endParaRPr kumimoji="1" sz="27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8" name="object 8"/>
          <p:cNvSpPr txBox="1"/>
          <p:nvPr/>
        </p:nvSpPr>
        <p:spPr>
          <a:xfrm>
            <a:off x="876269" y="4958219"/>
            <a:ext cx="756920" cy="1645920"/>
          </a:xfrm>
          <a:prstGeom prst="rect">
            <a:avLst/>
          </a:prstGeom>
        </p:spPr>
        <p:txBody>
          <a:bodyPr vert="horz" wrap="square" lIns="0" tIns="16510" rIns="0" bIns="0" rtlCol="0">
            <a:spAutoFit/>
          </a:bodyPr>
          <a:lstStyle/>
          <a:p>
            <a:pPr marL="12700" marR="0" lvl="0" indent="0" algn="l" defTabSz="914400" rtl="0" eaLnBrk="1" fontAlgn="auto" latinLnBrk="0" hangingPunct="1">
              <a:lnSpc>
                <a:spcPct val="100000"/>
              </a:lnSpc>
              <a:spcBef>
                <a:spcPts val="130"/>
              </a:spcBef>
              <a:spcAft>
                <a:spcPts val="0"/>
              </a:spcAft>
              <a:buClrTx/>
              <a:buSzTx/>
              <a:buFontTx/>
              <a:buNone/>
              <a:tabLst/>
              <a:defRPr/>
            </a:pPr>
            <a:r>
              <a:rPr kumimoji="1" sz="10600" b="0" i="0" u="none" strike="noStrike" kern="1200" cap="none" spc="15" normalizeH="0" baseline="0" noProof="0" dirty="0">
                <a:ln>
                  <a:noFill/>
                </a:ln>
                <a:solidFill>
                  <a:srgbClr val="E4C9B0"/>
                </a:solidFill>
                <a:effectLst/>
                <a:uLnTx/>
                <a:uFillTx/>
                <a:latin typeface="Impact"/>
                <a:ea typeface="+mn-ea"/>
                <a:cs typeface="Impact"/>
              </a:rPr>
              <a:t>9</a:t>
            </a:r>
            <a:endParaRPr kumimoji="1" sz="10600" b="0" i="0" u="none" strike="noStrike" kern="1200" cap="none" spc="0" normalizeH="0" baseline="0" noProof="0" dirty="0">
              <a:ln>
                <a:noFill/>
              </a:ln>
              <a:solidFill>
                <a:prstClr val="black"/>
              </a:solidFill>
              <a:effectLst/>
              <a:uLnTx/>
              <a:uFillTx/>
              <a:latin typeface="Impact"/>
              <a:ea typeface="+mn-ea"/>
              <a:cs typeface="Impact"/>
            </a:endParaRPr>
          </a:p>
        </p:txBody>
      </p:sp>
      <p:sp>
        <p:nvSpPr>
          <p:cNvPr id="9" name="object 9"/>
          <p:cNvSpPr/>
          <p:nvPr/>
        </p:nvSpPr>
        <p:spPr>
          <a:xfrm>
            <a:off x="355521" y="738009"/>
            <a:ext cx="1143262" cy="34596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p:nvPr/>
        </p:nvSpPr>
        <p:spPr>
          <a:xfrm>
            <a:off x="347300" y="877491"/>
            <a:ext cx="1158240" cy="241935"/>
          </a:xfrm>
          <a:prstGeom prst="rect">
            <a:avLst/>
          </a:prstGeom>
        </p:spPr>
        <p:txBody>
          <a:bodyPr vert="horz" wrap="square" lIns="0" tIns="14604" rIns="0" bIns="0" rtlCol="0">
            <a:spAutoFit/>
          </a:bodyPr>
          <a:lstStyle/>
          <a:p>
            <a:pPr marL="12700" marR="0" lvl="0" indent="0" algn="l" defTabSz="914400" rtl="0" eaLnBrk="1" fontAlgn="auto" latinLnBrk="0" hangingPunct="1">
              <a:lnSpc>
                <a:spcPct val="100000"/>
              </a:lnSpc>
              <a:spcBef>
                <a:spcPts val="114"/>
              </a:spcBef>
              <a:spcAft>
                <a:spcPts val="0"/>
              </a:spcAft>
              <a:buClrTx/>
              <a:buSzTx/>
              <a:buFontTx/>
              <a:buNone/>
              <a:tabLst/>
              <a:defRPr/>
            </a:pPr>
            <a:r>
              <a:rPr kumimoji="1" sz="1400" b="0" i="0" u="none" strike="noStrike" kern="1200" cap="none" spc="0" normalizeH="0" baseline="0" noProof="0" dirty="0">
                <a:ln>
                  <a:noFill/>
                </a:ln>
                <a:solidFill>
                  <a:srgbClr val="E4C9B0"/>
                </a:solidFill>
                <a:effectLst/>
                <a:uLnTx/>
                <a:uFillTx/>
                <a:latin typeface="Impact"/>
                <a:ea typeface="+mn-ea"/>
                <a:cs typeface="Impact"/>
              </a:rPr>
              <a:t>Our </a:t>
            </a:r>
            <a:r>
              <a:rPr kumimoji="1" sz="1400" b="0" i="0" u="none" strike="noStrike" kern="1200" cap="none" spc="5" normalizeH="0" baseline="0" noProof="0" dirty="0">
                <a:ln>
                  <a:noFill/>
                </a:ln>
                <a:solidFill>
                  <a:srgbClr val="E4C9B0"/>
                </a:solidFill>
                <a:effectLst/>
                <a:uLnTx/>
                <a:uFillTx/>
                <a:latin typeface="Impact"/>
                <a:ea typeface="+mn-ea"/>
                <a:cs typeface="Impact"/>
              </a:rPr>
              <a:t>labor</a:t>
            </a:r>
            <a:r>
              <a:rPr kumimoji="1" sz="1400" b="0" i="0" u="none" strike="noStrike" kern="1200" cap="none" spc="-55" normalizeH="0" baseline="0" noProof="0" dirty="0">
                <a:ln>
                  <a:noFill/>
                </a:ln>
                <a:solidFill>
                  <a:srgbClr val="E4C9B0"/>
                </a:solidFill>
                <a:effectLst/>
                <a:uLnTx/>
                <a:uFillTx/>
                <a:latin typeface="Impact"/>
                <a:ea typeface="+mn-ea"/>
                <a:cs typeface="Impact"/>
              </a:rPr>
              <a:t> </a:t>
            </a:r>
            <a:r>
              <a:rPr kumimoji="1" sz="1400" b="0" i="0" u="none" strike="noStrike" kern="1200" cap="none" spc="0" normalizeH="0" baseline="0" noProof="0" dirty="0">
                <a:ln>
                  <a:noFill/>
                </a:ln>
                <a:solidFill>
                  <a:srgbClr val="E4C9B0"/>
                </a:solidFill>
                <a:effectLst/>
                <a:uLnTx/>
                <a:uFillTx/>
                <a:latin typeface="Impact"/>
                <a:ea typeface="+mn-ea"/>
                <a:cs typeface="Impact"/>
              </a:rPr>
              <a:t>union</a:t>
            </a:r>
            <a:endParaRPr kumimoji="1" sz="1400" b="0" i="0" u="none" strike="noStrike" kern="1200" cap="none" spc="0" normalizeH="0" baseline="0" noProof="0" dirty="0">
              <a:ln>
                <a:noFill/>
              </a:ln>
              <a:solidFill>
                <a:prstClr val="black"/>
              </a:solidFill>
              <a:effectLst/>
              <a:uLnTx/>
              <a:uFillTx/>
              <a:latin typeface="Impact"/>
              <a:ea typeface="+mn-ea"/>
              <a:cs typeface="Impact"/>
            </a:endParaRPr>
          </a:p>
        </p:txBody>
      </p:sp>
      <p:sp>
        <p:nvSpPr>
          <p:cNvPr id="11" name="object 11"/>
          <p:cNvSpPr/>
          <p:nvPr/>
        </p:nvSpPr>
        <p:spPr>
          <a:xfrm>
            <a:off x="355521" y="5526011"/>
            <a:ext cx="1143262" cy="345967"/>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txBox="1"/>
          <p:nvPr/>
        </p:nvSpPr>
        <p:spPr>
          <a:xfrm>
            <a:off x="347300" y="5665493"/>
            <a:ext cx="1158240" cy="241935"/>
          </a:xfrm>
          <a:prstGeom prst="rect">
            <a:avLst/>
          </a:prstGeom>
        </p:spPr>
        <p:txBody>
          <a:bodyPr vert="horz" wrap="square" lIns="0" tIns="14604" rIns="0" bIns="0" rtlCol="0">
            <a:spAutoFit/>
          </a:bodyPr>
          <a:lstStyle/>
          <a:p>
            <a:pPr marL="12700" marR="0" lvl="0" indent="0" algn="l" defTabSz="914400" rtl="0" eaLnBrk="1" fontAlgn="auto" latinLnBrk="0" hangingPunct="1">
              <a:lnSpc>
                <a:spcPct val="100000"/>
              </a:lnSpc>
              <a:spcBef>
                <a:spcPts val="114"/>
              </a:spcBef>
              <a:spcAft>
                <a:spcPts val="0"/>
              </a:spcAft>
              <a:buClrTx/>
              <a:buSzTx/>
              <a:buFontTx/>
              <a:buNone/>
              <a:tabLst/>
              <a:defRPr/>
            </a:pPr>
            <a:r>
              <a:rPr kumimoji="1" sz="1400" b="0" i="0" u="none" strike="noStrike" kern="1200" cap="none" spc="0" normalizeH="0" baseline="0" noProof="0" dirty="0">
                <a:ln>
                  <a:noFill/>
                </a:ln>
                <a:solidFill>
                  <a:srgbClr val="E4C9B0"/>
                </a:solidFill>
                <a:effectLst/>
                <a:uLnTx/>
                <a:uFillTx/>
                <a:latin typeface="Impact"/>
                <a:ea typeface="+mn-ea"/>
                <a:cs typeface="Impact"/>
              </a:rPr>
              <a:t>Our </a:t>
            </a:r>
            <a:r>
              <a:rPr kumimoji="1" sz="1400" b="0" i="0" u="none" strike="noStrike" kern="1200" cap="none" spc="5" normalizeH="0" baseline="0" noProof="0" dirty="0">
                <a:ln>
                  <a:noFill/>
                </a:ln>
                <a:solidFill>
                  <a:srgbClr val="E4C9B0"/>
                </a:solidFill>
                <a:effectLst/>
                <a:uLnTx/>
                <a:uFillTx/>
                <a:latin typeface="Impact"/>
                <a:ea typeface="+mn-ea"/>
                <a:cs typeface="Impact"/>
              </a:rPr>
              <a:t>labor</a:t>
            </a:r>
            <a:r>
              <a:rPr kumimoji="1" sz="1400" b="0" i="0" u="none" strike="noStrike" kern="1200" cap="none" spc="-55" normalizeH="0" baseline="0" noProof="0" dirty="0">
                <a:ln>
                  <a:noFill/>
                </a:ln>
                <a:solidFill>
                  <a:srgbClr val="E4C9B0"/>
                </a:solidFill>
                <a:effectLst/>
                <a:uLnTx/>
                <a:uFillTx/>
                <a:latin typeface="Impact"/>
                <a:ea typeface="+mn-ea"/>
                <a:cs typeface="Impact"/>
              </a:rPr>
              <a:t> </a:t>
            </a:r>
            <a:r>
              <a:rPr kumimoji="1" sz="1400" b="0" i="0" u="none" strike="noStrike" kern="1200" cap="none" spc="0" normalizeH="0" baseline="0" noProof="0" dirty="0">
                <a:ln>
                  <a:noFill/>
                </a:ln>
                <a:solidFill>
                  <a:srgbClr val="E4C9B0"/>
                </a:solidFill>
                <a:effectLst/>
                <a:uLnTx/>
                <a:uFillTx/>
                <a:latin typeface="Impact"/>
                <a:ea typeface="+mn-ea"/>
                <a:cs typeface="Impact"/>
              </a:rPr>
              <a:t>union</a:t>
            </a:r>
            <a:endParaRPr kumimoji="1" sz="1400" b="0" i="0" u="none" strike="noStrike" kern="1200" cap="none" spc="0" normalizeH="0" baseline="0" noProof="0" dirty="0">
              <a:ln>
                <a:noFill/>
              </a:ln>
              <a:solidFill>
                <a:prstClr val="black"/>
              </a:solidFill>
              <a:effectLst/>
              <a:uLnTx/>
              <a:uFillTx/>
              <a:latin typeface="Impact"/>
              <a:ea typeface="+mn-ea"/>
              <a:cs typeface="Impact"/>
            </a:endParaRPr>
          </a:p>
        </p:txBody>
      </p:sp>
      <p:sp>
        <p:nvSpPr>
          <p:cNvPr id="13" name="object 13"/>
          <p:cNvSpPr/>
          <p:nvPr/>
        </p:nvSpPr>
        <p:spPr>
          <a:xfrm>
            <a:off x="359999" y="1152004"/>
            <a:ext cx="720090" cy="0"/>
          </a:xfrm>
          <a:custGeom>
            <a:avLst/>
            <a:gdLst/>
            <a:ahLst/>
            <a:cxnLst/>
            <a:rect l="l" t="t" r="r" b="b"/>
            <a:pathLst>
              <a:path w="720090">
                <a:moveTo>
                  <a:pt x="0" y="0"/>
                </a:moveTo>
                <a:lnTo>
                  <a:pt x="720001" y="0"/>
                </a:lnTo>
              </a:path>
            </a:pathLst>
          </a:custGeom>
          <a:ln w="36004">
            <a:solidFill>
              <a:srgbClr val="E4C9B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359999" y="5940006"/>
            <a:ext cx="720090" cy="0"/>
          </a:xfrm>
          <a:custGeom>
            <a:avLst/>
            <a:gdLst/>
            <a:ahLst/>
            <a:cxnLst/>
            <a:rect l="l" t="t" r="r" b="b"/>
            <a:pathLst>
              <a:path w="720090">
                <a:moveTo>
                  <a:pt x="0" y="0"/>
                </a:moveTo>
                <a:lnTo>
                  <a:pt x="720001" y="0"/>
                </a:lnTo>
              </a:path>
            </a:pathLst>
          </a:custGeom>
          <a:ln w="36004">
            <a:solidFill>
              <a:srgbClr val="E4C9B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3864959" y="1557197"/>
            <a:ext cx="2988456" cy="1311687"/>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txBox="1"/>
          <p:nvPr/>
        </p:nvSpPr>
        <p:spPr>
          <a:xfrm>
            <a:off x="4195889" y="1641515"/>
            <a:ext cx="2608580" cy="457834"/>
          </a:xfrm>
          <a:prstGeom prst="rect">
            <a:avLst/>
          </a:prstGeom>
        </p:spPr>
        <p:txBody>
          <a:bodyPr vert="horz" wrap="square" lIns="0" tIns="76200" rIns="0" bIns="0"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1" sz="1000" b="0" i="0" u="none" strike="noStrike" kern="1200" cap="none" spc="-10" normalizeH="0" baseline="0" noProof="0" dirty="0">
                <a:ln>
                  <a:noFill/>
                </a:ln>
                <a:solidFill>
                  <a:srgbClr val="231F20"/>
                </a:solidFill>
                <a:effectLst/>
                <a:uLnTx/>
                <a:uFillTx/>
                <a:latin typeface="BIZ UDゴシック" panose="020B0400000000000000" pitchFamily="49" charset="-128"/>
                <a:ea typeface="BIZ UDゴシック" panose="020B0400000000000000" pitchFamily="49" charset="-128"/>
                <a:cs typeface="Noto Sans CJK JP Regular"/>
              </a:rPr>
              <a:t>毎年１回開催する大会で</a:t>
            </a:r>
            <a:endParaRPr kumimoji="1"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Noto Sans CJK JP Regular"/>
            </a:endParaRPr>
          </a:p>
          <a:p>
            <a:pPr marL="0" marR="0" lvl="0" indent="0" algn="ctr" defTabSz="914400" rtl="0" eaLnBrk="1" fontAlgn="auto" latinLnBrk="0" hangingPunct="1">
              <a:lnSpc>
                <a:spcPct val="100000"/>
              </a:lnSpc>
              <a:spcBef>
                <a:spcPts val="500"/>
              </a:spcBef>
              <a:spcAft>
                <a:spcPts val="0"/>
              </a:spcAft>
              <a:buClrTx/>
              <a:buSzTx/>
              <a:buFontTx/>
              <a:buNone/>
              <a:tabLst/>
              <a:defRPr/>
            </a:pPr>
            <a:r>
              <a:rPr kumimoji="1" sz="1000" b="0" i="0" u="none" strike="noStrike" kern="1200" cap="none" spc="-10" normalizeH="0" baseline="0" noProof="0" dirty="0">
                <a:ln>
                  <a:noFill/>
                </a:ln>
                <a:solidFill>
                  <a:srgbClr val="231F20"/>
                </a:solidFill>
                <a:effectLst/>
                <a:uLnTx/>
                <a:uFillTx/>
                <a:latin typeface="BIZ UDゴシック" panose="020B0400000000000000" pitchFamily="49" charset="-128"/>
                <a:ea typeface="BIZ UDゴシック" panose="020B0400000000000000" pitchFamily="49" charset="-128"/>
                <a:cs typeface="Noto Sans CJK JP Regular"/>
              </a:rPr>
              <a:t>活動方針・予</a:t>
            </a:r>
            <a:r>
              <a:rPr kumimoji="1" sz="1000" b="0" i="0" u="none" strike="noStrike" kern="1200" cap="none" spc="-260" normalizeH="0" baseline="0" noProof="0" dirty="0">
                <a:ln>
                  <a:noFill/>
                </a:ln>
                <a:solidFill>
                  <a:srgbClr val="231F20"/>
                </a:solidFill>
                <a:effectLst/>
                <a:uLnTx/>
                <a:uFillTx/>
                <a:latin typeface="BIZ UDゴシック" panose="020B0400000000000000" pitchFamily="49" charset="-128"/>
                <a:ea typeface="BIZ UDゴシック" panose="020B0400000000000000" pitchFamily="49" charset="-128"/>
                <a:cs typeface="Noto Sans CJK JP Regular"/>
              </a:rPr>
              <a:t>算</a:t>
            </a:r>
            <a:r>
              <a:rPr kumimoji="1" sz="1000" b="0" i="0" u="none" strike="noStrike" kern="1200" cap="none" spc="-10" normalizeH="0" baseline="0" noProof="0" dirty="0">
                <a:ln>
                  <a:noFill/>
                </a:ln>
                <a:solidFill>
                  <a:srgbClr val="231F20"/>
                </a:solidFill>
                <a:effectLst/>
                <a:uLnTx/>
                <a:uFillTx/>
                <a:latin typeface="BIZ UDゴシック" panose="020B0400000000000000" pitchFamily="49" charset="-128"/>
                <a:ea typeface="BIZ UDゴシック" panose="020B0400000000000000" pitchFamily="49" charset="-128"/>
                <a:cs typeface="Noto Sans CJK JP Regular"/>
              </a:rPr>
              <a:t>（組合費の使い方</a:t>
            </a:r>
            <a:r>
              <a:rPr kumimoji="1" sz="1000" b="0" i="0" u="none" strike="noStrike" kern="1200" cap="none" spc="-260" normalizeH="0" baseline="0" noProof="0" dirty="0">
                <a:ln>
                  <a:noFill/>
                </a:ln>
                <a:solidFill>
                  <a:srgbClr val="231F20"/>
                </a:solidFill>
                <a:effectLst/>
                <a:uLnTx/>
                <a:uFillTx/>
                <a:latin typeface="BIZ UDゴシック" panose="020B0400000000000000" pitchFamily="49" charset="-128"/>
                <a:ea typeface="BIZ UDゴシック" panose="020B0400000000000000" pitchFamily="49" charset="-128"/>
                <a:cs typeface="Noto Sans CJK JP Regular"/>
              </a:rPr>
              <a:t>）</a:t>
            </a:r>
            <a:r>
              <a:rPr kumimoji="1" sz="1000" b="0" i="0" u="none" strike="noStrike" kern="1200" cap="none" spc="-10" normalizeH="0" baseline="0" noProof="0" dirty="0">
                <a:ln>
                  <a:noFill/>
                </a:ln>
                <a:solidFill>
                  <a:srgbClr val="231F20"/>
                </a:solidFill>
                <a:effectLst/>
                <a:uLnTx/>
                <a:uFillTx/>
                <a:latin typeface="BIZ UDゴシック" panose="020B0400000000000000" pitchFamily="49" charset="-128"/>
                <a:ea typeface="BIZ UDゴシック" panose="020B0400000000000000" pitchFamily="49" charset="-128"/>
                <a:cs typeface="Noto Sans CJK JP Regular"/>
              </a:rPr>
              <a:t>を決めます</a:t>
            </a:r>
            <a:endParaRPr kumimoji="1"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Noto Sans CJK JP Regular"/>
            </a:endParaRPr>
          </a:p>
        </p:txBody>
      </p:sp>
      <p:sp>
        <p:nvSpPr>
          <p:cNvPr id="18" name="object 18"/>
          <p:cNvSpPr txBox="1"/>
          <p:nvPr/>
        </p:nvSpPr>
        <p:spPr>
          <a:xfrm>
            <a:off x="6501498" y="2400948"/>
            <a:ext cx="349885" cy="14362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850" b="0" i="0" u="none" strike="noStrike" kern="1200" cap="none" spc="0" normalizeH="0" baseline="0" noProof="0" dirty="0">
                <a:ln>
                  <a:noFill/>
                </a:ln>
                <a:solidFill>
                  <a:srgbClr val="231F20"/>
                </a:solidFill>
                <a:effectLst/>
                <a:uLnTx/>
                <a:uFillTx/>
                <a:latin typeface="HGP創英角ｺﾞｼｯｸUB" panose="020B0900000000000000" pitchFamily="50" charset="-128"/>
                <a:ea typeface="HGP創英角ｺﾞｼｯｸUB" panose="020B0900000000000000" pitchFamily="50" charset="-128"/>
                <a:cs typeface="Noto Sans CJK JP Regular"/>
              </a:rPr>
              <a:t>交通費</a:t>
            </a:r>
            <a:endParaRPr kumimoji="1" sz="85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19" name="object 19"/>
          <p:cNvSpPr/>
          <p:nvPr/>
        </p:nvSpPr>
        <p:spPr>
          <a:xfrm>
            <a:off x="6051905" y="3187077"/>
            <a:ext cx="42545" cy="93345"/>
          </a:xfrm>
          <a:custGeom>
            <a:avLst/>
            <a:gdLst/>
            <a:ahLst/>
            <a:cxnLst/>
            <a:rect l="l" t="t" r="r" b="b"/>
            <a:pathLst>
              <a:path w="42545" h="93345">
                <a:moveTo>
                  <a:pt x="26631" y="7543"/>
                </a:moveTo>
                <a:lnTo>
                  <a:pt x="42456" y="7543"/>
                </a:lnTo>
                <a:lnTo>
                  <a:pt x="42456" y="0"/>
                </a:lnTo>
                <a:lnTo>
                  <a:pt x="3695" y="0"/>
                </a:lnTo>
                <a:lnTo>
                  <a:pt x="3695" y="7543"/>
                </a:lnTo>
                <a:lnTo>
                  <a:pt x="18935" y="7543"/>
                </a:lnTo>
                <a:lnTo>
                  <a:pt x="17906" y="13131"/>
                </a:lnTo>
                <a:lnTo>
                  <a:pt x="0" y="52679"/>
                </a:lnTo>
                <a:lnTo>
                  <a:pt x="4216" y="60490"/>
                </a:lnTo>
                <a:lnTo>
                  <a:pt x="6997" y="56692"/>
                </a:lnTo>
                <a:lnTo>
                  <a:pt x="9296" y="53225"/>
                </a:lnTo>
                <a:lnTo>
                  <a:pt x="11125" y="50101"/>
                </a:lnTo>
                <a:lnTo>
                  <a:pt x="11125" y="93078"/>
                </a:lnTo>
                <a:lnTo>
                  <a:pt x="18567" y="93078"/>
                </a:lnTo>
                <a:lnTo>
                  <a:pt x="18567" y="83591"/>
                </a:lnTo>
                <a:lnTo>
                  <a:pt x="40398" y="83591"/>
                </a:lnTo>
                <a:lnTo>
                  <a:pt x="40398" y="35750"/>
                </a:lnTo>
                <a:lnTo>
                  <a:pt x="18300" y="35750"/>
                </a:lnTo>
                <a:lnTo>
                  <a:pt x="20957" y="28908"/>
                </a:lnTo>
                <a:lnTo>
                  <a:pt x="23233" y="21928"/>
                </a:lnTo>
                <a:lnTo>
                  <a:pt x="25124" y="14806"/>
                </a:lnTo>
                <a:lnTo>
                  <a:pt x="26631" y="7543"/>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6070472" y="3230067"/>
            <a:ext cx="14604" cy="33655"/>
          </a:xfrm>
          <a:custGeom>
            <a:avLst/>
            <a:gdLst/>
            <a:ahLst/>
            <a:cxnLst/>
            <a:rect l="l" t="t" r="r" b="b"/>
            <a:pathLst>
              <a:path w="14604" h="33654">
                <a:moveTo>
                  <a:pt x="14604" y="33375"/>
                </a:moveTo>
                <a:lnTo>
                  <a:pt x="0" y="33375"/>
                </a:lnTo>
                <a:lnTo>
                  <a:pt x="0" y="0"/>
                </a:lnTo>
                <a:lnTo>
                  <a:pt x="14604" y="0"/>
                </a:lnTo>
                <a:lnTo>
                  <a:pt x="14604" y="33375"/>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6094095" y="3185757"/>
            <a:ext cx="62230" cy="97790"/>
          </a:xfrm>
          <a:custGeom>
            <a:avLst/>
            <a:gdLst/>
            <a:ahLst/>
            <a:cxnLst/>
            <a:rect l="l" t="t" r="r" b="b"/>
            <a:pathLst>
              <a:path w="62229" h="97789">
                <a:moveTo>
                  <a:pt x="58800" y="7442"/>
                </a:moveTo>
                <a:lnTo>
                  <a:pt x="58800" y="0"/>
                </a:lnTo>
                <a:lnTo>
                  <a:pt x="5854" y="0"/>
                </a:lnTo>
                <a:lnTo>
                  <a:pt x="5854" y="7442"/>
                </a:lnTo>
                <a:lnTo>
                  <a:pt x="14820" y="7442"/>
                </a:lnTo>
                <a:lnTo>
                  <a:pt x="14820" y="38557"/>
                </a:lnTo>
                <a:lnTo>
                  <a:pt x="1841" y="38557"/>
                </a:lnTo>
                <a:lnTo>
                  <a:pt x="1841" y="45986"/>
                </a:lnTo>
                <a:lnTo>
                  <a:pt x="14770" y="45986"/>
                </a:lnTo>
                <a:lnTo>
                  <a:pt x="13646" y="60957"/>
                </a:lnTo>
                <a:lnTo>
                  <a:pt x="10809" y="73639"/>
                </a:lnTo>
                <a:lnTo>
                  <a:pt x="6260" y="84032"/>
                </a:lnTo>
                <a:lnTo>
                  <a:pt x="0" y="92138"/>
                </a:lnTo>
                <a:lnTo>
                  <a:pt x="7175" y="97510"/>
                </a:lnTo>
                <a:lnTo>
                  <a:pt x="21821" y="62141"/>
                </a:lnTo>
                <a:lnTo>
                  <a:pt x="22783" y="45986"/>
                </a:lnTo>
                <a:lnTo>
                  <a:pt x="39446" y="45986"/>
                </a:lnTo>
                <a:lnTo>
                  <a:pt x="39446" y="97193"/>
                </a:lnTo>
                <a:lnTo>
                  <a:pt x="47459" y="97193"/>
                </a:lnTo>
                <a:lnTo>
                  <a:pt x="47459" y="45986"/>
                </a:lnTo>
                <a:lnTo>
                  <a:pt x="61798" y="45986"/>
                </a:lnTo>
                <a:lnTo>
                  <a:pt x="61798" y="38557"/>
                </a:lnTo>
                <a:lnTo>
                  <a:pt x="47459" y="38557"/>
                </a:lnTo>
                <a:lnTo>
                  <a:pt x="47459" y="7442"/>
                </a:lnTo>
                <a:lnTo>
                  <a:pt x="58800" y="7442"/>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6116929" y="3193199"/>
            <a:ext cx="17145" cy="31115"/>
          </a:xfrm>
          <a:custGeom>
            <a:avLst/>
            <a:gdLst/>
            <a:ahLst/>
            <a:cxnLst/>
            <a:rect l="l" t="t" r="r" b="b"/>
            <a:pathLst>
              <a:path w="17145" h="31114">
                <a:moveTo>
                  <a:pt x="16611" y="31114"/>
                </a:moveTo>
                <a:lnTo>
                  <a:pt x="0" y="31114"/>
                </a:lnTo>
                <a:lnTo>
                  <a:pt x="0" y="0"/>
                </a:lnTo>
                <a:lnTo>
                  <a:pt x="16611" y="0"/>
                </a:lnTo>
                <a:lnTo>
                  <a:pt x="16611" y="31114"/>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6195936" y="3180499"/>
            <a:ext cx="69215" cy="54610"/>
          </a:xfrm>
          <a:custGeom>
            <a:avLst/>
            <a:gdLst/>
            <a:ahLst/>
            <a:cxnLst/>
            <a:rect l="l" t="t" r="r" b="b"/>
            <a:pathLst>
              <a:path w="69214" h="54610">
                <a:moveTo>
                  <a:pt x="54787" y="17818"/>
                </a:moveTo>
                <a:lnTo>
                  <a:pt x="64592" y="17818"/>
                </a:lnTo>
                <a:lnTo>
                  <a:pt x="64592" y="10807"/>
                </a:lnTo>
                <a:lnTo>
                  <a:pt x="23774" y="10807"/>
                </a:lnTo>
                <a:lnTo>
                  <a:pt x="25146" y="8166"/>
                </a:lnTo>
                <a:lnTo>
                  <a:pt x="26416" y="5143"/>
                </a:lnTo>
                <a:lnTo>
                  <a:pt x="27571" y="1739"/>
                </a:lnTo>
                <a:lnTo>
                  <a:pt x="19456" y="0"/>
                </a:lnTo>
                <a:lnTo>
                  <a:pt x="16634" y="7465"/>
                </a:lnTo>
                <a:lnTo>
                  <a:pt x="12704" y="14470"/>
                </a:lnTo>
                <a:lnTo>
                  <a:pt x="7667" y="21015"/>
                </a:lnTo>
                <a:lnTo>
                  <a:pt x="1524" y="27101"/>
                </a:lnTo>
                <a:lnTo>
                  <a:pt x="7277" y="32372"/>
                </a:lnTo>
                <a:lnTo>
                  <a:pt x="10363" y="29730"/>
                </a:lnTo>
                <a:lnTo>
                  <a:pt x="13246" y="26695"/>
                </a:lnTo>
                <a:lnTo>
                  <a:pt x="15925" y="23253"/>
                </a:lnTo>
                <a:lnTo>
                  <a:pt x="19608" y="27508"/>
                </a:lnTo>
                <a:lnTo>
                  <a:pt x="23977" y="31534"/>
                </a:lnTo>
                <a:lnTo>
                  <a:pt x="29006" y="35331"/>
                </a:lnTo>
                <a:lnTo>
                  <a:pt x="22701" y="39265"/>
                </a:lnTo>
                <a:lnTo>
                  <a:pt x="15765" y="42587"/>
                </a:lnTo>
                <a:lnTo>
                  <a:pt x="8198" y="45298"/>
                </a:lnTo>
                <a:lnTo>
                  <a:pt x="0" y="47396"/>
                </a:lnTo>
                <a:lnTo>
                  <a:pt x="4686" y="54203"/>
                </a:lnTo>
                <a:lnTo>
                  <a:pt x="13061" y="51639"/>
                </a:lnTo>
                <a:lnTo>
                  <a:pt x="20985" y="48366"/>
                </a:lnTo>
                <a:lnTo>
                  <a:pt x="28458" y="44386"/>
                </a:lnTo>
                <a:lnTo>
                  <a:pt x="35483" y="39700"/>
                </a:lnTo>
                <a:lnTo>
                  <a:pt x="42117" y="43533"/>
                </a:lnTo>
                <a:lnTo>
                  <a:pt x="49199" y="46956"/>
                </a:lnTo>
                <a:lnTo>
                  <a:pt x="56729" y="49967"/>
                </a:lnTo>
                <a:lnTo>
                  <a:pt x="64706" y="52565"/>
                </a:lnTo>
                <a:lnTo>
                  <a:pt x="69126" y="45237"/>
                </a:lnTo>
                <a:lnTo>
                  <a:pt x="61580" y="43094"/>
                </a:lnTo>
                <a:lnTo>
                  <a:pt x="54432" y="40666"/>
                </a:lnTo>
                <a:lnTo>
                  <a:pt x="47684" y="37956"/>
                </a:lnTo>
                <a:lnTo>
                  <a:pt x="41338" y="34963"/>
                </a:lnTo>
                <a:lnTo>
                  <a:pt x="46723" y="30035"/>
                </a:lnTo>
                <a:lnTo>
                  <a:pt x="51206" y="24320"/>
                </a:lnTo>
                <a:lnTo>
                  <a:pt x="54787" y="17818"/>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6216180" y="3198317"/>
            <a:ext cx="26034" cy="13335"/>
          </a:xfrm>
          <a:custGeom>
            <a:avLst/>
            <a:gdLst/>
            <a:ahLst/>
            <a:cxnLst/>
            <a:rect l="l" t="t" r="r" b="b"/>
            <a:pathLst>
              <a:path w="26035" h="13335">
                <a:moveTo>
                  <a:pt x="0" y="0"/>
                </a:moveTo>
                <a:lnTo>
                  <a:pt x="25476" y="0"/>
                </a:lnTo>
                <a:lnTo>
                  <a:pt x="22936" y="4394"/>
                </a:lnTo>
                <a:lnTo>
                  <a:pt x="19227" y="8775"/>
                </a:lnTo>
                <a:lnTo>
                  <a:pt x="14351" y="13131"/>
                </a:lnTo>
                <a:lnTo>
                  <a:pt x="9182" y="9575"/>
                </a:lnTo>
                <a:lnTo>
                  <a:pt x="4394" y="5207"/>
                </a:lnTo>
                <a:lnTo>
                  <a:pt x="0" y="0"/>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6160236" y="3179965"/>
            <a:ext cx="27940" cy="103505"/>
          </a:xfrm>
          <a:custGeom>
            <a:avLst/>
            <a:gdLst/>
            <a:ahLst/>
            <a:cxnLst/>
            <a:rect l="l" t="t" r="r" b="b"/>
            <a:pathLst>
              <a:path w="27939" h="103504">
                <a:moveTo>
                  <a:pt x="27685" y="1955"/>
                </a:moveTo>
                <a:lnTo>
                  <a:pt x="19773" y="0"/>
                </a:lnTo>
                <a:lnTo>
                  <a:pt x="15923" y="14721"/>
                </a:lnTo>
                <a:lnTo>
                  <a:pt x="11344" y="28082"/>
                </a:lnTo>
                <a:lnTo>
                  <a:pt x="6036" y="40087"/>
                </a:lnTo>
                <a:lnTo>
                  <a:pt x="0" y="50736"/>
                </a:lnTo>
                <a:lnTo>
                  <a:pt x="3581" y="59169"/>
                </a:lnTo>
                <a:lnTo>
                  <a:pt x="6603" y="54737"/>
                </a:lnTo>
                <a:lnTo>
                  <a:pt x="9588" y="49707"/>
                </a:lnTo>
                <a:lnTo>
                  <a:pt x="12547" y="44081"/>
                </a:lnTo>
                <a:lnTo>
                  <a:pt x="12547" y="103251"/>
                </a:lnTo>
                <a:lnTo>
                  <a:pt x="20459" y="103251"/>
                </a:lnTo>
                <a:lnTo>
                  <a:pt x="20459" y="25793"/>
                </a:lnTo>
                <a:lnTo>
                  <a:pt x="23063" y="18516"/>
                </a:lnTo>
                <a:lnTo>
                  <a:pt x="25463" y="10566"/>
                </a:lnTo>
                <a:lnTo>
                  <a:pt x="27685" y="1955"/>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6202527" y="3226473"/>
            <a:ext cx="38100" cy="22860"/>
          </a:xfrm>
          <a:custGeom>
            <a:avLst/>
            <a:gdLst/>
            <a:ahLst/>
            <a:cxnLst/>
            <a:rect l="l" t="t" r="r" b="b"/>
            <a:pathLst>
              <a:path w="38100" h="22860">
                <a:moveTo>
                  <a:pt x="4432" y="22580"/>
                </a:moveTo>
                <a:lnTo>
                  <a:pt x="13797" y="19417"/>
                </a:lnTo>
                <a:lnTo>
                  <a:pt x="22499" y="15376"/>
                </a:lnTo>
                <a:lnTo>
                  <a:pt x="30537" y="10454"/>
                </a:lnTo>
                <a:lnTo>
                  <a:pt x="37909" y="4648"/>
                </a:lnTo>
                <a:lnTo>
                  <a:pt x="32423" y="0"/>
                </a:lnTo>
                <a:lnTo>
                  <a:pt x="25653" y="5186"/>
                </a:lnTo>
                <a:lnTo>
                  <a:pt x="17992" y="9658"/>
                </a:lnTo>
                <a:lnTo>
                  <a:pt x="9441" y="13415"/>
                </a:lnTo>
                <a:lnTo>
                  <a:pt x="0" y="16459"/>
                </a:lnTo>
                <a:lnTo>
                  <a:pt x="4432" y="22580"/>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6191630" y="3191478"/>
            <a:ext cx="0" cy="86995"/>
          </a:xfrm>
          <a:custGeom>
            <a:avLst/>
            <a:gdLst/>
            <a:ahLst/>
            <a:cxnLst/>
            <a:rect l="l" t="t" r="r" b="b"/>
            <a:pathLst>
              <a:path h="86995">
                <a:moveTo>
                  <a:pt x="0" y="0"/>
                </a:moveTo>
                <a:lnTo>
                  <a:pt x="0" y="86867"/>
                </a:lnTo>
              </a:path>
            </a:pathLst>
          </a:custGeom>
          <a:ln w="2574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p:nvPr/>
        </p:nvSpPr>
        <p:spPr>
          <a:xfrm>
            <a:off x="6203531" y="3237611"/>
            <a:ext cx="47625" cy="28575"/>
          </a:xfrm>
          <a:custGeom>
            <a:avLst/>
            <a:gdLst/>
            <a:ahLst/>
            <a:cxnLst/>
            <a:rect l="l" t="t" r="r" b="b"/>
            <a:pathLst>
              <a:path w="47625" h="28575">
                <a:moveTo>
                  <a:pt x="4533" y="28105"/>
                </a:moveTo>
                <a:lnTo>
                  <a:pt x="41606" y="9856"/>
                </a:lnTo>
                <a:lnTo>
                  <a:pt x="47409" y="4635"/>
                </a:lnTo>
                <a:lnTo>
                  <a:pt x="41656" y="0"/>
                </a:lnTo>
                <a:lnTo>
                  <a:pt x="36703" y="4698"/>
                </a:lnTo>
                <a:lnTo>
                  <a:pt x="31419" y="8623"/>
                </a:lnTo>
                <a:lnTo>
                  <a:pt x="0" y="21716"/>
                </a:lnTo>
                <a:lnTo>
                  <a:pt x="4533" y="28105"/>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p:nvPr/>
        </p:nvSpPr>
        <p:spPr>
          <a:xfrm>
            <a:off x="6203315" y="3249053"/>
            <a:ext cx="58419" cy="34925"/>
          </a:xfrm>
          <a:custGeom>
            <a:avLst/>
            <a:gdLst/>
            <a:ahLst/>
            <a:cxnLst/>
            <a:rect l="l" t="t" r="r" b="b"/>
            <a:pathLst>
              <a:path w="58420" h="34925">
                <a:moveTo>
                  <a:pt x="4533" y="34378"/>
                </a:moveTo>
                <a:lnTo>
                  <a:pt x="20362" y="29599"/>
                </a:lnTo>
                <a:lnTo>
                  <a:pt x="34567" y="23128"/>
                </a:lnTo>
                <a:lnTo>
                  <a:pt x="47151" y="14963"/>
                </a:lnTo>
                <a:lnTo>
                  <a:pt x="58115" y="5105"/>
                </a:lnTo>
                <a:lnTo>
                  <a:pt x="51841" y="0"/>
                </a:lnTo>
                <a:lnTo>
                  <a:pt x="41499" y="9196"/>
                </a:lnTo>
                <a:lnTo>
                  <a:pt x="29411" y="16857"/>
                </a:lnTo>
                <a:lnTo>
                  <a:pt x="15577" y="22983"/>
                </a:lnTo>
                <a:lnTo>
                  <a:pt x="0" y="27571"/>
                </a:lnTo>
                <a:lnTo>
                  <a:pt x="4533" y="34378"/>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p:nvPr/>
        </p:nvSpPr>
        <p:spPr>
          <a:xfrm>
            <a:off x="6310998" y="3222155"/>
            <a:ext cx="19685" cy="19685"/>
          </a:xfrm>
          <a:custGeom>
            <a:avLst/>
            <a:gdLst/>
            <a:ahLst/>
            <a:cxnLst/>
            <a:rect l="l" t="t" r="r" b="b"/>
            <a:pathLst>
              <a:path w="19685" h="19685">
                <a:moveTo>
                  <a:pt x="4114" y="1790"/>
                </a:moveTo>
                <a:lnTo>
                  <a:pt x="1371" y="3759"/>
                </a:lnTo>
                <a:lnTo>
                  <a:pt x="0" y="6375"/>
                </a:lnTo>
                <a:lnTo>
                  <a:pt x="0" y="9651"/>
                </a:lnTo>
                <a:lnTo>
                  <a:pt x="0" y="13588"/>
                </a:lnTo>
                <a:lnTo>
                  <a:pt x="1739" y="16484"/>
                </a:lnTo>
                <a:lnTo>
                  <a:pt x="5219" y="18351"/>
                </a:lnTo>
                <a:lnTo>
                  <a:pt x="6629" y="19088"/>
                </a:lnTo>
                <a:lnTo>
                  <a:pt x="8102" y="19456"/>
                </a:lnTo>
                <a:lnTo>
                  <a:pt x="9652" y="19456"/>
                </a:lnTo>
                <a:lnTo>
                  <a:pt x="13233" y="19456"/>
                </a:lnTo>
                <a:lnTo>
                  <a:pt x="16002" y="17945"/>
                </a:lnTo>
                <a:lnTo>
                  <a:pt x="17932" y="14922"/>
                </a:lnTo>
                <a:lnTo>
                  <a:pt x="18948" y="13309"/>
                </a:lnTo>
                <a:lnTo>
                  <a:pt x="19456" y="11582"/>
                </a:lnTo>
                <a:lnTo>
                  <a:pt x="19456" y="9753"/>
                </a:lnTo>
                <a:lnTo>
                  <a:pt x="19456" y="7188"/>
                </a:lnTo>
                <a:lnTo>
                  <a:pt x="18580" y="4991"/>
                </a:lnTo>
                <a:lnTo>
                  <a:pt x="16827" y="3162"/>
                </a:lnTo>
                <a:lnTo>
                  <a:pt x="14859" y="1054"/>
                </a:lnTo>
                <a:lnTo>
                  <a:pt x="12522" y="0"/>
                </a:lnTo>
                <a:lnTo>
                  <a:pt x="9804" y="0"/>
                </a:lnTo>
                <a:lnTo>
                  <a:pt x="7696" y="0"/>
                </a:lnTo>
                <a:lnTo>
                  <a:pt x="5803" y="596"/>
                </a:lnTo>
                <a:lnTo>
                  <a:pt x="4114" y="1790"/>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p:nvPr/>
        </p:nvSpPr>
        <p:spPr>
          <a:xfrm>
            <a:off x="5937224" y="3302444"/>
            <a:ext cx="89535" cy="89535"/>
          </a:xfrm>
          <a:custGeom>
            <a:avLst/>
            <a:gdLst/>
            <a:ahLst/>
            <a:cxnLst/>
            <a:rect l="l" t="t" r="r" b="b"/>
            <a:pathLst>
              <a:path w="89535" h="89535">
                <a:moveTo>
                  <a:pt x="23672" y="26047"/>
                </a:moveTo>
                <a:lnTo>
                  <a:pt x="0" y="29159"/>
                </a:lnTo>
                <a:lnTo>
                  <a:pt x="838" y="37490"/>
                </a:lnTo>
                <a:lnTo>
                  <a:pt x="23672" y="34226"/>
                </a:lnTo>
                <a:lnTo>
                  <a:pt x="23672" y="73558"/>
                </a:lnTo>
                <a:lnTo>
                  <a:pt x="23672" y="80695"/>
                </a:lnTo>
                <a:lnTo>
                  <a:pt x="25831" y="85166"/>
                </a:lnTo>
                <a:lnTo>
                  <a:pt x="57683" y="89014"/>
                </a:lnTo>
                <a:lnTo>
                  <a:pt x="64260" y="88952"/>
                </a:lnTo>
                <a:lnTo>
                  <a:pt x="70751" y="88765"/>
                </a:lnTo>
                <a:lnTo>
                  <a:pt x="77157" y="88451"/>
                </a:lnTo>
                <a:lnTo>
                  <a:pt x="83477" y="88011"/>
                </a:lnTo>
                <a:lnTo>
                  <a:pt x="83477" y="79146"/>
                </a:lnTo>
                <a:lnTo>
                  <a:pt x="75745" y="79839"/>
                </a:lnTo>
                <a:lnTo>
                  <a:pt x="68210" y="80335"/>
                </a:lnTo>
                <a:lnTo>
                  <a:pt x="60872" y="80634"/>
                </a:lnTo>
                <a:lnTo>
                  <a:pt x="53733" y="80733"/>
                </a:lnTo>
                <a:lnTo>
                  <a:pt x="44348" y="80733"/>
                </a:lnTo>
                <a:lnTo>
                  <a:pt x="38404" y="80276"/>
                </a:lnTo>
                <a:lnTo>
                  <a:pt x="35902" y="79362"/>
                </a:lnTo>
                <a:lnTo>
                  <a:pt x="33477" y="78447"/>
                </a:lnTo>
                <a:lnTo>
                  <a:pt x="32270" y="75895"/>
                </a:lnTo>
                <a:lnTo>
                  <a:pt x="32270" y="71716"/>
                </a:lnTo>
                <a:lnTo>
                  <a:pt x="32270" y="33058"/>
                </a:lnTo>
                <a:lnTo>
                  <a:pt x="78943" y="26365"/>
                </a:lnTo>
                <a:lnTo>
                  <a:pt x="77215" y="31496"/>
                </a:lnTo>
                <a:lnTo>
                  <a:pt x="74599" y="36309"/>
                </a:lnTo>
                <a:lnTo>
                  <a:pt x="71081" y="40817"/>
                </a:lnTo>
                <a:lnTo>
                  <a:pt x="66827" y="46266"/>
                </a:lnTo>
                <a:lnTo>
                  <a:pt x="61747" y="50622"/>
                </a:lnTo>
                <a:lnTo>
                  <a:pt x="55841" y="53886"/>
                </a:lnTo>
                <a:lnTo>
                  <a:pt x="62217" y="59537"/>
                </a:lnTo>
                <a:lnTo>
                  <a:pt x="70704" y="53194"/>
                </a:lnTo>
                <a:lnTo>
                  <a:pt x="78068" y="45023"/>
                </a:lnTo>
                <a:lnTo>
                  <a:pt x="84311" y="35025"/>
                </a:lnTo>
                <a:lnTo>
                  <a:pt x="89433" y="23202"/>
                </a:lnTo>
                <a:lnTo>
                  <a:pt x="83997" y="17932"/>
                </a:lnTo>
                <a:lnTo>
                  <a:pt x="32270" y="24841"/>
                </a:lnTo>
                <a:lnTo>
                  <a:pt x="32270" y="0"/>
                </a:lnTo>
                <a:lnTo>
                  <a:pt x="23672" y="0"/>
                </a:lnTo>
                <a:lnTo>
                  <a:pt x="23672" y="26047"/>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p:nvPr/>
        </p:nvSpPr>
        <p:spPr>
          <a:xfrm>
            <a:off x="6060185" y="3303181"/>
            <a:ext cx="64769" cy="22860"/>
          </a:xfrm>
          <a:custGeom>
            <a:avLst/>
            <a:gdLst/>
            <a:ahLst/>
            <a:cxnLst/>
            <a:rect l="l" t="t" r="r" b="b"/>
            <a:pathLst>
              <a:path w="64770" h="22860">
                <a:moveTo>
                  <a:pt x="64287" y="14084"/>
                </a:moveTo>
                <a:lnTo>
                  <a:pt x="49566" y="9981"/>
                </a:lnTo>
                <a:lnTo>
                  <a:pt x="34148" y="6265"/>
                </a:lnTo>
                <a:lnTo>
                  <a:pt x="18033" y="2938"/>
                </a:lnTo>
                <a:lnTo>
                  <a:pt x="1219" y="0"/>
                </a:lnTo>
                <a:lnTo>
                  <a:pt x="0" y="8128"/>
                </a:lnTo>
                <a:lnTo>
                  <a:pt x="16916" y="11232"/>
                </a:lnTo>
                <a:lnTo>
                  <a:pt x="33069" y="14641"/>
                </a:lnTo>
                <a:lnTo>
                  <a:pt x="48457" y="18352"/>
                </a:lnTo>
                <a:lnTo>
                  <a:pt x="63080" y="22364"/>
                </a:lnTo>
                <a:lnTo>
                  <a:pt x="64287" y="14084"/>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p:nvPr/>
        </p:nvSpPr>
        <p:spPr>
          <a:xfrm>
            <a:off x="6062040" y="3334398"/>
            <a:ext cx="57150" cy="22225"/>
          </a:xfrm>
          <a:custGeom>
            <a:avLst/>
            <a:gdLst/>
            <a:ahLst/>
            <a:cxnLst/>
            <a:rect l="l" t="t" r="r" b="b"/>
            <a:pathLst>
              <a:path w="57150" h="22225">
                <a:moveTo>
                  <a:pt x="56997" y="13715"/>
                </a:moveTo>
                <a:lnTo>
                  <a:pt x="43709" y="9579"/>
                </a:lnTo>
                <a:lnTo>
                  <a:pt x="30000" y="5915"/>
                </a:lnTo>
                <a:lnTo>
                  <a:pt x="15867" y="2721"/>
                </a:lnTo>
                <a:lnTo>
                  <a:pt x="1308" y="0"/>
                </a:lnTo>
                <a:lnTo>
                  <a:pt x="0" y="8445"/>
                </a:lnTo>
                <a:lnTo>
                  <a:pt x="14813" y="11188"/>
                </a:lnTo>
                <a:lnTo>
                  <a:pt x="29041" y="14352"/>
                </a:lnTo>
                <a:lnTo>
                  <a:pt x="42683" y="17937"/>
                </a:lnTo>
                <a:lnTo>
                  <a:pt x="55740" y="21945"/>
                </a:lnTo>
                <a:lnTo>
                  <a:pt x="56997" y="13715"/>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p:nvPr/>
        </p:nvSpPr>
        <p:spPr>
          <a:xfrm>
            <a:off x="6050699" y="3365411"/>
            <a:ext cx="76835" cy="29209"/>
          </a:xfrm>
          <a:custGeom>
            <a:avLst/>
            <a:gdLst/>
            <a:ahLst/>
            <a:cxnLst/>
            <a:rect l="l" t="t" r="r" b="b"/>
            <a:pathLst>
              <a:path w="76835" h="29210">
                <a:moveTo>
                  <a:pt x="76669" y="20091"/>
                </a:moveTo>
                <a:lnTo>
                  <a:pt x="60448" y="14941"/>
                </a:lnTo>
                <a:lnTo>
                  <a:pt x="42570" y="9874"/>
                </a:lnTo>
                <a:lnTo>
                  <a:pt x="23034" y="4893"/>
                </a:lnTo>
                <a:lnTo>
                  <a:pt x="1841" y="0"/>
                </a:lnTo>
                <a:lnTo>
                  <a:pt x="0" y="8648"/>
                </a:lnTo>
                <a:lnTo>
                  <a:pt x="17611" y="12613"/>
                </a:lnTo>
                <a:lnTo>
                  <a:pt x="36006" y="17284"/>
                </a:lnTo>
                <a:lnTo>
                  <a:pt x="55183" y="22661"/>
                </a:lnTo>
                <a:lnTo>
                  <a:pt x="75145" y="28740"/>
                </a:lnTo>
                <a:lnTo>
                  <a:pt x="76669" y="20091"/>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35"/>
          <p:cNvSpPr/>
          <p:nvPr/>
        </p:nvSpPr>
        <p:spPr>
          <a:xfrm>
            <a:off x="6153848" y="3301606"/>
            <a:ext cx="90805" cy="94615"/>
          </a:xfrm>
          <a:custGeom>
            <a:avLst/>
            <a:gdLst/>
            <a:ahLst/>
            <a:cxnLst/>
            <a:rect l="l" t="t" r="r" b="b"/>
            <a:pathLst>
              <a:path w="90804" h="94614">
                <a:moveTo>
                  <a:pt x="42138" y="24625"/>
                </a:moveTo>
                <a:lnTo>
                  <a:pt x="0" y="24625"/>
                </a:lnTo>
                <a:lnTo>
                  <a:pt x="0" y="32372"/>
                </a:lnTo>
                <a:lnTo>
                  <a:pt x="42138" y="32372"/>
                </a:lnTo>
                <a:lnTo>
                  <a:pt x="42138" y="36385"/>
                </a:lnTo>
                <a:lnTo>
                  <a:pt x="42138" y="40995"/>
                </a:lnTo>
                <a:lnTo>
                  <a:pt x="42036" y="44843"/>
                </a:lnTo>
                <a:lnTo>
                  <a:pt x="41821" y="47929"/>
                </a:lnTo>
                <a:lnTo>
                  <a:pt x="41325" y="55524"/>
                </a:lnTo>
                <a:lnTo>
                  <a:pt x="13614" y="87007"/>
                </a:lnTo>
                <a:lnTo>
                  <a:pt x="19088" y="94132"/>
                </a:lnTo>
                <a:lnTo>
                  <a:pt x="49047" y="59689"/>
                </a:lnTo>
                <a:lnTo>
                  <a:pt x="50685" y="46583"/>
                </a:lnTo>
                <a:lnTo>
                  <a:pt x="50685" y="36283"/>
                </a:lnTo>
                <a:lnTo>
                  <a:pt x="50685" y="32372"/>
                </a:lnTo>
                <a:lnTo>
                  <a:pt x="90754" y="32372"/>
                </a:lnTo>
                <a:lnTo>
                  <a:pt x="90754" y="24625"/>
                </a:lnTo>
                <a:lnTo>
                  <a:pt x="50685" y="24625"/>
                </a:lnTo>
                <a:lnTo>
                  <a:pt x="50685" y="0"/>
                </a:lnTo>
                <a:lnTo>
                  <a:pt x="42138" y="0"/>
                </a:lnTo>
                <a:lnTo>
                  <a:pt x="42138" y="24625"/>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6"/>
          <p:cNvSpPr/>
          <p:nvPr/>
        </p:nvSpPr>
        <p:spPr>
          <a:xfrm>
            <a:off x="6252432" y="3346894"/>
            <a:ext cx="109220" cy="0"/>
          </a:xfrm>
          <a:custGeom>
            <a:avLst/>
            <a:gdLst/>
            <a:ahLst/>
            <a:cxnLst/>
            <a:rect l="l" t="t" r="r" b="b"/>
            <a:pathLst>
              <a:path w="109220">
                <a:moveTo>
                  <a:pt x="0" y="0"/>
                </a:moveTo>
                <a:lnTo>
                  <a:pt x="109016" y="0"/>
                </a:lnTo>
              </a:path>
            </a:pathLst>
          </a:custGeom>
          <a:ln w="26327">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7"/>
          <p:cNvSpPr/>
          <p:nvPr/>
        </p:nvSpPr>
        <p:spPr>
          <a:xfrm>
            <a:off x="6365316" y="3297593"/>
            <a:ext cx="99695" cy="86360"/>
          </a:xfrm>
          <a:custGeom>
            <a:avLst/>
            <a:gdLst/>
            <a:ahLst/>
            <a:cxnLst/>
            <a:rect l="l" t="t" r="r" b="b"/>
            <a:pathLst>
              <a:path w="99695" h="86360">
                <a:moveTo>
                  <a:pt x="12865" y="85750"/>
                </a:moveTo>
                <a:lnTo>
                  <a:pt x="87172" y="85750"/>
                </a:lnTo>
                <a:lnTo>
                  <a:pt x="87172" y="46037"/>
                </a:lnTo>
                <a:lnTo>
                  <a:pt x="87591" y="46075"/>
                </a:lnTo>
                <a:lnTo>
                  <a:pt x="88176" y="46088"/>
                </a:lnTo>
                <a:lnTo>
                  <a:pt x="88912" y="46088"/>
                </a:lnTo>
                <a:lnTo>
                  <a:pt x="93649" y="46088"/>
                </a:lnTo>
                <a:lnTo>
                  <a:pt x="96532" y="44653"/>
                </a:lnTo>
                <a:lnTo>
                  <a:pt x="97561" y="41770"/>
                </a:lnTo>
                <a:lnTo>
                  <a:pt x="98437" y="39382"/>
                </a:lnTo>
                <a:lnTo>
                  <a:pt x="98958" y="35496"/>
                </a:lnTo>
                <a:lnTo>
                  <a:pt x="99136" y="30111"/>
                </a:lnTo>
                <a:lnTo>
                  <a:pt x="66281" y="30111"/>
                </a:lnTo>
                <a:lnTo>
                  <a:pt x="66281" y="24206"/>
                </a:lnTo>
                <a:lnTo>
                  <a:pt x="90068" y="24206"/>
                </a:lnTo>
                <a:lnTo>
                  <a:pt x="90068" y="6388"/>
                </a:lnTo>
                <a:lnTo>
                  <a:pt x="66281" y="6388"/>
                </a:lnTo>
                <a:lnTo>
                  <a:pt x="66281" y="0"/>
                </a:lnTo>
                <a:lnTo>
                  <a:pt x="58318" y="0"/>
                </a:lnTo>
                <a:lnTo>
                  <a:pt x="58318" y="6388"/>
                </a:lnTo>
                <a:lnTo>
                  <a:pt x="41922" y="6388"/>
                </a:lnTo>
                <a:lnTo>
                  <a:pt x="41922" y="0"/>
                </a:lnTo>
                <a:lnTo>
                  <a:pt x="33794" y="0"/>
                </a:lnTo>
                <a:lnTo>
                  <a:pt x="33794" y="6388"/>
                </a:lnTo>
                <a:lnTo>
                  <a:pt x="3111" y="6388"/>
                </a:lnTo>
                <a:lnTo>
                  <a:pt x="3111" y="12445"/>
                </a:lnTo>
                <a:lnTo>
                  <a:pt x="33794" y="12445"/>
                </a:lnTo>
                <a:lnTo>
                  <a:pt x="33794" y="18465"/>
                </a:lnTo>
                <a:lnTo>
                  <a:pt x="9804" y="18465"/>
                </a:lnTo>
                <a:lnTo>
                  <a:pt x="8547" y="25628"/>
                </a:lnTo>
                <a:lnTo>
                  <a:pt x="7226" y="31432"/>
                </a:lnTo>
                <a:lnTo>
                  <a:pt x="5854" y="35864"/>
                </a:lnTo>
                <a:lnTo>
                  <a:pt x="26263" y="35864"/>
                </a:lnTo>
                <a:lnTo>
                  <a:pt x="21813" y="38850"/>
                </a:lnTo>
                <a:lnTo>
                  <a:pt x="15951" y="41427"/>
                </a:lnTo>
                <a:lnTo>
                  <a:pt x="8679" y="43594"/>
                </a:lnTo>
                <a:lnTo>
                  <a:pt x="0" y="45351"/>
                </a:lnTo>
                <a:lnTo>
                  <a:pt x="4216" y="51257"/>
                </a:lnTo>
                <a:lnTo>
                  <a:pt x="6921" y="50736"/>
                </a:lnTo>
                <a:lnTo>
                  <a:pt x="9804" y="49961"/>
                </a:lnTo>
                <a:lnTo>
                  <a:pt x="12865" y="48945"/>
                </a:lnTo>
                <a:lnTo>
                  <a:pt x="12865" y="85750"/>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8"/>
          <p:cNvSpPr/>
          <p:nvPr/>
        </p:nvSpPr>
        <p:spPr>
          <a:xfrm>
            <a:off x="6391528" y="3333458"/>
            <a:ext cx="32384" cy="7620"/>
          </a:xfrm>
          <a:custGeom>
            <a:avLst/>
            <a:gdLst/>
            <a:ahLst/>
            <a:cxnLst/>
            <a:rect l="l" t="t" r="r" b="b"/>
            <a:pathLst>
              <a:path w="32385" h="7620">
                <a:moveTo>
                  <a:pt x="9753" y="0"/>
                </a:moveTo>
                <a:lnTo>
                  <a:pt x="32105" y="0"/>
                </a:lnTo>
                <a:lnTo>
                  <a:pt x="32105" y="7543"/>
                </a:lnTo>
                <a:lnTo>
                  <a:pt x="0" y="7543"/>
                </a:lnTo>
                <a:lnTo>
                  <a:pt x="4241" y="5321"/>
                </a:lnTo>
                <a:lnTo>
                  <a:pt x="7505" y="2806"/>
                </a:lnTo>
                <a:lnTo>
                  <a:pt x="9753" y="0"/>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39"/>
          <p:cNvSpPr/>
          <p:nvPr/>
        </p:nvSpPr>
        <p:spPr>
          <a:xfrm>
            <a:off x="6431597" y="3333458"/>
            <a:ext cx="24765" cy="7620"/>
          </a:xfrm>
          <a:custGeom>
            <a:avLst/>
            <a:gdLst/>
            <a:ahLst/>
            <a:cxnLst/>
            <a:rect l="l" t="t" r="r" b="b"/>
            <a:pathLst>
              <a:path w="24764" h="7620">
                <a:moveTo>
                  <a:pt x="0" y="0"/>
                </a:moveTo>
                <a:lnTo>
                  <a:pt x="24256" y="0"/>
                </a:lnTo>
                <a:lnTo>
                  <a:pt x="23914" y="1612"/>
                </a:lnTo>
                <a:lnTo>
                  <a:pt x="23685" y="2565"/>
                </a:lnTo>
                <a:lnTo>
                  <a:pt x="23571" y="2844"/>
                </a:lnTo>
                <a:lnTo>
                  <a:pt x="23152" y="3975"/>
                </a:lnTo>
                <a:lnTo>
                  <a:pt x="22059" y="4533"/>
                </a:lnTo>
                <a:lnTo>
                  <a:pt x="20307" y="4533"/>
                </a:lnTo>
                <a:lnTo>
                  <a:pt x="17068" y="4533"/>
                </a:lnTo>
                <a:lnTo>
                  <a:pt x="14236" y="4356"/>
                </a:lnTo>
                <a:lnTo>
                  <a:pt x="11810" y="4013"/>
                </a:lnTo>
                <a:lnTo>
                  <a:pt x="12395" y="7543"/>
                </a:lnTo>
                <a:lnTo>
                  <a:pt x="0" y="7543"/>
                </a:lnTo>
                <a:lnTo>
                  <a:pt x="0" y="0"/>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40"/>
          <p:cNvSpPr/>
          <p:nvPr/>
        </p:nvSpPr>
        <p:spPr>
          <a:xfrm>
            <a:off x="6386461" y="3346589"/>
            <a:ext cx="57785" cy="6985"/>
          </a:xfrm>
          <a:custGeom>
            <a:avLst/>
            <a:gdLst/>
            <a:ahLst/>
            <a:cxnLst/>
            <a:rect l="l" t="t" r="r" b="b"/>
            <a:pathLst>
              <a:path w="57785" h="6985">
                <a:moveTo>
                  <a:pt x="57581" y="6540"/>
                </a:moveTo>
                <a:lnTo>
                  <a:pt x="0" y="6540"/>
                </a:lnTo>
                <a:lnTo>
                  <a:pt x="0" y="0"/>
                </a:lnTo>
                <a:lnTo>
                  <a:pt x="57581" y="0"/>
                </a:lnTo>
                <a:lnTo>
                  <a:pt x="57581" y="6540"/>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object 41"/>
          <p:cNvSpPr/>
          <p:nvPr/>
        </p:nvSpPr>
        <p:spPr>
          <a:xfrm>
            <a:off x="6404711" y="3321799"/>
            <a:ext cx="19050" cy="6350"/>
          </a:xfrm>
          <a:custGeom>
            <a:avLst/>
            <a:gdLst/>
            <a:ahLst/>
            <a:cxnLst/>
            <a:rect l="l" t="t" r="r" b="b"/>
            <a:pathLst>
              <a:path w="19050" h="6350">
                <a:moveTo>
                  <a:pt x="1739" y="0"/>
                </a:moveTo>
                <a:lnTo>
                  <a:pt x="18923" y="0"/>
                </a:lnTo>
                <a:lnTo>
                  <a:pt x="18923" y="5905"/>
                </a:lnTo>
                <a:lnTo>
                  <a:pt x="0" y="5905"/>
                </a:lnTo>
                <a:lnTo>
                  <a:pt x="762" y="4076"/>
                </a:lnTo>
                <a:lnTo>
                  <a:pt x="1346" y="2108"/>
                </a:lnTo>
                <a:lnTo>
                  <a:pt x="1739" y="0"/>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p:cNvSpPr/>
          <p:nvPr/>
        </p:nvSpPr>
        <p:spPr>
          <a:xfrm>
            <a:off x="6380759" y="3321799"/>
            <a:ext cx="17780" cy="6350"/>
          </a:xfrm>
          <a:custGeom>
            <a:avLst/>
            <a:gdLst/>
            <a:ahLst/>
            <a:cxnLst/>
            <a:rect l="l" t="t" r="r" b="b"/>
            <a:pathLst>
              <a:path w="17779" h="6350">
                <a:moveTo>
                  <a:pt x="0" y="5905"/>
                </a:moveTo>
                <a:lnTo>
                  <a:pt x="165" y="5270"/>
                </a:lnTo>
                <a:lnTo>
                  <a:pt x="482" y="3835"/>
                </a:lnTo>
                <a:lnTo>
                  <a:pt x="825" y="2082"/>
                </a:lnTo>
                <a:lnTo>
                  <a:pt x="1219" y="0"/>
                </a:lnTo>
                <a:lnTo>
                  <a:pt x="17614" y="0"/>
                </a:lnTo>
                <a:lnTo>
                  <a:pt x="17157" y="2247"/>
                </a:lnTo>
                <a:lnTo>
                  <a:pt x="16471" y="4216"/>
                </a:lnTo>
                <a:lnTo>
                  <a:pt x="15557" y="5905"/>
                </a:lnTo>
                <a:lnTo>
                  <a:pt x="0" y="5905"/>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object 43"/>
          <p:cNvSpPr/>
          <p:nvPr/>
        </p:nvSpPr>
        <p:spPr>
          <a:xfrm>
            <a:off x="6386461" y="3358616"/>
            <a:ext cx="57785" cy="6985"/>
          </a:xfrm>
          <a:custGeom>
            <a:avLst/>
            <a:gdLst/>
            <a:ahLst/>
            <a:cxnLst/>
            <a:rect l="l" t="t" r="r" b="b"/>
            <a:pathLst>
              <a:path w="57785" h="6985">
                <a:moveTo>
                  <a:pt x="57581" y="6591"/>
                </a:moveTo>
                <a:lnTo>
                  <a:pt x="0" y="6591"/>
                </a:lnTo>
                <a:lnTo>
                  <a:pt x="0" y="0"/>
                </a:lnTo>
                <a:lnTo>
                  <a:pt x="57581" y="0"/>
                </a:lnTo>
                <a:lnTo>
                  <a:pt x="57581" y="6591"/>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object 44"/>
          <p:cNvSpPr/>
          <p:nvPr/>
        </p:nvSpPr>
        <p:spPr>
          <a:xfrm>
            <a:off x="6386461" y="3370580"/>
            <a:ext cx="57785" cy="7620"/>
          </a:xfrm>
          <a:custGeom>
            <a:avLst/>
            <a:gdLst/>
            <a:ahLst/>
            <a:cxnLst/>
            <a:rect l="l" t="t" r="r" b="b"/>
            <a:pathLst>
              <a:path w="57785" h="7620">
                <a:moveTo>
                  <a:pt x="57581" y="7010"/>
                </a:moveTo>
                <a:lnTo>
                  <a:pt x="0" y="7010"/>
                </a:lnTo>
                <a:lnTo>
                  <a:pt x="0" y="0"/>
                </a:lnTo>
                <a:lnTo>
                  <a:pt x="57581" y="0"/>
                </a:lnTo>
                <a:lnTo>
                  <a:pt x="57581" y="7010"/>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object 45"/>
          <p:cNvSpPr/>
          <p:nvPr/>
        </p:nvSpPr>
        <p:spPr>
          <a:xfrm>
            <a:off x="6366890" y="3383559"/>
            <a:ext cx="38735" cy="17145"/>
          </a:xfrm>
          <a:custGeom>
            <a:avLst/>
            <a:gdLst/>
            <a:ahLst/>
            <a:cxnLst/>
            <a:rect l="l" t="t" r="r" b="b"/>
            <a:pathLst>
              <a:path w="38735" h="17145">
                <a:moveTo>
                  <a:pt x="5537" y="16865"/>
                </a:moveTo>
                <a:lnTo>
                  <a:pt x="14140" y="14732"/>
                </a:lnTo>
                <a:lnTo>
                  <a:pt x="22442" y="12069"/>
                </a:lnTo>
                <a:lnTo>
                  <a:pt x="30442" y="8880"/>
                </a:lnTo>
                <a:lnTo>
                  <a:pt x="38138" y="5168"/>
                </a:lnTo>
                <a:lnTo>
                  <a:pt x="31915" y="0"/>
                </a:lnTo>
                <a:lnTo>
                  <a:pt x="24892" y="3128"/>
                </a:lnTo>
                <a:lnTo>
                  <a:pt x="17233" y="5884"/>
                </a:lnTo>
                <a:lnTo>
                  <a:pt x="8937" y="8267"/>
                </a:lnTo>
                <a:lnTo>
                  <a:pt x="0" y="10274"/>
                </a:lnTo>
                <a:lnTo>
                  <a:pt x="5537" y="16865"/>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object 46"/>
          <p:cNvSpPr/>
          <p:nvPr/>
        </p:nvSpPr>
        <p:spPr>
          <a:xfrm>
            <a:off x="6423634" y="3383762"/>
            <a:ext cx="39370" cy="17145"/>
          </a:xfrm>
          <a:custGeom>
            <a:avLst/>
            <a:gdLst/>
            <a:ahLst/>
            <a:cxnLst/>
            <a:rect l="l" t="t" r="r" b="b"/>
            <a:pathLst>
              <a:path w="39370" h="17145">
                <a:moveTo>
                  <a:pt x="39293" y="10071"/>
                </a:moveTo>
                <a:lnTo>
                  <a:pt x="30539" y="7011"/>
                </a:lnTo>
                <a:lnTo>
                  <a:pt x="21955" y="4311"/>
                </a:lnTo>
                <a:lnTo>
                  <a:pt x="13537" y="1973"/>
                </a:lnTo>
                <a:lnTo>
                  <a:pt x="5283" y="0"/>
                </a:lnTo>
                <a:lnTo>
                  <a:pt x="0" y="5435"/>
                </a:lnTo>
                <a:lnTo>
                  <a:pt x="8843" y="8031"/>
                </a:lnTo>
                <a:lnTo>
                  <a:pt x="17391" y="10750"/>
                </a:lnTo>
                <a:lnTo>
                  <a:pt x="25640" y="13593"/>
                </a:lnTo>
                <a:lnTo>
                  <a:pt x="33591" y="16560"/>
                </a:lnTo>
                <a:lnTo>
                  <a:pt x="39293" y="10071"/>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object 47"/>
          <p:cNvSpPr txBox="1"/>
          <p:nvPr/>
        </p:nvSpPr>
        <p:spPr>
          <a:xfrm>
            <a:off x="5916498" y="3152230"/>
            <a:ext cx="565785" cy="272415"/>
          </a:xfrm>
          <a:prstGeom prst="rect">
            <a:avLst/>
          </a:prstGeom>
        </p:spPr>
        <p:txBody>
          <a:bodyPr vert="horz" wrap="square" lIns="0" tIns="12700" rIns="0" bIns="0" rtlCol="0">
            <a:spAutoFit/>
          </a:bodyPr>
          <a:lstStyle/>
          <a:p>
            <a:pPr marL="107950" marR="0" lvl="0" indent="0" algn="ctr" defTabSz="914400" rtl="0" eaLnBrk="1" fontAlgn="auto" latinLnBrk="0" hangingPunct="1">
              <a:lnSpc>
                <a:spcPts val="969"/>
              </a:lnSpc>
              <a:spcBef>
                <a:spcPts val="100"/>
              </a:spcBef>
              <a:spcAft>
                <a:spcPts val="0"/>
              </a:spcAft>
              <a:buClrTx/>
              <a:buSzTx/>
              <a:buFontTx/>
              <a:buNone/>
              <a:tabLst/>
              <a:defRPr/>
            </a:pPr>
            <a:r>
              <a:rPr kumimoji="1" sz="850" b="0" i="0" u="none" strike="noStrike" kern="1200" cap="none" spc="0" normalizeH="0" baseline="0" noProof="0" dirty="0">
                <a:ln>
                  <a:noFill/>
                </a:ln>
                <a:solidFill>
                  <a:srgbClr val="231F20"/>
                </a:solidFill>
                <a:effectLst/>
                <a:uLnTx/>
                <a:uFillTx/>
                <a:latin typeface="HGP創英角ｺﾞｼｯｸUB" panose="020B0900000000000000" pitchFamily="50" charset="-128"/>
                <a:ea typeface="HGP創英角ｺﾞｼｯｸUB" panose="020B0900000000000000" pitchFamily="50" charset="-128"/>
                <a:cs typeface="Noto Sans CJK JP Regular"/>
              </a:rPr>
              <a:t>研修・</a:t>
            </a:r>
            <a:r>
              <a:rPr kumimoji="1" sz="850" b="0" i="0" u="none" strike="noStrike" kern="1200" cap="none" spc="-5" normalizeH="0" baseline="0" noProof="0" dirty="0">
                <a:ln>
                  <a:noFill/>
                </a:ln>
                <a:solidFill>
                  <a:srgbClr val="231F20"/>
                </a:solidFill>
                <a:effectLst/>
                <a:uLnTx/>
                <a:uFillTx/>
                <a:latin typeface="HGP創英角ｺﾞｼｯｸUB" panose="020B0900000000000000" pitchFamily="50" charset="-128"/>
                <a:ea typeface="HGP創英角ｺﾞｼｯｸUB" panose="020B0900000000000000" pitchFamily="50" charset="-128"/>
                <a:cs typeface="Noto Sans CJK JP Regular"/>
              </a:rPr>
              <a:t> </a:t>
            </a:r>
            <a:r>
              <a:rPr kumimoji="1" sz="850" b="0" i="0" u="heavy" strike="noStrike" kern="1200" cap="none" spc="0" normalizeH="0" baseline="0" noProof="0" dirty="0">
                <a:ln>
                  <a:noFill/>
                </a:ln>
                <a:solidFill>
                  <a:srgbClr val="231F20"/>
                </a:solidFill>
                <a:effectLst/>
                <a:uLnTx/>
                <a:uFill>
                  <a:solidFill>
                    <a:srgbClr val="FFFFFF"/>
                  </a:solidFill>
                </a:uFill>
                <a:latin typeface="HGP創英角ｺﾞｼｯｸUB" panose="020B0900000000000000" pitchFamily="50" charset="-128"/>
                <a:ea typeface="HGP創英角ｺﾞｼｯｸUB" panose="020B0900000000000000" pitchFamily="50" charset="-128"/>
                <a:cs typeface="Times New Roman"/>
              </a:rPr>
              <a:t> </a:t>
            </a:r>
            <a:r>
              <a:rPr kumimoji="1" sz="850" b="0" i="0" u="heavy" strike="noStrike" kern="1200" cap="none" spc="30" normalizeH="0" baseline="0" noProof="0" dirty="0">
                <a:ln>
                  <a:noFill/>
                </a:ln>
                <a:solidFill>
                  <a:srgbClr val="231F20"/>
                </a:solidFill>
                <a:effectLst/>
                <a:uLnTx/>
                <a:uFill>
                  <a:solidFill>
                    <a:srgbClr val="FFFFFF"/>
                  </a:solidFill>
                </a:uFill>
                <a:latin typeface="HGP創英角ｺﾞｼｯｸUB" panose="020B0900000000000000" pitchFamily="50" charset="-128"/>
                <a:ea typeface="HGP創英角ｺﾞｼｯｸUB" panose="020B0900000000000000" pitchFamily="50" charset="-128"/>
                <a:cs typeface="Times New Roman"/>
              </a:rPr>
              <a:t> </a:t>
            </a:r>
            <a:endParaRPr kumimoji="1" sz="85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a:endParaRPr>
          </a:p>
          <a:p>
            <a:pPr marL="0" marR="0" lvl="0" indent="0" algn="ctr" defTabSz="914400" rtl="0" eaLnBrk="1" fontAlgn="auto" latinLnBrk="0" hangingPunct="1">
              <a:lnSpc>
                <a:spcPts val="969"/>
              </a:lnSpc>
              <a:spcBef>
                <a:spcPts val="0"/>
              </a:spcBef>
              <a:spcAft>
                <a:spcPts val="0"/>
              </a:spcAft>
              <a:buClrTx/>
              <a:buSzTx/>
              <a:buFontTx/>
              <a:buNone/>
              <a:tabLst/>
              <a:defRPr/>
            </a:pPr>
            <a:r>
              <a:rPr kumimoji="1" sz="850" b="0" i="0" u="none" strike="noStrike" kern="1200" cap="none" spc="0" normalizeH="0" baseline="0" noProof="0" dirty="0">
                <a:ln>
                  <a:noFill/>
                </a:ln>
                <a:solidFill>
                  <a:srgbClr val="231F20"/>
                </a:solidFill>
                <a:effectLst/>
                <a:uLnTx/>
                <a:uFillTx/>
                <a:latin typeface="HGP創英角ｺﾞｼｯｸUB" panose="020B0900000000000000" pitchFamily="50" charset="-128"/>
                <a:ea typeface="HGP創英角ｺﾞｼｯｸUB" panose="020B0900000000000000" pitchFamily="50" charset="-128"/>
                <a:cs typeface="Noto Sans CJK JP Regular"/>
              </a:rPr>
              <a:t>セミナー費</a:t>
            </a:r>
            <a:endParaRPr kumimoji="1" sz="85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48" name="object 48"/>
          <p:cNvSpPr/>
          <p:nvPr/>
        </p:nvSpPr>
        <p:spPr>
          <a:xfrm>
            <a:off x="6820071" y="3897153"/>
            <a:ext cx="333781" cy="121678"/>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object 49"/>
          <p:cNvSpPr txBox="1"/>
          <p:nvPr/>
        </p:nvSpPr>
        <p:spPr>
          <a:xfrm>
            <a:off x="6812901" y="3878644"/>
            <a:ext cx="349885" cy="14362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850" b="0" i="0" u="none" strike="noStrike" kern="1200" cap="none" spc="0" normalizeH="0" baseline="0" noProof="0" dirty="0">
                <a:ln>
                  <a:noFill/>
                </a:ln>
                <a:solidFill>
                  <a:srgbClr val="231F20"/>
                </a:solidFill>
                <a:effectLst/>
                <a:uLnTx/>
                <a:uFillTx/>
                <a:latin typeface="HGP創英角ｺﾞｼｯｸUB" panose="020B0900000000000000" pitchFamily="50" charset="-128"/>
                <a:ea typeface="HGP創英角ｺﾞｼｯｸUB" panose="020B0900000000000000" pitchFamily="50" charset="-128"/>
                <a:cs typeface="Noto Sans CJK JP Regular"/>
              </a:rPr>
              <a:t>人件費</a:t>
            </a:r>
            <a:endParaRPr kumimoji="1" sz="85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50" name="object 50"/>
          <p:cNvSpPr/>
          <p:nvPr/>
        </p:nvSpPr>
        <p:spPr>
          <a:xfrm>
            <a:off x="6491789" y="4619911"/>
            <a:ext cx="550456" cy="120827"/>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object 51"/>
          <p:cNvSpPr txBox="1"/>
          <p:nvPr/>
        </p:nvSpPr>
        <p:spPr>
          <a:xfrm>
            <a:off x="6485293" y="4600550"/>
            <a:ext cx="565785" cy="14362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850" b="0" i="0" u="none" strike="noStrike" kern="1200" cap="none" spc="0" normalizeH="0" baseline="0" noProof="0" dirty="0">
                <a:ln>
                  <a:noFill/>
                </a:ln>
                <a:solidFill>
                  <a:srgbClr val="231F20"/>
                </a:solidFill>
                <a:effectLst/>
                <a:uLnTx/>
                <a:uFillTx/>
                <a:latin typeface="HGP創英角ｺﾞｼｯｸUB" panose="020B0900000000000000" pitchFamily="50" charset="-128"/>
                <a:ea typeface="HGP創英角ｺﾞｼｯｸUB" panose="020B0900000000000000" pitchFamily="50" charset="-128"/>
                <a:cs typeface="Noto Sans CJK JP Regular"/>
              </a:rPr>
              <a:t>本部事務費</a:t>
            </a:r>
            <a:endParaRPr kumimoji="1" sz="85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52" name="object 52"/>
          <p:cNvSpPr/>
          <p:nvPr/>
        </p:nvSpPr>
        <p:spPr>
          <a:xfrm>
            <a:off x="4664583" y="5043589"/>
            <a:ext cx="102870" cy="94615"/>
          </a:xfrm>
          <a:custGeom>
            <a:avLst/>
            <a:gdLst/>
            <a:ahLst/>
            <a:cxnLst/>
            <a:rect l="l" t="t" r="r" b="b"/>
            <a:pathLst>
              <a:path w="102870" h="94614">
                <a:moveTo>
                  <a:pt x="52362" y="0"/>
                </a:moveTo>
                <a:lnTo>
                  <a:pt x="43395" y="0"/>
                </a:lnTo>
                <a:lnTo>
                  <a:pt x="43395" y="86436"/>
                </a:lnTo>
                <a:lnTo>
                  <a:pt x="0" y="86436"/>
                </a:lnTo>
                <a:lnTo>
                  <a:pt x="0" y="94335"/>
                </a:lnTo>
                <a:lnTo>
                  <a:pt x="102781" y="94335"/>
                </a:lnTo>
                <a:lnTo>
                  <a:pt x="102781" y="86436"/>
                </a:lnTo>
                <a:lnTo>
                  <a:pt x="52362" y="86436"/>
                </a:lnTo>
                <a:lnTo>
                  <a:pt x="52362" y="39865"/>
                </a:lnTo>
                <a:lnTo>
                  <a:pt x="92544" y="39865"/>
                </a:lnTo>
                <a:lnTo>
                  <a:pt x="92544" y="31953"/>
                </a:lnTo>
                <a:lnTo>
                  <a:pt x="52362" y="31953"/>
                </a:lnTo>
                <a:lnTo>
                  <a:pt x="52362" y="0"/>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bject 53"/>
          <p:cNvSpPr/>
          <p:nvPr/>
        </p:nvSpPr>
        <p:spPr>
          <a:xfrm>
            <a:off x="4772698" y="5042687"/>
            <a:ext cx="59690" cy="48260"/>
          </a:xfrm>
          <a:custGeom>
            <a:avLst/>
            <a:gdLst/>
            <a:ahLst/>
            <a:cxnLst/>
            <a:rect l="l" t="t" r="r" b="b"/>
            <a:pathLst>
              <a:path w="59689" h="48260">
                <a:moveTo>
                  <a:pt x="34010" y="0"/>
                </a:moveTo>
                <a:lnTo>
                  <a:pt x="25946" y="0"/>
                </a:lnTo>
                <a:lnTo>
                  <a:pt x="25946" y="13081"/>
                </a:lnTo>
                <a:lnTo>
                  <a:pt x="1943" y="13081"/>
                </a:lnTo>
                <a:lnTo>
                  <a:pt x="1943" y="20408"/>
                </a:lnTo>
                <a:lnTo>
                  <a:pt x="9588" y="20408"/>
                </a:lnTo>
                <a:lnTo>
                  <a:pt x="9969" y="21513"/>
                </a:lnTo>
                <a:lnTo>
                  <a:pt x="11645" y="26682"/>
                </a:lnTo>
                <a:lnTo>
                  <a:pt x="13233" y="32867"/>
                </a:lnTo>
                <a:lnTo>
                  <a:pt x="14706" y="40081"/>
                </a:lnTo>
                <a:lnTo>
                  <a:pt x="14820" y="40601"/>
                </a:lnTo>
                <a:lnTo>
                  <a:pt x="0" y="40601"/>
                </a:lnTo>
                <a:lnTo>
                  <a:pt x="0" y="48044"/>
                </a:lnTo>
                <a:lnTo>
                  <a:pt x="59537" y="48044"/>
                </a:lnTo>
                <a:lnTo>
                  <a:pt x="59537" y="40601"/>
                </a:lnTo>
                <a:lnTo>
                  <a:pt x="43929" y="40601"/>
                </a:lnTo>
                <a:lnTo>
                  <a:pt x="46494" y="33718"/>
                </a:lnTo>
                <a:lnTo>
                  <a:pt x="48513" y="26987"/>
                </a:lnTo>
                <a:lnTo>
                  <a:pt x="49987" y="20408"/>
                </a:lnTo>
                <a:lnTo>
                  <a:pt x="57581" y="20408"/>
                </a:lnTo>
                <a:lnTo>
                  <a:pt x="57581" y="13081"/>
                </a:lnTo>
                <a:lnTo>
                  <a:pt x="34010" y="13081"/>
                </a:lnTo>
                <a:lnTo>
                  <a:pt x="34010" y="0"/>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object 54"/>
          <p:cNvSpPr/>
          <p:nvPr/>
        </p:nvSpPr>
        <p:spPr>
          <a:xfrm>
            <a:off x="4790363" y="5063096"/>
            <a:ext cx="24130" cy="20320"/>
          </a:xfrm>
          <a:custGeom>
            <a:avLst/>
            <a:gdLst/>
            <a:ahLst/>
            <a:cxnLst/>
            <a:rect l="l" t="t" r="r" b="b"/>
            <a:pathLst>
              <a:path w="24129" h="20320">
                <a:moveTo>
                  <a:pt x="23990" y="0"/>
                </a:moveTo>
                <a:lnTo>
                  <a:pt x="22263" y="7632"/>
                </a:lnTo>
                <a:lnTo>
                  <a:pt x="20358" y="14363"/>
                </a:lnTo>
                <a:lnTo>
                  <a:pt x="18237" y="20192"/>
                </a:lnTo>
                <a:lnTo>
                  <a:pt x="5118" y="20192"/>
                </a:lnTo>
                <a:lnTo>
                  <a:pt x="3568" y="12458"/>
                </a:lnTo>
                <a:lnTo>
                  <a:pt x="1854" y="5727"/>
                </a:lnTo>
                <a:lnTo>
                  <a:pt x="0" y="0"/>
                </a:lnTo>
                <a:lnTo>
                  <a:pt x="23990" y="0"/>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object 55"/>
          <p:cNvSpPr/>
          <p:nvPr/>
        </p:nvSpPr>
        <p:spPr>
          <a:xfrm>
            <a:off x="4780610" y="5101856"/>
            <a:ext cx="44450" cy="43815"/>
          </a:xfrm>
          <a:custGeom>
            <a:avLst/>
            <a:gdLst/>
            <a:ahLst/>
            <a:cxnLst/>
            <a:rect l="l" t="t" r="r" b="b"/>
            <a:pathLst>
              <a:path w="44450" h="43814">
                <a:moveTo>
                  <a:pt x="0" y="0"/>
                </a:moveTo>
                <a:lnTo>
                  <a:pt x="0" y="43395"/>
                </a:lnTo>
                <a:lnTo>
                  <a:pt x="8166" y="43395"/>
                </a:lnTo>
                <a:lnTo>
                  <a:pt x="8166" y="36487"/>
                </a:lnTo>
                <a:lnTo>
                  <a:pt x="36220" y="36487"/>
                </a:lnTo>
                <a:lnTo>
                  <a:pt x="36220" y="42443"/>
                </a:lnTo>
                <a:lnTo>
                  <a:pt x="44132" y="42443"/>
                </a:lnTo>
                <a:lnTo>
                  <a:pt x="44132" y="0"/>
                </a:lnTo>
                <a:lnTo>
                  <a:pt x="0" y="0"/>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object 56"/>
          <p:cNvSpPr/>
          <p:nvPr/>
        </p:nvSpPr>
        <p:spPr>
          <a:xfrm>
            <a:off x="4788776" y="5109083"/>
            <a:ext cx="28575" cy="22225"/>
          </a:xfrm>
          <a:custGeom>
            <a:avLst/>
            <a:gdLst/>
            <a:ahLst/>
            <a:cxnLst/>
            <a:rect l="l" t="t" r="r" b="b"/>
            <a:pathLst>
              <a:path w="28575" h="22225">
                <a:moveTo>
                  <a:pt x="28054" y="21932"/>
                </a:moveTo>
                <a:lnTo>
                  <a:pt x="0" y="21932"/>
                </a:lnTo>
                <a:lnTo>
                  <a:pt x="0" y="0"/>
                </a:lnTo>
                <a:lnTo>
                  <a:pt x="28054" y="0"/>
                </a:lnTo>
                <a:lnTo>
                  <a:pt x="28054" y="21932"/>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object 57"/>
          <p:cNvSpPr/>
          <p:nvPr/>
        </p:nvSpPr>
        <p:spPr>
          <a:xfrm>
            <a:off x="4836718" y="5049177"/>
            <a:ext cx="36830" cy="96520"/>
          </a:xfrm>
          <a:custGeom>
            <a:avLst/>
            <a:gdLst/>
            <a:ahLst/>
            <a:cxnLst/>
            <a:rect l="l" t="t" r="r" b="b"/>
            <a:pathLst>
              <a:path w="36829" h="96520">
                <a:moveTo>
                  <a:pt x="34429" y="4114"/>
                </a:moveTo>
                <a:lnTo>
                  <a:pt x="29679" y="0"/>
                </a:lnTo>
                <a:lnTo>
                  <a:pt x="0" y="0"/>
                </a:lnTo>
                <a:lnTo>
                  <a:pt x="0" y="96075"/>
                </a:lnTo>
                <a:lnTo>
                  <a:pt x="7962" y="96075"/>
                </a:lnTo>
                <a:lnTo>
                  <a:pt x="7962" y="7746"/>
                </a:lnTo>
                <a:lnTo>
                  <a:pt x="24625" y="7746"/>
                </a:lnTo>
                <a:lnTo>
                  <a:pt x="22496" y="15228"/>
                </a:lnTo>
                <a:lnTo>
                  <a:pt x="20072" y="22529"/>
                </a:lnTo>
                <a:lnTo>
                  <a:pt x="17352" y="29649"/>
                </a:lnTo>
                <a:lnTo>
                  <a:pt x="14338" y="36588"/>
                </a:lnTo>
                <a:lnTo>
                  <a:pt x="20315" y="43656"/>
                </a:lnTo>
                <a:lnTo>
                  <a:pt x="24585" y="50820"/>
                </a:lnTo>
                <a:lnTo>
                  <a:pt x="27148" y="58082"/>
                </a:lnTo>
                <a:lnTo>
                  <a:pt x="28003" y="65443"/>
                </a:lnTo>
                <a:lnTo>
                  <a:pt x="28003" y="67195"/>
                </a:lnTo>
                <a:lnTo>
                  <a:pt x="27889" y="68465"/>
                </a:lnTo>
                <a:lnTo>
                  <a:pt x="27686" y="69240"/>
                </a:lnTo>
                <a:lnTo>
                  <a:pt x="27190" y="71031"/>
                </a:lnTo>
                <a:lnTo>
                  <a:pt x="25603" y="71920"/>
                </a:lnTo>
                <a:lnTo>
                  <a:pt x="22936" y="71920"/>
                </a:lnTo>
                <a:lnTo>
                  <a:pt x="20116" y="71920"/>
                </a:lnTo>
                <a:lnTo>
                  <a:pt x="16471" y="71551"/>
                </a:lnTo>
                <a:lnTo>
                  <a:pt x="11963" y="70815"/>
                </a:lnTo>
                <a:lnTo>
                  <a:pt x="13703" y="79044"/>
                </a:lnTo>
                <a:lnTo>
                  <a:pt x="17221" y="79540"/>
                </a:lnTo>
                <a:lnTo>
                  <a:pt x="21069" y="79781"/>
                </a:lnTo>
                <a:lnTo>
                  <a:pt x="25260" y="79781"/>
                </a:lnTo>
                <a:lnTo>
                  <a:pt x="29616" y="79781"/>
                </a:lnTo>
                <a:lnTo>
                  <a:pt x="32677" y="78600"/>
                </a:lnTo>
                <a:lnTo>
                  <a:pt x="34429" y="76250"/>
                </a:lnTo>
                <a:lnTo>
                  <a:pt x="35877" y="74206"/>
                </a:lnTo>
                <a:lnTo>
                  <a:pt x="36588" y="71183"/>
                </a:lnTo>
                <a:lnTo>
                  <a:pt x="36588" y="67182"/>
                </a:lnTo>
                <a:lnTo>
                  <a:pt x="35721" y="58767"/>
                </a:lnTo>
                <a:lnTo>
                  <a:pt x="33121" y="50663"/>
                </a:lnTo>
                <a:lnTo>
                  <a:pt x="28787" y="42869"/>
                </a:lnTo>
                <a:lnTo>
                  <a:pt x="22720" y="35382"/>
                </a:lnTo>
                <a:lnTo>
                  <a:pt x="25667" y="28741"/>
                </a:lnTo>
                <a:lnTo>
                  <a:pt x="28603" y="21315"/>
                </a:lnTo>
                <a:lnTo>
                  <a:pt x="31524" y="13106"/>
                </a:lnTo>
                <a:lnTo>
                  <a:pt x="34429" y="4114"/>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object 58"/>
          <p:cNvSpPr/>
          <p:nvPr/>
        </p:nvSpPr>
        <p:spPr>
          <a:xfrm>
            <a:off x="4899405" y="5059413"/>
            <a:ext cx="65405" cy="68580"/>
          </a:xfrm>
          <a:custGeom>
            <a:avLst/>
            <a:gdLst/>
            <a:ahLst/>
            <a:cxnLst/>
            <a:rect l="l" t="t" r="r" b="b"/>
            <a:pathLst>
              <a:path w="65404" h="68579">
                <a:moveTo>
                  <a:pt x="0" y="15024"/>
                </a:moveTo>
                <a:lnTo>
                  <a:pt x="0" y="22250"/>
                </a:lnTo>
                <a:lnTo>
                  <a:pt x="41135" y="22250"/>
                </a:lnTo>
                <a:lnTo>
                  <a:pt x="41135" y="58216"/>
                </a:lnTo>
                <a:lnTo>
                  <a:pt x="41135" y="58813"/>
                </a:lnTo>
                <a:lnTo>
                  <a:pt x="41059" y="59308"/>
                </a:lnTo>
                <a:lnTo>
                  <a:pt x="40919" y="59689"/>
                </a:lnTo>
                <a:lnTo>
                  <a:pt x="40678" y="60426"/>
                </a:lnTo>
                <a:lnTo>
                  <a:pt x="39903" y="60794"/>
                </a:lnTo>
                <a:lnTo>
                  <a:pt x="38595" y="60794"/>
                </a:lnTo>
                <a:lnTo>
                  <a:pt x="35407" y="60794"/>
                </a:lnTo>
                <a:lnTo>
                  <a:pt x="31089" y="60451"/>
                </a:lnTo>
                <a:lnTo>
                  <a:pt x="25679" y="59740"/>
                </a:lnTo>
                <a:lnTo>
                  <a:pt x="27317" y="67500"/>
                </a:lnTo>
                <a:lnTo>
                  <a:pt x="31889" y="67983"/>
                </a:lnTo>
                <a:lnTo>
                  <a:pt x="36245" y="68237"/>
                </a:lnTo>
                <a:lnTo>
                  <a:pt x="40398" y="68237"/>
                </a:lnTo>
                <a:lnTo>
                  <a:pt x="43662" y="68237"/>
                </a:lnTo>
                <a:lnTo>
                  <a:pt x="45961" y="67690"/>
                </a:lnTo>
                <a:lnTo>
                  <a:pt x="47307" y="66598"/>
                </a:lnTo>
                <a:lnTo>
                  <a:pt x="48742" y="65404"/>
                </a:lnTo>
                <a:lnTo>
                  <a:pt x="49466" y="63220"/>
                </a:lnTo>
                <a:lnTo>
                  <a:pt x="49466" y="60058"/>
                </a:lnTo>
                <a:lnTo>
                  <a:pt x="49466" y="22250"/>
                </a:lnTo>
                <a:lnTo>
                  <a:pt x="65024" y="22250"/>
                </a:lnTo>
                <a:lnTo>
                  <a:pt x="65024" y="15024"/>
                </a:lnTo>
                <a:lnTo>
                  <a:pt x="49466" y="15024"/>
                </a:lnTo>
                <a:lnTo>
                  <a:pt x="49466" y="0"/>
                </a:lnTo>
                <a:lnTo>
                  <a:pt x="41135" y="0"/>
                </a:lnTo>
                <a:lnTo>
                  <a:pt x="41135" y="15024"/>
                </a:lnTo>
                <a:lnTo>
                  <a:pt x="0" y="15024"/>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object 59"/>
          <p:cNvSpPr/>
          <p:nvPr/>
        </p:nvSpPr>
        <p:spPr>
          <a:xfrm>
            <a:off x="4906098" y="5086617"/>
            <a:ext cx="22225" cy="25400"/>
          </a:xfrm>
          <a:custGeom>
            <a:avLst/>
            <a:gdLst/>
            <a:ahLst/>
            <a:cxnLst/>
            <a:rect l="l" t="t" r="r" b="b"/>
            <a:pathLst>
              <a:path w="22225" h="25400">
                <a:moveTo>
                  <a:pt x="22148" y="20091"/>
                </a:moveTo>
                <a:lnTo>
                  <a:pt x="18381" y="14607"/>
                </a:lnTo>
                <a:lnTo>
                  <a:pt x="14454" y="9431"/>
                </a:lnTo>
                <a:lnTo>
                  <a:pt x="10366" y="4562"/>
                </a:lnTo>
                <a:lnTo>
                  <a:pt x="6121" y="0"/>
                </a:lnTo>
                <a:lnTo>
                  <a:pt x="0" y="4800"/>
                </a:lnTo>
                <a:lnTo>
                  <a:pt x="3843" y="9226"/>
                </a:lnTo>
                <a:lnTo>
                  <a:pt x="7716" y="14122"/>
                </a:lnTo>
                <a:lnTo>
                  <a:pt x="11621" y="19484"/>
                </a:lnTo>
                <a:lnTo>
                  <a:pt x="15557" y="25311"/>
                </a:lnTo>
                <a:lnTo>
                  <a:pt x="22148" y="20091"/>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object 60"/>
          <p:cNvSpPr/>
          <p:nvPr/>
        </p:nvSpPr>
        <p:spPr>
          <a:xfrm>
            <a:off x="4886439" y="5048440"/>
            <a:ext cx="91440" cy="97155"/>
          </a:xfrm>
          <a:custGeom>
            <a:avLst/>
            <a:gdLst/>
            <a:ahLst/>
            <a:cxnLst/>
            <a:rect l="l" t="t" r="r" b="b"/>
            <a:pathLst>
              <a:path w="91439" h="97154">
                <a:moveTo>
                  <a:pt x="0" y="0"/>
                </a:moveTo>
                <a:lnTo>
                  <a:pt x="0" y="96875"/>
                </a:lnTo>
                <a:lnTo>
                  <a:pt x="8534" y="96875"/>
                </a:lnTo>
                <a:lnTo>
                  <a:pt x="8534" y="90703"/>
                </a:lnTo>
                <a:lnTo>
                  <a:pt x="82359" y="90703"/>
                </a:lnTo>
                <a:lnTo>
                  <a:pt x="82359" y="96875"/>
                </a:lnTo>
                <a:lnTo>
                  <a:pt x="91008" y="96875"/>
                </a:lnTo>
                <a:lnTo>
                  <a:pt x="91008" y="0"/>
                </a:lnTo>
                <a:lnTo>
                  <a:pt x="0" y="0"/>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object 61"/>
          <p:cNvSpPr/>
          <p:nvPr/>
        </p:nvSpPr>
        <p:spPr>
          <a:xfrm>
            <a:off x="4894973" y="5055768"/>
            <a:ext cx="74295" cy="76200"/>
          </a:xfrm>
          <a:custGeom>
            <a:avLst/>
            <a:gdLst/>
            <a:ahLst/>
            <a:cxnLst/>
            <a:rect l="l" t="t" r="r" b="b"/>
            <a:pathLst>
              <a:path w="74295" h="76200">
                <a:moveTo>
                  <a:pt x="73825" y="75933"/>
                </a:moveTo>
                <a:lnTo>
                  <a:pt x="0" y="75933"/>
                </a:lnTo>
                <a:lnTo>
                  <a:pt x="0" y="0"/>
                </a:lnTo>
                <a:lnTo>
                  <a:pt x="73825" y="0"/>
                </a:lnTo>
                <a:lnTo>
                  <a:pt x="73825" y="75933"/>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object 62"/>
          <p:cNvSpPr/>
          <p:nvPr/>
        </p:nvSpPr>
        <p:spPr>
          <a:xfrm>
            <a:off x="5013159" y="5042700"/>
            <a:ext cx="79375" cy="102870"/>
          </a:xfrm>
          <a:custGeom>
            <a:avLst/>
            <a:gdLst/>
            <a:ahLst/>
            <a:cxnLst/>
            <a:rect l="l" t="t" r="r" b="b"/>
            <a:pathLst>
              <a:path w="79375" h="102870">
                <a:moveTo>
                  <a:pt x="76415" y="30213"/>
                </a:moveTo>
                <a:lnTo>
                  <a:pt x="76415" y="22669"/>
                </a:lnTo>
                <a:lnTo>
                  <a:pt x="43141" y="22669"/>
                </a:lnTo>
                <a:lnTo>
                  <a:pt x="43141" y="0"/>
                </a:lnTo>
                <a:lnTo>
                  <a:pt x="34912" y="0"/>
                </a:lnTo>
                <a:lnTo>
                  <a:pt x="34912" y="22669"/>
                </a:lnTo>
                <a:lnTo>
                  <a:pt x="3378" y="22669"/>
                </a:lnTo>
                <a:lnTo>
                  <a:pt x="3378" y="30213"/>
                </a:lnTo>
                <a:lnTo>
                  <a:pt x="32067" y="30213"/>
                </a:lnTo>
                <a:lnTo>
                  <a:pt x="25492" y="45505"/>
                </a:lnTo>
                <a:lnTo>
                  <a:pt x="17957" y="58635"/>
                </a:lnTo>
                <a:lnTo>
                  <a:pt x="9461" y="69603"/>
                </a:lnTo>
                <a:lnTo>
                  <a:pt x="0" y="78409"/>
                </a:lnTo>
                <a:lnTo>
                  <a:pt x="5537" y="85737"/>
                </a:lnTo>
                <a:lnTo>
                  <a:pt x="14688" y="76201"/>
                </a:lnTo>
                <a:lnTo>
                  <a:pt x="22634" y="65347"/>
                </a:lnTo>
                <a:lnTo>
                  <a:pt x="29375" y="53180"/>
                </a:lnTo>
                <a:lnTo>
                  <a:pt x="34912" y="39700"/>
                </a:lnTo>
                <a:lnTo>
                  <a:pt x="34912" y="73875"/>
                </a:lnTo>
                <a:lnTo>
                  <a:pt x="19989" y="73875"/>
                </a:lnTo>
                <a:lnTo>
                  <a:pt x="19989" y="81419"/>
                </a:lnTo>
                <a:lnTo>
                  <a:pt x="34912" y="81419"/>
                </a:lnTo>
                <a:lnTo>
                  <a:pt x="34912" y="102565"/>
                </a:lnTo>
                <a:lnTo>
                  <a:pt x="43141" y="102565"/>
                </a:lnTo>
                <a:lnTo>
                  <a:pt x="43141" y="81419"/>
                </a:lnTo>
                <a:lnTo>
                  <a:pt x="59220" y="81419"/>
                </a:lnTo>
                <a:lnTo>
                  <a:pt x="59220" y="73875"/>
                </a:lnTo>
                <a:lnTo>
                  <a:pt x="43141" y="73875"/>
                </a:lnTo>
                <a:lnTo>
                  <a:pt x="43141" y="38862"/>
                </a:lnTo>
                <a:lnTo>
                  <a:pt x="48694" y="51192"/>
                </a:lnTo>
                <a:lnTo>
                  <a:pt x="55713" y="62807"/>
                </a:lnTo>
                <a:lnTo>
                  <a:pt x="64196" y="73709"/>
                </a:lnTo>
                <a:lnTo>
                  <a:pt x="74142" y="83896"/>
                </a:lnTo>
                <a:lnTo>
                  <a:pt x="78892" y="75717"/>
                </a:lnTo>
                <a:lnTo>
                  <a:pt x="72948" y="70726"/>
                </a:lnTo>
                <a:lnTo>
                  <a:pt x="67678" y="65328"/>
                </a:lnTo>
                <a:lnTo>
                  <a:pt x="45986" y="30213"/>
                </a:lnTo>
                <a:lnTo>
                  <a:pt x="76415" y="30213"/>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object 63"/>
          <p:cNvSpPr/>
          <p:nvPr/>
        </p:nvSpPr>
        <p:spPr>
          <a:xfrm>
            <a:off x="4988166" y="5041963"/>
            <a:ext cx="31750" cy="103505"/>
          </a:xfrm>
          <a:custGeom>
            <a:avLst/>
            <a:gdLst/>
            <a:ahLst/>
            <a:cxnLst/>
            <a:rect l="l" t="t" r="r" b="b"/>
            <a:pathLst>
              <a:path w="31750" h="103504">
                <a:moveTo>
                  <a:pt x="31330" y="2260"/>
                </a:moveTo>
                <a:lnTo>
                  <a:pt x="23202" y="0"/>
                </a:lnTo>
                <a:lnTo>
                  <a:pt x="21214" y="6788"/>
                </a:lnTo>
                <a:lnTo>
                  <a:pt x="19208" y="13076"/>
                </a:lnTo>
                <a:lnTo>
                  <a:pt x="0" y="51727"/>
                </a:lnTo>
                <a:lnTo>
                  <a:pt x="3848" y="59905"/>
                </a:lnTo>
                <a:lnTo>
                  <a:pt x="8102" y="54279"/>
                </a:lnTo>
                <a:lnTo>
                  <a:pt x="11671" y="48831"/>
                </a:lnTo>
                <a:lnTo>
                  <a:pt x="14554" y="43548"/>
                </a:lnTo>
                <a:lnTo>
                  <a:pt x="14554" y="103352"/>
                </a:lnTo>
                <a:lnTo>
                  <a:pt x="22885" y="103352"/>
                </a:lnTo>
                <a:lnTo>
                  <a:pt x="22885" y="26314"/>
                </a:lnTo>
                <a:lnTo>
                  <a:pt x="25155" y="20596"/>
                </a:lnTo>
                <a:lnTo>
                  <a:pt x="27317" y="14682"/>
                </a:lnTo>
                <a:lnTo>
                  <a:pt x="29375" y="8571"/>
                </a:lnTo>
                <a:lnTo>
                  <a:pt x="31330" y="2260"/>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object 64"/>
          <p:cNvSpPr/>
          <p:nvPr/>
        </p:nvSpPr>
        <p:spPr>
          <a:xfrm>
            <a:off x="5098110" y="5042687"/>
            <a:ext cx="99695" cy="86360"/>
          </a:xfrm>
          <a:custGeom>
            <a:avLst/>
            <a:gdLst/>
            <a:ahLst/>
            <a:cxnLst/>
            <a:rect l="l" t="t" r="r" b="b"/>
            <a:pathLst>
              <a:path w="99695" h="86360">
                <a:moveTo>
                  <a:pt x="12865" y="85750"/>
                </a:moveTo>
                <a:lnTo>
                  <a:pt x="87172" y="85750"/>
                </a:lnTo>
                <a:lnTo>
                  <a:pt x="87172" y="46037"/>
                </a:lnTo>
                <a:lnTo>
                  <a:pt x="87591" y="46075"/>
                </a:lnTo>
                <a:lnTo>
                  <a:pt x="88176" y="46088"/>
                </a:lnTo>
                <a:lnTo>
                  <a:pt x="88912" y="46088"/>
                </a:lnTo>
                <a:lnTo>
                  <a:pt x="93649" y="46088"/>
                </a:lnTo>
                <a:lnTo>
                  <a:pt x="96532" y="44653"/>
                </a:lnTo>
                <a:lnTo>
                  <a:pt x="97561" y="41770"/>
                </a:lnTo>
                <a:lnTo>
                  <a:pt x="98437" y="39382"/>
                </a:lnTo>
                <a:lnTo>
                  <a:pt x="98958" y="35496"/>
                </a:lnTo>
                <a:lnTo>
                  <a:pt x="99136" y="30111"/>
                </a:lnTo>
                <a:lnTo>
                  <a:pt x="66281" y="30111"/>
                </a:lnTo>
                <a:lnTo>
                  <a:pt x="66281" y="24206"/>
                </a:lnTo>
                <a:lnTo>
                  <a:pt x="90068" y="24206"/>
                </a:lnTo>
                <a:lnTo>
                  <a:pt x="90068" y="6388"/>
                </a:lnTo>
                <a:lnTo>
                  <a:pt x="66281" y="6388"/>
                </a:lnTo>
                <a:lnTo>
                  <a:pt x="66281" y="0"/>
                </a:lnTo>
                <a:lnTo>
                  <a:pt x="58318" y="0"/>
                </a:lnTo>
                <a:lnTo>
                  <a:pt x="58318" y="6388"/>
                </a:lnTo>
                <a:lnTo>
                  <a:pt x="41922" y="6388"/>
                </a:lnTo>
                <a:lnTo>
                  <a:pt x="41922" y="0"/>
                </a:lnTo>
                <a:lnTo>
                  <a:pt x="33794" y="0"/>
                </a:lnTo>
                <a:lnTo>
                  <a:pt x="33794" y="6388"/>
                </a:lnTo>
                <a:lnTo>
                  <a:pt x="3111" y="6388"/>
                </a:lnTo>
                <a:lnTo>
                  <a:pt x="3111" y="12446"/>
                </a:lnTo>
                <a:lnTo>
                  <a:pt x="33794" y="12446"/>
                </a:lnTo>
                <a:lnTo>
                  <a:pt x="33794" y="18465"/>
                </a:lnTo>
                <a:lnTo>
                  <a:pt x="9804" y="18465"/>
                </a:lnTo>
                <a:lnTo>
                  <a:pt x="8547" y="25628"/>
                </a:lnTo>
                <a:lnTo>
                  <a:pt x="7226" y="31432"/>
                </a:lnTo>
                <a:lnTo>
                  <a:pt x="5854" y="35864"/>
                </a:lnTo>
                <a:lnTo>
                  <a:pt x="26263" y="35864"/>
                </a:lnTo>
                <a:lnTo>
                  <a:pt x="21813" y="38850"/>
                </a:lnTo>
                <a:lnTo>
                  <a:pt x="15951" y="41427"/>
                </a:lnTo>
                <a:lnTo>
                  <a:pt x="8679" y="43594"/>
                </a:lnTo>
                <a:lnTo>
                  <a:pt x="0" y="45351"/>
                </a:lnTo>
                <a:lnTo>
                  <a:pt x="4216" y="51257"/>
                </a:lnTo>
                <a:lnTo>
                  <a:pt x="6921" y="50736"/>
                </a:lnTo>
                <a:lnTo>
                  <a:pt x="9804" y="49961"/>
                </a:lnTo>
                <a:lnTo>
                  <a:pt x="12865" y="48945"/>
                </a:lnTo>
                <a:lnTo>
                  <a:pt x="12865" y="85750"/>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object 65"/>
          <p:cNvSpPr/>
          <p:nvPr/>
        </p:nvSpPr>
        <p:spPr>
          <a:xfrm>
            <a:off x="5124322" y="5078552"/>
            <a:ext cx="32384" cy="7620"/>
          </a:xfrm>
          <a:custGeom>
            <a:avLst/>
            <a:gdLst/>
            <a:ahLst/>
            <a:cxnLst/>
            <a:rect l="l" t="t" r="r" b="b"/>
            <a:pathLst>
              <a:path w="32385" h="7620">
                <a:moveTo>
                  <a:pt x="9753" y="0"/>
                </a:moveTo>
                <a:lnTo>
                  <a:pt x="32105" y="0"/>
                </a:lnTo>
                <a:lnTo>
                  <a:pt x="32105" y="7543"/>
                </a:lnTo>
                <a:lnTo>
                  <a:pt x="0" y="7543"/>
                </a:lnTo>
                <a:lnTo>
                  <a:pt x="4241" y="5321"/>
                </a:lnTo>
                <a:lnTo>
                  <a:pt x="7505" y="2806"/>
                </a:lnTo>
                <a:lnTo>
                  <a:pt x="9753" y="0"/>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object 66"/>
          <p:cNvSpPr/>
          <p:nvPr/>
        </p:nvSpPr>
        <p:spPr>
          <a:xfrm>
            <a:off x="5164391" y="5078552"/>
            <a:ext cx="24765" cy="7620"/>
          </a:xfrm>
          <a:custGeom>
            <a:avLst/>
            <a:gdLst/>
            <a:ahLst/>
            <a:cxnLst/>
            <a:rect l="l" t="t" r="r" b="b"/>
            <a:pathLst>
              <a:path w="24764" h="7620">
                <a:moveTo>
                  <a:pt x="0" y="0"/>
                </a:moveTo>
                <a:lnTo>
                  <a:pt x="24256" y="0"/>
                </a:lnTo>
                <a:lnTo>
                  <a:pt x="23914" y="1612"/>
                </a:lnTo>
                <a:lnTo>
                  <a:pt x="23685" y="2565"/>
                </a:lnTo>
                <a:lnTo>
                  <a:pt x="23571" y="2844"/>
                </a:lnTo>
                <a:lnTo>
                  <a:pt x="23152" y="3975"/>
                </a:lnTo>
                <a:lnTo>
                  <a:pt x="22059" y="4533"/>
                </a:lnTo>
                <a:lnTo>
                  <a:pt x="20307" y="4533"/>
                </a:lnTo>
                <a:lnTo>
                  <a:pt x="17068" y="4533"/>
                </a:lnTo>
                <a:lnTo>
                  <a:pt x="14236" y="4356"/>
                </a:lnTo>
                <a:lnTo>
                  <a:pt x="11810" y="4000"/>
                </a:lnTo>
                <a:lnTo>
                  <a:pt x="12395" y="7543"/>
                </a:lnTo>
                <a:lnTo>
                  <a:pt x="0" y="7543"/>
                </a:lnTo>
                <a:lnTo>
                  <a:pt x="0" y="0"/>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object 67"/>
          <p:cNvSpPr/>
          <p:nvPr/>
        </p:nvSpPr>
        <p:spPr>
          <a:xfrm>
            <a:off x="5119255" y="5091684"/>
            <a:ext cx="57785" cy="6985"/>
          </a:xfrm>
          <a:custGeom>
            <a:avLst/>
            <a:gdLst/>
            <a:ahLst/>
            <a:cxnLst/>
            <a:rect l="l" t="t" r="r" b="b"/>
            <a:pathLst>
              <a:path w="57785" h="6985">
                <a:moveTo>
                  <a:pt x="57581" y="6540"/>
                </a:moveTo>
                <a:lnTo>
                  <a:pt x="0" y="6540"/>
                </a:lnTo>
                <a:lnTo>
                  <a:pt x="0" y="0"/>
                </a:lnTo>
                <a:lnTo>
                  <a:pt x="57581" y="0"/>
                </a:lnTo>
                <a:lnTo>
                  <a:pt x="57581" y="6540"/>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object 68"/>
          <p:cNvSpPr/>
          <p:nvPr/>
        </p:nvSpPr>
        <p:spPr>
          <a:xfrm>
            <a:off x="5140032" y="5055133"/>
            <a:ext cx="16510" cy="6350"/>
          </a:xfrm>
          <a:custGeom>
            <a:avLst/>
            <a:gdLst/>
            <a:ahLst/>
            <a:cxnLst/>
            <a:rect l="l" t="t" r="r" b="b"/>
            <a:pathLst>
              <a:path w="16510" h="6350">
                <a:moveTo>
                  <a:pt x="0" y="0"/>
                </a:moveTo>
                <a:lnTo>
                  <a:pt x="16395" y="0"/>
                </a:lnTo>
                <a:lnTo>
                  <a:pt x="16395" y="6007"/>
                </a:lnTo>
                <a:lnTo>
                  <a:pt x="0" y="6007"/>
                </a:lnTo>
                <a:lnTo>
                  <a:pt x="0" y="0"/>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object 69"/>
          <p:cNvSpPr/>
          <p:nvPr/>
        </p:nvSpPr>
        <p:spPr>
          <a:xfrm>
            <a:off x="5137505" y="5066893"/>
            <a:ext cx="19050" cy="6350"/>
          </a:xfrm>
          <a:custGeom>
            <a:avLst/>
            <a:gdLst/>
            <a:ahLst/>
            <a:cxnLst/>
            <a:rect l="l" t="t" r="r" b="b"/>
            <a:pathLst>
              <a:path w="19050" h="6350">
                <a:moveTo>
                  <a:pt x="1739" y="0"/>
                </a:moveTo>
                <a:lnTo>
                  <a:pt x="18923" y="0"/>
                </a:lnTo>
                <a:lnTo>
                  <a:pt x="18923" y="5905"/>
                </a:lnTo>
                <a:lnTo>
                  <a:pt x="0" y="5905"/>
                </a:lnTo>
                <a:lnTo>
                  <a:pt x="762" y="4076"/>
                </a:lnTo>
                <a:lnTo>
                  <a:pt x="1346" y="2108"/>
                </a:lnTo>
                <a:lnTo>
                  <a:pt x="1739" y="0"/>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object 70"/>
          <p:cNvSpPr/>
          <p:nvPr/>
        </p:nvSpPr>
        <p:spPr>
          <a:xfrm>
            <a:off x="5113553" y="5066893"/>
            <a:ext cx="17780" cy="6350"/>
          </a:xfrm>
          <a:custGeom>
            <a:avLst/>
            <a:gdLst/>
            <a:ahLst/>
            <a:cxnLst/>
            <a:rect l="l" t="t" r="r" b="b"/>
            <a:pathLst>
              <a:path w="17779" h="6350">
                <a:moveTo>
                  <a:pt x="0" y="5905"/>
                </a:moveTo>
                <a:lnTo>
                  <a:pt x="165" y="5270"/>
                </a:lnTo>
                <a:lnTo>
                  <a:pt x="482" y="3835"/>
                </a:lnTo>
                <a:lnTo>
                  <a:pt x="825" y="2082"/>
                </a:lnTo>
                <a:lnTo>
                  <a:pt x="1219" y="0"/>
                </a:lnTo>
                <a:lnTo>
                  <a:pt x="17614" y="0"/>
                </a:lnTo>
                <a:lnTo>
                  <a:pt x="17157" y="2247"/>
                </a:lnTo>
                <a:lnTo>
                  <a:pt x="16471" y="4216"/>
                </a:lnTo>
                <a:lnTo>
                  <a:pt x="15557" y="5905"/>
                </a:lnTo>
                <a:lnTo>
                  <a:pt x="0" y="5905"/>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object 71"/>
          <p:cNvSpPr/>
          <p:nvPr/>
        </p:nvSpPr>
        <p:spPr>
          <a:xfrm>
            <a:off x="5164391" y="5055146"/>
            <a:ext cx="15875" cy="6350"/>
          </a:xfrm>
          <a:custGeom>
            <a:avLst/>
            <a:gdLst/>
            <a:ahLst/>
            <a:cxnLst/>
            <a:rect l="l" t="t" r="r" b="b"/>
            <a:pathLst>
              <a:path w="15875" h="6350">
                <a:moveTo>
                  <a:pt x="15557" y="6007"/>
                </a:moveTo>
                <a:lnTo>
                  <a:pt x="0" y="6007"/>
                </a:lnTo>
                <a:lnTo>
                  <a:pt x="0" y="0"/>
                </a:lnTo>
                <a:lnTo>
                  <a:pt x="15557" y="0"/>
                </a:lnTo>
                <a:lnTo>
                  <a:pt x="15557" y="6007"/>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object 72"/>
          <p:cNvSpPr/>
          <p:nvPr/>
        </p:nvSpPr>
        <p:spPr>
          <a:xfrm>
            <a:off x="5119255" y="5103710"/>
            <a:ext cx="57785" cy="6985"/>
          </a:xfrm>
          <a:custGeom>
            <a:avLst/>
            <a:gdLst/>
            <a:ahLst/>
            <a:cxnLst/>
            <a:rect l="l" t="t" r="r" b="b"/>
            <a:pathLst>
              <a:path w="57785" h="6985">
                <a:moveTo>
                  <a:pt x="57581" y="6591"/>
                </a:moveTo>
                <a:lnTo>
                  <a:pt x="0" y="6591"/>
                </a:lnTo>
                <a:lnTo>
                  <a:pt x="0" y="0"/>
                </a:lnTo>
                <a:lnTo>
                  <a:pt x="57581" y="0"/>
                </a:lnTo>
                <a:lnTo>
                  <a:pt x="57581" y="6591"/>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object 73"/>
          <p:cNvSpPr/>
          <p:nvPr/>
        </p:nvSpPr>
        <p:spPr>
          <a:xfrm>
            <a:off x="5119255" y="5115674"/>
            <a:ext cx="57785" cy="7620"/>
          </a:xfrm>
          <a:custGeom>
            <a:avLst/>
            <a:gdLst/>
            <a:ahLst/>
            <a:cxnLst/>
            <a:rect l="l" t="t" r="r" b="b"/>
            <a:pathLst>
              <a:path w="57785" h="7620">
                <a:moveTo>
                  <a:pt x="57581" y="7010"/>
                </a:moveTo>
                <a:lnTo>
                  <a:pt x="0" y="7010"/>
                </a:lnTo>
                <a:lnTo>
                  <a:pt x="0" y="0"/>
                </a:lnTo>
                <a:lnTo>
                  <a:pt x="57581" y="0"/>
                </a:lnTo>
                <a:lnTo>
                  <a:pt x="57581" y="7010"/>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object 74"/>
          <p:cNvSpPr/>
          <p:nvPr/>
        </p:nvSpPr>
        <p:spPr>
          <a:xfrm>
            <a:off x="5099684" y="5128654"/>
            <a:ext cx="38735" cy="17145"/>
          </a:xfrm>
          <a:custGeom>
            <a:avLst/>
            <a:gdLst/>
            <a:ahLst/>
            <a:cxnLst/>
            <a:rect l="l" t="t" r="r" b="b"/>
            <a:pathLst>
              <a:path w="38735" h="17145">
                <a:moveTo>
                  <a:pt x="5537" y="16865"/>
                </a:moveTo>
                <a:lnTo>
                  <a:pt x="14140" y="14732"/>
                </a:lnTo>
                <a:lnTo>
                  <a:pt x="22442" y="12069"/>
                </a:lnTo>
                <a:lnTo>
                  <a:pt x="30442" y="8880"/>
                </a:lnTo>
                <a:lnTo>
                  <a:pt x="38138" y="5168"/>
                </a:lnTo>
                <a:lnTo>
                  <a:pt x="31915" y="0"/>
                </a:lnTo>
                <a:lnTo>
                  <a:pt x="24892" y="3128"/>
                </a:lnTo>
                <a:lnTo>
                  <a:pt x="17233" y="5884"/>
                </a:lnTo>
                <a:lnTo>
                  <a:pt x="8937" y="8267"/>
                </a:lnTo>
                <a:lnTo>
                  <a:pt x="0" y="10274"/>
                </a:lnTo>
                <a:lnTo>
                  <a:pt x="5537" y="16865"/>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object 75"/>
          <p:cNvSpPr/>
          <p:nvPr/>
        </p:nvSpPr>
        <p:spPr>
          <a:xfrm>
            <a:off x="5156428" y="5128857"/>
            <a:ext cx="39370" cy="17145"/>
          </a:xfrm>
          <a:custGeom>
            <a:avLst/>
            <a:gdLst/>
            <a:ahLst/>
            <a:cxnLst/>
            <a:rect l="l" t="t" r="r" b="b"/>
            <a:pathLst>
              <a:path w="39370" h="17145">
                <a:moveTo>
                  <a:pt x="39293" y="10071"/>
                </a:moveTo>
                <a:lnTo>
                  <a:pt x="30539" y="7011"/>
                </a:lnTo>
                <a:lnTo>
                  <a:pt x="21955" y="4311"/>
                </a:lnTo>
                <a:lnTo>
                  <a:pt x="13537" y="1973"/>
                </a:lnTo>
                <a:lnTo>
                  <a:pt x="5283" y="0"/>
                </a:lnTo>
                <a:lnTo>
                  <a:pt x="0" y="5435"/>
                </a:lnTo>
                <a:lnTo>
                  <a:pt x="8843" y="8031"/>
                </a:lnTo>
                <a:lnTo>
                  <a:pt x="17391" y="10750"/>
                </a:lnTo>
                <a:lnTo>
                  <a:pt x="25640" y="13593"/>
                </a:lnTo>
                <a:lnTo>
                  <a:pt x="33591" y="16560"/>
                </a:lnTo>
                <a:lnTo>
                  <a:pt x="39293" y="10071"/>
                </a:lnTo>
                <a:close/>
              </a:path>
            </a:pathLst>
          </a:custGeom>
          <a:ln w="1799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object 76"/>
          <p:cNvSpPr txBox="1"/>
          <p:nvPr/>
        </p:nvSpPr>
        <p:spPr>
          <a:xfrm>
            <a:off x="4649304" y="5014329"/>
            <a:ext cx="565785" cy="14362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850" b="0" i="0" u="none" strike="noStrike" kern="1200" cap="none" spc="0" normalizeH="0" baseline="0" noProof="0" dirty="0">
                <a:ln>
                  <a:noFill/>
                </a:ln>
                <a:solidFill>
                  <a:srgbClr val="231F20"/>
                </a:solidFill>
                <a:effectLst/>
                <a:uLnTx/>
                <a:uFillTx/>
                <a:latin typeface="HGP創英角ｺﾞｼｯｸUB" panose="020B0900000000000000" pitchFamily="50" charset="-128"/>
                <a:ea typeface="HGP創英角ｺﾞｼｯｸUB" panose="020B0900000000000000" pitchFamily="50" charset="-128"/>
                <a:cs typeface="Noto Sans CJK JP Regular"/>
              </a:rPr>
              <a:t>上部団体費</a:t>
            </a:r>
            <a:endParaRPr kumimoji="1" sz="85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77" name="object 77"/>
          <p:cNvSpPr/>
          <p:nvPr/>
        </p:nvSpPr>
        <p:spPr>
          <a:xfrm>
            <a:off x="4073455" y="4763700"/>
            <a:ext cx="207467" cy="120561"/>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object 78"/>
          <p:cNvSpPr txBox="1"/>
          <p:nvPr/>
        </p:nvSpPr>
        <p:spPr>
          <a:xfrm>
            <a:off x="4055300" y="4744327"/>
            <a:ext cx="241935" cy="14362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850" b="0" i="0" u="none" strike="noStrike" kern="1200" cap="none" spc="0" normalizeH="0" baseline="0" noProof="0" dirty="0">
                <a:ln>
                  <a:noFill/>
                </a:ln>
                <a:solidFill>
                  <a:srgbClr val="231F20"/>
                </a:solidFill>
                <a:effectLst/>
                <a:uLnTx/>
                <a:uFillTx/>
                <a:latin typeface="HGP創英角ｺﾞｼｯｸUB" panose="020B0900000000000000" pitchFamily="50" charset="-128"/>
                <a:ea typeface="HGP創英角ｺﾞｼｯｸUB" panose="020B0900000000000000" pitchFamily="50" charset="-128"/>
                <a:cs typeface="Noto Sans CJK JP Regular"/>
              </a:rPr>
              <a:t>日当</a:t>
            </a:r>
            <a:endParaRPr kumimoji="1" sz="85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79" name="object 79"/>
          <p:cNvSpPr/>
          <p:nvPr/>
        </p:nvSpPr>
        <p:spPr>
          <a:xfrm>
            <a:off x="3809168" y="3377266"/>
            <a:ext cx="335076" cy="121246"/>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object 80"/>
          <p:cNvSpPr txBox="1"/>
          <p:nvPr/>
        </p:nvSpPr>
        <p:spPr>
          <a:xfrm>
            <a:off x="3803294" y="3358326"/>
            <a:ext cx="349885" cy="14362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850" b="0" i="0" u="none" strike="noStrike" kern="1200" cap="none" spc="0" normalizeH="0" baseline="0" noProof="0" dirty="0">
                <a:ln>
                  <a:noFill/>
                </a:ln>
                <a:solidFill>
                  <a:srgbClr val="231F20"/>
                </a:solidFill>
                <a:effectLst/>
                <a:uLnTx/>
                <a:uFillTx/>
                <a:latin typeface="HGP創英角ｺﾞｼｯｸUB" panose="020B0900000000000000" pitchFamily="50" charset="-128"/>
                <a:ea typeface="HGP創英角ｺﾞｼｯｸUB" panose="020B0900000000000000" pitchFamily="50" charset="-128"/>
                <a:cs typeface="Noto Sans CJK JP Regular"/>
              </a:rPr>
              <a:t>会議費</a:t>
            </a:r>
            <a:endParaRPr kumimoji="1" sz="85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81" name="object 81"/>
          <p:cNvSpPr txBox="1"/>
          <p:nvPr/>
        </p:nvSpPr>
        <p:spPr>
          <a:xfrm>
            <a:off x="3857777" y="2641144"/>
            <a:ext cx="457834" cy="258404"/>
          </a:xfrm>
          <a:prstGeom prst="rect">
            <a:avLst/>
          </a:prstGeom>
        </p:spPr>
        <p:txBody>
          <a:bodyPr vert="horz" wrap="square" lIns="0" tIns="27305" rIns="0" bIns="0" rtlCol="0">
            <a:spAutoFit/>
          </a:bodyPr>
          <a:lstStyle/>
          <a:p>
            <a:pPr marL="12700" marR="5080" lvl="0" indent="0" algn="l" defTabSz="914400" rtl="0" eaLnBrk="1" fontAlgn="auto" latinLnBrk="0" hangingPunct="1">
              <a:lnSpc>
                <a:spcPts val="919"/>
              </a:lnSpc>
              <a:spcBef>
                <a:spcPts val="215"/>
              </a:spcBef>
              <a:spcAft>
                <a:spcPts val="0"/>
              </a:spcAft>
              <a:buClrTx/>
              <a:buSzTx/>
              <a:buFontTx/>
              <a:buNone/>
              <a:tabLst/>
              <a:defRPr/>
            </a:pPr>
            <a:r>
              <a:rPr kumimoji="1" sz="850" b="0" i="0" u="none" strike="noStrike" kern="1200" cap="none" spc="0" normalizeH="0" baseline="0" noProof="0" dirty="0">
                <a:ln>
                  <a:noFill/>
                </a:ln>
                <a:solidFill>
                  <a:srgbClr val="231F20"/>
                </a:solidFill>
                <a:effectLst/>
                <a:uLnTx/>
                <a:uFillTx/>
                <a:latin typeface="HGP創英角ｺﾞｼｯｸUB" panose="020B0900000000000000" pitchFamily="50" charset="-128"/>
                <a:ea typeface="HGP創英角ｺﾞｼｯｸUB" panose="020B0900000000000000" pitchFamily="50" charset="-128"/>
                <a:cs typeface="Noto Sans CJK JP Regular"/>
              </a:rPr>
              <a:t>お祝い金 お見舞金</a:t>
            </a:r>
            <a:endParaRPr kumimoji="1" sz="85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82" name="object 82"/>
          <p:cNvSpPr txBox="1"/>
          <p:nvPr/>
        </p:nvSpPr>
        <p:spPr>
          <a:xfrm>
            <a:off x="5189778" y="3723180"/>
            <a:ext cx="565785" cy="230190"/>
          </a:xfrm>
          <a:prstGeom prst="rect">
            <a:avLst/>
          </a:prstGeom>
        </p:spPr>
        <p:txBody>
          <a:bodyPr vert="horz" wrap="square" lIns="0" tIns="14604" rIns="0" bIns="0" rtlCol="0">
            <a:spAutoFit/>
          </a:bodyPr>
          <a:lstStyle/>
          <a:p>
            <a:pPr marL="12700" marR="0" lvl="0" indent="0" algn="l" defTabSz="914400" rtl="0" eaLnBrk="1" fontAlgn="auto" latinLnBrk="0" hangingPunct="1">
              <a:lnSpc>
                <a:spcPct val="100000"/>
              </a:lnSpc>
              <a:spcBef>
                <a:spcPts val="114"/>
              </a:spcBef>
              <a:spcAft>
                <a:spcPts val="0"/>
              </a:spcAft>
              <a:buClrTx/>
              <a:buSzTx/>
              <a:buFontTx/>
              <a:buNone/>
              <a:tabLst/>
              <a:defRPr/>
            </a:pPr>
            <a:r>
              <a:rPr kumimoji="1" sz="1400" b="0" i="0" u="none" strike="noStrike" kern="1200" cap="none" spc="15" normalizeH="0" baseline="0" noProof="0" dirty="0">
                <a:ln>
                  <a:noFill/>
                </a:ln>
                <a:solidFill>
                  <a:srgbClr val="231F20"/>
                </a:solidFill>
                <a:effectLst/>
                <a:uLnTx/>
                <a:uFillTx/>
                <a:latin typeface="HGP創英角ｺﾞｼｯｸUB" panose="020B0900000000000000" pitchFamily="50" charset="-128"/>
                <a:ea typeface="HGP創英角ｺﾞｼｯｸUB" panose="020B0900000000000000" pitchFamily="50" charset="-128"/>
                <a:cs typeface="Noto Sans CJK JP Regular"/>
              </a:rPr>
              <a:t>組合費</a:t>
            </a:r>
            <a:endParaRPr kumimoji="1"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83" name="object 83"/>
          <p:cNvSpPr/>
          <p:nvPr/>
        </p:nvSpPr>
        <p:spPr>
          <a:xfrm>
            <a:off x="1349997" y="6587997"/>
            <a:ext cx="1332230" cy="1332230"/>
          </a:xfrm>
          <a:custGeom>
            <a:avLst/>
            <a:gdLst/>
            <a:ahLst/>
            <a:cxnLst/>
            <a:rect l="l" t="t" r="r" b="b"/>
            <a:pathLst>
              <a:path w="1332230" h="1332229">
                <a:moveTo>
                  <a:pt x="666000" y="0"/>
                </a:moveTo>
                <a:lnTo>
                  <a:pt x="618438" y="1672"/>
                </a:lnTo>
                <a:lnTo>
                  <a:pt x="571778" y="6613"/>
                </a:lnTo>
                <a:lnTo>
                  <a:pt x="526133" y="14712"/>
                </a:lnTo>
                <a:lnTo>
                  <a:pt x="481616" y="25854"/>
                </a:lnTo>
                <a:lnTo>
                  <a:pt x="438340" y="39927"/>
                </a:lnTo>
                <a:lnTo>
                  <a:pt x="396417" y="56819"/>
                </a:lnTo>
                <a:lnTo>
                  <a:pt x="355960" y="76416"/>
                </a:lnTo>
                <a:lnTo>
                  <a:pt x="317082" y="98607"/>
                </a:lnTo>
                <a:lnTo>
                  <a:pt x="279895" y="123278"/>
                </a:lnTo>
                <a:lnTo>
                  <a:pt x="244513" y="150317"/>
                </a:lnTo>
                <a:lnTo>
                  <a:pt x="211047" y="179611"/>
                </a:lnTo>
                <a:lnTo>
                  <a:pt x="179611" y="211047"/>
                </a:lnTo>
                <a:lnTo>
                  <a:pt x="150317" y="244513"/>
                </a:lnTo>
                <a:lnTo>
                  <a:pt x="123278" y="279895"/>
                </a:lnTo>
                <a:lnTo>
                  <a:pt x="98607" y="317082"/>
                </a:lnTo>
                <a:lnTo>
                  <a:pt x="76416" y="355960"/>
                </a:lnTo>
                <a:lnTo>
                  <a:pt x="56819" y="396417"/>
                </a:lnTo>
                <a:lnTo>
                  <a:pt x="39927" y="438340"/>
                </a:lnTo>
                <a:lnTo>
                  <a:pt x="25854" y="481616"/>
                </a:lnTo>
                <a:lnTo>
                  <a:pt x="14712" y="526133"/>
                </a:lnTo>
                <a:lnTo>
                  <a:pt x="6613" y="571778"/>
                </a:lnTo>
                <a:lnTo>
                  <a:pt x="1672" y="618438"/>
                </a:lnTo>
                <a:lnTo>
                  <a:pt x="0" y="666000"/>
                </a:lnTo>
                <a:lnTo>
                  <a:pt x="1672" y="713563"/>
                </a:lnTo>
                <a:lnTo>
                  <a:pt x="6613" y="760223"/>
                </a:lnTo>
                <a:lnTo>
                  <a:pt x="14712" y="805867"/>
                </a:lnTo>
                <a:lnTo>
                  <a:pt x="25854" y="850384"/>
                </a:lnTo>
                <a:lnTo>
                  <a:pt x="39927" y="893661"/>
                </a:lnTo>
                <a:lnTo>
                  <a:pt x="56819" y="935583"/>
                </a:lnTo>
                <a:lnTo>
                  <a:pt x="76416" y="976040"/>
                </a:lnTo>
                <a:lnTo>
                  <a:pt x="98607" y="1014918"/>
                </a:lnTo>
                <a:lnTo>
                  <a:pt x="123278" y="1052105"/>
                </a:lnTo>
                <a:lnTo>
                  <a:pt x="150317" y="1087488"/>
                </a:lnTo>
                <a:lnTo>
                  <a:pt x="179611" y="1120953"/>
                </a:lnTo>
                <a:lnTo>
                  <a:pt x="211047" y="1152389"/>
                </a:lnTo>
                <a:lnTo>
                  <a:pt x="244513" y="1181683"/>
                </a:lnTo>
                <a:lnTo>
                  <a:pt x="279895" y="1208722"/>
                </a:lnTo>
                <a:lnTo>
                  <a:pt x="317082" y="1233393"/>
                </a:lnTo>
                <a:lnTo>
                  <a:pt x="355960" y="1255584"/>
                </a:lnTo>
                <a:lnTo>
                  <a:pt x="396417" y="1275182"/>
                </a:lnTo>
                <a:lnTo>
                  <a:pt x="438340" y="1292073"/>
                </a:lnTo>
                <a:lnTo>
                  <a:pt x="481616" y="1306147"/>
                </a:lnTo>
                <a:lnTo>
                  <a:pt x="526133" y="1317289"/>
                </a:lnTo>
                <a:lnTo>
                  <a:pt x="571778" y="1325387"/>
                </a:lnTo>
                <a:lnTo>
                  <a:pt x="618438" y="1330329"/>
                </a:lnTo>
                <a:lnTo>
                  <a:pt x="666000" y="1332001"/>
                </a:lnTo>
                <a:lnTo>
                  <a:pt x="713563" y="1330329"/>
                </a:lnTo>
                <a:lnTo>
                  <a:pt x="760223" y="1325387"/>
                </a:lnTo>
                <a:lnTo>
                  <a:pt x="805867" y="1317289"/>
                </a:lnTo>
                <a:lnTo>
                  <a:pt x="850384" y="1306147"/>
                </a:lnTo>
                <a:lnTo>
                  <a:pt x="893661" y="1292073"/>
                </a:lnTo>
                <a:lnTo>
                  <a:pt x="935583" y="1275182"/>
                </a:lnTo>
                <a:lnTo>
                  <a:pt x="976040" y="1255584"/>
                </a:lnTo>
                <a:lnTo>
                  <a:pt x="1014918" y="1233393"/>
                </a:lnTo>
                <a:lnTo>
                  <a:pt x="1052105" y="1208722"/>
                </a:lnTo>
                <a:lnTo>
                  <a:pt x="1087488" y="1181683"/>
                </a:lnTo>
                <a:lnTo>
                  <a:pt x="1120953" y="1152389"/>
                </a:lnTo>
                <a:lnTo>
                  <a:pt x="1152389" y="1120953"/>
                </a:lnTo>
                <a:lnTo>
                  <a:pt x="1181683" y="1087488"/>
                </a:lnTo>
                <a:lnTo>
                  <a:pt x="1208722" y="1052105"/>
                </a:lnTo>
                <a:lnTo>
                  <a:pt x="1233393" y="1014918"/>
                </a:lnTo>
                <a:lnTo>
                  <a:pt x="1255584" y="976040"/>
                </a:lnTo>
                <a:lnTo>
                  <a:pt x="1275182" y="935583"/>
                </a:lnTo>
                <a:lnTo>
                  <a:pt x="1292073" y="893661"/>
                </a:lnTo>
                <a:lnTo>
                  <a:pt x="1306147" y="850384"/>
                </a:lnTo>
                <a:lnTo>
                  <a:pt x="1317289" y="805867"/>
                </a:lnTo>
                <a:lnTo>
                  <a:pt x="1325387" y="760223"/>
                </a:lnTo>
                <a:lnTo>
                  <a:pt x="1330329" y="713563"/>
                </a:lnTo>
                <a:lnTo>
                  <a:pt x="1332001" y="666000"/>
                </a:lnTo>
                <a:lnTo>
                  <a:pt x="1330329" y="618438"/>
                </a:lnTo>
                <a:lnTo>
                  <a:pt x="1325387" y="571778"/>
                </a:lnTo>
                <a:lnTo>
                  <a:pt x="1317289" y="526133"/>
                </a:lnTo>
                <a:lnTo>
                  <a:pt x="1306147" y="481616"/>
                </a:lnTo>
                <a:lnTo>
                  <a:pt x="1292073" y="438340"/>
                </a:lnTo>
                <a:lnTo>
                  <a:pt x="1275182" y="396417"/>
                </a:lnTo>
                <a:lnTo>
                  <a:pt x="1255584" y="355960"/>
                </a:lnTo>
                <a:lnTo>
                  <a:pt x="1233393" y="317082"/>
                </a:lnTo>
                <a:lnTo>
                  <a:pt x="1208722" y="279895"/>
                </a:lnTo>
                <a:lnTo>
                  <a:pt x="1181683" y="244513"/>
                </a:lnTo>
                <a:lnTo>
                  <a:pt x="1152389" y="211047"/>
                </a:lnTo>
                <a:lnTo>
                  <a:pt x="1120953" y="179611"/>
                </a:lnTo>
                <a:lnTo>
                  <a:pt x="1087488" y="150317"/>
                </a:lnTo>
                <a:lnTo>
                  <a:pt x="1052105" y="123278"/>
                </a:lnTo>
                <a:lnTo>
                  <a:pt x="1014918" y="98607"/>
                </a:lnTo>
                <a:lnTo>
                  <a:pt x="976040" y="76416"/>
                </a:lnTo>
                <a:lnTo>
                  <a:pt x="935583" y="56819"/>
                </a:lnTo>
                <a:lnTo>
                  <a:pt x="893661" y="39927"/>
                </a:lnTo>
                <a:lnTo>
                  <a:pt x="850384" y="25854"/>
                </a:lnTo>
                <a:lnTo>
                  <a:pt x="805867" y="14712"/>
                </a:lnTo>
                <a:lnTo>
                  <a:pt x="760223" y="6613"/>
                </a:lnTo>
                <a:lnTo>
                  <a:pt x="713563" y="1672"/>
                </a:lnTo>
                <a:lnTo>
                  <a:pt x="666000" y="0"/>
                </a:lnTo>
                <a:close/>
              </a:path>
            </a:pathLst>
          </a:custGeom>
          <a:solidFill>
            <a:srgbClr val="E8D2BD"/>
          </a:solidFill>
          <a:effectLst>
            <a:softEdge rad="127000"/>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object 84"/>
          <p:cNvSpPr/>
          <p:nvPr/>
        </p:nvSpPr>
        <p:spPr>
          <a:xfrm>
            <a:off x="4862868" y="6587997"/>
            <a:ext cx="1332230" cy="1332230"/>
          </a:xfrm>
          <a:custGeom>
            <a:avLst/>
            <a:gdLst/>
            <a:ahLst/>
            <a:cxnLst/>
            <a:rect l="l" t="t" r="r" b="b"/>
            <a:pathLst>
              <a:path w="1332229" h="1332229">
                <a:moveTo>
                  <a:pt x="666000" y="0"/>
                </a:moveTo>
                <a:lnTo>
                  <a:pt x="618438" y="1672"/>
                </a:lnTo>
                <a:lnTo>
                  <a:pt x="571778" y="6613"/>
                </a:lnTo>
                <a:lnTo>
                  <a:pt x="526133" y="14712"/>
                </a:lnTo>
                <a:lnTo>
                  <a:pt x="481616" y="25854"/>
                </a:lnTo>
                <a:lnTo>
                  <a:pt x="438340" y="39927"/>
                </a:lnTo>
                <a:lnTo>
                  <a:pt x="396417" y="56819"/>
                </a:lnTo>
                <a:lnTo>
                  <a:pt x="355960" y="76416"/>
                </a:lnTo>
                <a:lnTo>
                  <a:pt x="317082" y="98607"/>
                </a:lnTo>
                <a:lnTo>
                  <a:pt x="279895" y="123278"/>
                </a:lnTo>
                <a:lnTo>
                  <a:pt x="244513" y="150317"/>
                </a:lnTo>
                <a:lnTo>
                  <a:pt x="211047" y="179611"/>
                </a:lnTo>
                <a:lnTo>
                  <a:pt x="179611" y="211047"/>
                </a:lnTo>
                <a:lnTo>
                  <a:pt x="150317" y="244513"/>
                </a:lnTo>
                <a:lnTo>
                  <a:pt x="123278" y="279895"/>
                </a:lnTo>
                <a:lnTo>
                  <a:pt x="98607" y="317082"/>
                </a:lnTo>
                <a:lnTo>
                  <a:pt x="76416" y="355960"/>
                </a:lnTo>
                <a:lnTo>
                  <a:pt x="56819" y="396417"/>
                </a:lnTo>
                <a:lnTo>
                  <a:pt x="39927" y="438340"/>
                </a:lnTo>
                <a:lnTo>
                  <a:pt x="25854" y="481616"/>
                </a:lnTo>
                <a:lnTo>
                  <a:pt x="14712" y="526133"/>
                </a:lnTo>
                <a:lnTo>
                  <a:pt x="6613" y="571778"/>
                </a:lnTo>
                <a:lnTo>
                  <a:pt x="1672" y="618438"/>
                </a:lnTo>
                <a:lnTo>
                  <a:pt x="0" y="666000"/>
                </a:lnTo>
                <a:lnTo>
                  <a:pt x="1672" y="713563"/>
                </a:lnTo>
                <a:lnTo>
                  <a:pt x="6613" y="760223"/>
                </a:lnTo>
                <a:lnTo>
                  <a:pt x="14712" y="805867"/>
                </a:lnTo>
                <a:lnTo>
                  <a:pt x="25854" y="850384"/>
                </a:lnTo>
                <a:lnTo>
                  <a:pt x="39927" y="893661"/>
                </a:lnTo>
                <a:lnTo>
                  <a:pt x="56819" y="935583"/>
                </a:lnTo>
                <a:lnTo>
                  <a:pt x="76416" y="976040"/>
                </a:lnTo>
                <a:lnTo>
                  <a:pt x="98607" y="1014918"/>
                </a:lnTo>
                <a:lnTo>
                  <a:pt x="123278" y="1052105"/>
                </a:lnTo>
                <a:lnTo>
                  <a:pt x="150317" y="1087488"/>
                </a:lnTo>
                <a:lnTo>
                  <a:pt x="179611" y="1120953"/>
                </a:lnTo>
                <a:lnTo>
                  <a:pt x="211047" y="1152389"/>
                </a:lnTo>
                <a:lnTo>
                  <a:pt x="244513" y="1181683"/>
                </a:lnTo>
                <a:lnTo>
                  <a:pt x="279895" y="1208722"/>
                </a:lnTo>
                <a:lnTo>
                  <a:pt x="317082" y="1233393"/>
                </a:lnTo>
                <a:lnTo>
                  <a:pt x="355960" y="1255584"/>
                </a:lnTo>
                <a:lnTo>
                  <a:pt x="396417" y="1275182"/>
                </a:lnTo>
                <a:lnTo>
                  <a:pt x="438340" y="1292073"/>
                </a:lnTo>
                <a:lnTo>
                  <a:pt x="481616" y="1306147"/>
                </a:lnTo>
                <a:lnTo>
                  <a:pt x="526133" y="1317289"/>
                </a:lnTo>
                <a:lnTo>
                  <a:pt x="571778" y="1325387"/>
                </a:lnTo>
                <a:lnTo>
                  <a:pt x="618438" y="1330329"/>
                </a:lnTo>
                <a:lnTo>
                  <a:pt x="666000" y="1332001"/>
                </a:lnTo>
                <a:lnTo>
                  <a:pt x="713563" y="1330329"/>
                </a:lnTo>
                <a:lnTo>
                  <a:pt x="760223" y="1325387"/>
                </a:lnTo>
                <a:lnTo>
                  <a:pt x="805867" y="1317289"/>
                </a:lnTo>
                <a:lnTo>
                  <a:pt x="850384" y="1306147"/>
                </a:lnTo>
                <a:lnTo>
                  <a:pt x="893661" y="1292073"/>
                </a:lnTo>
                <a:lnTo>
                  <a:pt x="935583" y="1275182"/>
                </a:lnTo>
                <a:lnTo>
                  <a:pt x="976040" y="1255584"/>
                </a:lnTo>
                <a:lnTo>
                  <a:pt x="1014918" y="1233393"/>
                </a:lnTo>
                <a:lnTo>
                  <a:pt x="1052105" y="1208722"/>
                </a:lnTo>
                <a:lnTo>
                  <a:pt x="1087488" y="1181683"/>
                </a:lnTo>
                <a:lnTo>
                  <a:pt x="1120953" y="1152389"/>
                </a:lnTo>
                <a:lnTo>
                  <a:pt x="1152389" y="1120953"/>
                </a:lnTo>
                <a:lnTo>
                  <a:pt x="1181683" y="1087488"/>
                </a:lnTo>
                <a:lnTo>
                  <a:pt x="1208722" y="1052105"/>
                </a:lnTo>
                <a:lnTo>
                  <a:pt x="1233393" y="1014918"/>
                </a:lnTo>
                <a:lnTo>
                  <a:pt x="1255584" y="976040"/>
                </a:lnTo>
                <a:lnTo>
                  <a:pt x="1275182" y="935583"/>
                </a:lnTo>
                <a:lnTo>
                  <a:pt x="1292073" y="893661"/>
                </a:lnTo>
                <a:lnTo>
                  <a:pt x="1306147" y="850384"/>
                </a:lnTo>
                <a:lnTo>
                  <a:pt x="1317289" y="805867"/>
                </a:lnTo>
                <a:lnTo>
                  <a:pt x="1325387" y="760223"/>
                </a:lnTo>
                <a:lnTo>
                  <a:pt x="1330329" y="713563"/>
                </a:lnTo>
                <a:lnTo>
                  <a:pt x="1332001" y="666000"/>
                </a:lnTo>
                <a:lnTo>
                  <a:pt x="1330329" y="618438"/>
                </a:lnTo>
                <a:lnTo>
                  <a:pt x="1325387" y="571778"/>
                </a:lnTo>
                <a:lnTo>
                  <a:pt x="1317289" y="526133"/>
                </a:lnTo>
                <a:lnTo>
                  <a:pt x="1306147" y="481616"/>
                </a:lnTo>
                <a:lnTo>
                  <a:pt x="1292073" y="438340"/>
                </a:lnTo>
                <a:lnTo>
                  <a:pt x="1275182" y="396417"/>
                </a:lnTo>
                <a:lnTo>
                  <a:pt x="1255584" y="355960"/>
                </a:lnTo>
                <a:lnTo>
                  <a:pt x="1233393" y="317082"/>
                </a:lnTo>
                <a:lnTo>
                  <a:pt x="1208722" y="279895"/>
                </a:lnTo>
                <a:lnTo>
                  <a:pt x="1181683" y="244513"/>
                </a:lnTo>
                <a:lnTo>
                  <a:pt x="1152389" y="211047"/>
                </a:lnTo>
                <a:lnTo>
                  <a:pt x="1120953" y="179611"/>
                </a:lnTo>
                <a:lnTo>
                  <a:pt x="1087488" y="150317"/>
                </a:lnTo>
                <a:lnTo>
                  <a:pt x="1052105" y="123278"/>
                </a:lnTo>
                <a:lnTo>
                  <a:pt x="1014918" y="98607"/>
                </a:lnTo>
                <a:lnTo>
                  <a:pt x="976040" y="76416"/>
                </a:lnTo>
                <a:lnTo>
                  <a:pt x="935583" y="56819"/>
                </a:lnTo>
                <a:lnTo>
                  <a:pt x="893661" y="39927"/>
                </a:lnTo>
                <a:lnTo>
                  <a:pt x="850384" y="25854"/>
                </a:lnTo>
                <a:lnTo>
                  <a:pt x="805867" y="14712"/>
                </a:lnTo>
                <a:lnTo>
                  <a:pt x="760223" y="6613"/>
                </a:lnTo>
                <a:lnTo>
                  <a:pt x="713563" y="1672"/>
                </a:lnTo>
                <a:lnTo>
                  <a:pt x="666000" y="0"/>
                </a:lnTo>
                <a:close/>
              </a:path>
            </a:pathLst>
          </a:custGeom>
          <a:solidFill>
            <a:srgbClr val="E8D2BD"/>
          </a:solidFill>
          <a:effectLst>
            <a:softEdge rad="127000"/>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5" name="object 85"/>
          <p:cNvSpPr/>
          <p:nvPr/>
        </p:nvSpPr>
        <p:spPr>
          <a:xfrm>
            <a:off x="303516" y="7341559"/>
            <a:ext cx="1331595" cy="1331595"/>
          </a:xfrm>
          <a:custGeom>
            <a:avLst/>
            <a:gdLst/>
            <a:ahLst/>
            <a:cxnLst/>
            <a:rect l="l" t="t" r="r" b="b"/>
            <a:pathLst>
              <a:path w="1331595" h="1331595">
                <a:moveTo>
                  <a:pt x="688237" y="0"/>
                </a:moveTo>
                <a:lnTo>
                  <a:pt x="642730" y="10"/>
                </a:lnTo>
                <a:lnTo>
                  <a:pt x="597638" y="3120"/>
                </a:lnTo>
                <a:lnTo>
                  <a:pt x="553105" y="9256"/>
                </a:lnTo>
                <a:lnTo>
                  <a:pt x="509273" y="18347"/>
                </a:lnTo>
                <a:lnTo>
                  <a:pt x="466282" y="30319"/>
                </a:lnTo>
                <a:lnTo>
                  <a:pt x="424276" y="45100"/>
                </a:lnTo>
                <a:lnTo>
                  <a:pt x="383395" y="62618"/>
                </a:lnTo>
                <a:lnTo>
                  <a:pt x="343784" y="82801"/>
                </a:lnTo>
                <a:lnTo>
                  <a:pt x="305582" y="105576"/>
                </a:lnTo>
                <a:lnTo>
                  <a:pt x="268933" y="130872"/>
                </a:lnTo>
                <a:lnTo>
                  <a:pt x="233978" y="158614"/>
                </a:lnTo>
                <a:lnTo>
                  <a:pt x="200859" y="188732"/>
                </a:lnTo>
                <a:lnTo>
                  <a:pt x="169718" y="221153"/>
                </a:lnTo>
                <a:lnTo>
                  <a:pt x="140698" y="255804"/>
                </a:lnTo>
                <a:lnTo>
                  <a:pt x="113941" y="292614"/>
                </a:lnTo>
                <a:lnTo>
                  <a:pt x="89587" y="331509"/>
                </a:lnTo>
                <a:lnTo>
                  <a:pt x="67780" y="372418"/>
                </a:lnTo>
                <a:lnTo>
                  <a:pt x="48661" y="415268"/>
                </a:lnTo>
                <a:lnTo>
                  <a:pt x="32373" y="459987"/>
                </a:lnTo>
                <a:lnTo>
                  <a:pt x="19267" y="505739"/>
                </a:lnTo>
                <a:lnTo>
                  <a:pt x="9549" y="551643"/>
                </a:lnTo>
                <a:lnTo>
                  <a:pt x="3140" y="597644"/>
                </a:lnTo>
                <a:lnTo>
                  <a:pt x="29" y="642735"/>
                </a:lnTo>
                <a:lnTo>
                  <a:pt x="0" y="688844"/>
                </a:lnTo>
                <a:lnTo>
                  <a:pt x="3122" y="734024"/>
                </a:lnTo>
                <a:lnTo>
                  <a:pt x="9247" y="778467"/>
                </a:lnTo>
                <a:lnTo>
                  <a:pt x="18338" y="822299"/>
                </a:lnTo>
                <a:lnTo>
                  <a:pt x="30311" y="865289"/>
                </a:lnTo>
                <a:lnTo>
                  <a:pt x="45093" y="907295"/>
                </a:lnTo>
                <a:lnTo>
                  <a:pt x="62611" y="948174"/>
                </a:lnTo>
                <a:lnTo>
                  <a:pt x="82795" y="987785"/>
                </a:lnTo>
                <a:lnTo>
                  <a:pt x="105570" y="1025986"/>
                </a:lnTo>
                <a:lnTo>
                  <a:pt x="130866" y="1062634"/>
                </a:lnTo>
                <a:lnTo>
                  <a:pt x="158609" y="1097589"/>
                </a:lnTo>
                <a:lnTo>
                  <a:pt x="188727" y="1130707"/>
                </a:lnTo>
                <a:lnTo>
                  <a:pt x="221148" y="1161847"/>
                </a:lnTo>
                <a:lnTo>
                  <a:pt x="255799" y="1190866"/>
                </a:lnTo>
                <a:lnTo>
                  <a:pt x="292609" y="1217623"/>
                </a:lnTo>
                <a:lnTo>
                  <a:pt x="331504" y="1241976"/>
                </a:lnTo>
                <a:lnTo>
                  <a:pt x="372413" y="1263783"/>
                </a:lnTo>
                <a:lnTo>
                  <a:pt x="415263" y="1282902"/>
                </a:lnTo>
                <a:lnTo>
                  <a:pt x="459982" y="1299190"/>
                </a:lnTo>
                <a:lnTo>
                  <a:pt x="505732" y="1312298"/>
                </a:lnTo>
                <a:lnTo>
                  <a:pt x="551635" y="1322017"/>
                </a:lnTo>
                <a:lnTo>
                  <a:pt x="597547" y="1328421"/>
                </a:lnTo>
                <a:lnTo>
                  <a:pt x="643328" y="1331581"/>
                </a:lnTo>
                <a:lnTo>
                  <a:pt x="688834" y="1331570"/>
                </a:lnTo>
                <a:lnTo>
                  <a:pt x="733925" y="1328460"/>
                </a:lnTo>
                <a:lnTo>
                  <a:pt x="778457" y="1322324"/>
                </a:lnTo>
                <a:lnTo>
                  <a:pt x="822289" y="1313234"/>
                </a:lnTo>
                <a:lnTo>
                  <a:pt x="865279" y="1301262"/>
                </a:lnTo>
                <a:lnTo>
                  <a:pt x="907285" y="1286480"/>
                </a:lnTo>
                <a:lnTo>
                  <a:pt x="948164" y="1268962"/>
                </a:lnTo>
                <a:lnTo>
                  <a:pt x="987776" y="1248779"/>
                </a:lnTo>
                <a:lnTo>
                  <a:pt x="1025977" y="1226004"/>
                </a:lnTo>
                <a:lnTo>
                  <a:pt x="1062626" y="1200709"/>
                </a:lnTo>
                <a:lnTo>
                  <a:pt x="1097581" y="1172966"/>
                </a:lnTo>
                <a:lnTo>
                  <a:pt x="1130699" y="1142848"/>
                </a:lnTo>
                <a:lnTo>
                  <a:pt x="1161840" y="1110427"/>
                </a:lnTo>
                <a:lnTo>
                  <a:pt x="1190860" y="1075776"/>
                </a:lnTo>
                <a:lnTo>
                  <a:pt x="1217617" y="1038966"/>
                </a:lnTo>
                <a:lnTo>
                  <a:pt x="1241971" y="1000071"/>
                </a:lnTo>
                <a:lnTo>
                  <a:pt x="1263778" y="959162"/>
                </a:lnTo>
                <a:lnTo>
                  <a:pt x="1282897" y="916312"/>
                </a:lnTo>
                <a:lnTo>
                  <a:pt x="1299185" y="871594"/>
                </a:lnTo>
                <a:lnTo>
                  <a:pt x="1312293" y="825842"/>
                </a:lnTo>
                <a:lnTo>
                  <a:pt x="1322012" y="779938"/>
                </a:lnTo>
                <a:lnTo>
                  <a:pt x="1328422" y="733935"/>
                </a:lnTo>
                <a:lnTo>
                  <a:pt x="1331534" y="688844"/>
                </a:lnTo>
                <a:lnTo>
                  <a:pt x="1331565" y="642735"/>
                </a:lnTo>
                <a:lnTo>
                  <a:pt x="1328443" y="597556"/>
                </a:lnTo>
                <a:lnTo>
                  <a:pt x="1322319" y="553111"/>
                </a:lnTo>
                <a:lnTo>
                  <a:pt x="1313229" y="509278"/>
                </a:lnTo>
                <a:lnTo>
                  <a:pt x="1301257" y="466288"/>
                </a:lnTo>
                <a:lnTo>
                  <a:pt x="1286476" y="424282"/>
                </a:lnTo>
                <a:lnTo>
                  <a:pt x="1268957" y="383402"/>
                </a:lnTo>
                <a:lnTo>
                  <a:pt x="1248774" y="343790"/>
                </a:lnTo>
                <a:lnTo>
                  <a:pt x="1225999" y="305589"/>
                </a:lnTo>
                <a:lnTo>
                  <a:pt x="1200704" y="268940"/>
                </a:lnTo>
                <a:lnTo>
                  <a:pt x="1172961" y="233986"/>
                </a:lnTo>
                <a:lnTo>
                  <a:pt x="1142843" y="200868"/>
                </a:lnTo>
                <a:lnTo>
                  <a:pt x="1110422" y="169728"/>
                </a:lnTo>
                <a:lnTo>
                  <a:pt x="1075771" y="140709"/>
                </a:lnTo>
                <a:lnTo>
                  <a:pt x="1038961" y="113953"/>
                </a:lnTo>
                <a:lnTo>
                  <a:pt x="1000066" y="89600"/>
                </a:lnTo>
                <a:lnTo>
                  <a:pt x="959157" y="67795"/>
                </a:lnTo>
                <a:lnTo>
                  <a:pt x="916307" y="48677"/>
                </a:lnTo>
                <a:lnTo>
                  <a:pt x="871589" y="32390"/>
                </a:lnTo>
                <a:lnTo>
                  <a:pt x="825837" y="19283"/>
                </a:lnTo>
                <a:lnTo>
                  <a:pt x="779933" y="9563"/>
                </a:lnTo>
                <a:lnTo>
                  <a:pt x="734019" y="3160"/>
                </a:lnTo>
                <a:lnTo>
                  <a:pt x="688237" y="0"/>
                </a:lnTo>
                <a:close/>
              </a:path>
            </a:pathLst>
          </a:custGeom>
          <a:solidFill>
            <a:srgbClr val="E8D2BD"/>
          </a:solidFill>
          <a:effectLst>
            <a:softEdge rad="127000"/>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object 86"/>
          <p:cNvSpPr/>
          <p:nvPr/>
        </p:nvSpPr>
        <p:spPr>
          <a:xfrm>
            <a:off x="704476" y="8570050"/>
            <a:ext cx="1332230" cy="1332230"/>
          </a:xfrm>
          <a:custGeom>
            <a:avLst/>
            <a:gdLst/>
            <a:ahLst/>
            <a:cxnLst/>
            <a:rect l="l" t="t" r="r" b="b"/>
            <a:pathLst>
              <a:path w="1332230" h="1332229">
                <a:moveTo>
                  <a:pt x="672656" y="0"/>
                </a:moveTo>
                <a:lnTo>
                  <a:pt x="628138" y="1077"/>
                </a:lnTo>
                <a:lnTo>
                  <a:pt x="583845" y="5106"/>
                </a:lnTo>
                <a:lnTo>
                  <a:pt x="539935" y="12061"/>
                </a:lnTo>
                <a:lnTo>
                  <a:pt x="496566" y="21918"/>
                </a:lnTo>
                <a:lnTo>
                  <a:pt x="453893" y="34650"/>
                </a:lnTo>
                <a:lnTo>
                  <a:pt x="412076" y="50234"/>
                </a:lnTo>
                <a:lnTo>
                  <a:pt x="371271" y="68644"/>
                </a:lnTo>
                <a:lnTo>
                  <a:pt x="331636" y="89856"/>
                </a:lnTo>
                <a:lnTo>
                  <a:pt x="293329" y="113844"/>
                </a:lnTo>
                <a:lnTo>
                  <a:pt x="256506" y="140584"/>
                </a:lnTo>
                <a:lnTo>
                  <a:pt x="221325" y="170050"/>
                </a:lnTo>
                <a:lnTo>
                  <a:pt x="187943" y="202218"/>
                </a:lnTo>
                <a:lnTo>
                  <a:pt x="156519" y="237063"/>
                </a:lnTo>
                <a:lnTo>
                  <a:pt x="127208" y="274559"/>
                </a:lnTo>
                <a:lnTo>
                  <a:pt x="100605" y="314021"/>
                </a:lnTo>
                <a:lnTo>
                  <a:pt x="77178" y="354675"/>
                </a:lnTo>
                <a:lnTo>
                  <a:pt x="56900" y="396363"/>
                </a:lnTo>
                <a:lnTo>
                  <a:pt x="39749" y="438927"/>
                </a:lnTo>
                <a:lnTo>
                  <a:pt x="25697" y="482210"/>
                </a:lnTo>
                <a:lnTo>
                  <a:pt x="14722" y="526055"/>
                </a:lnTo>
                <a:lnTo>
                  <a:pt x="6797" y="570304"/>
                </a:lnTo>
                <a:lnTo>
                  <a:pt x="1898" y="614800"/>
                </a:lnTo>
                <a:lnTo>
                  <a:pt x="0" y="659386"/>
                </a:lnTo>
                <a:lnTo>
                  <a:pt x="1077" y="703904"/>
                </a:lnTo>
                <a:lnTo>
                  <a:pt x="5106" y="748196"/>
                </a:lnTo>
                <a:lnTo>
                  <a:pt x="12060" y="792106"/>
                </a:lnTo>
                <a:lnTo>
                  <a:pt x="21916" y="835475"/>
                </a:lnTo>
                <a:lnTo>
                  <a:pt x="34648" y="878146"/>
                </a:lnTo>
                <a:lnTo>
                  <a:pt x="50232" y="919963"/>
                </a:lnTo>
                <a:lnTo>
                  <a:pt x="68641" y="960767"/>
                </a:lnTo>
                <a:lnTo>
                  <a:pt x="89853" y="1000401"/>
                </a:lnTo>
                <a:lnTo>
                  <a:pt x="113840" y="1038708"/>
                </a:lnTo>
                <a:lnTo>
                  <a:pt x="140579" y="1075530"/>
                </a:lnTo>
                <a:lnTo>
                  <a:pt x="170045" y="1110710"/>
                </a:lnTo>
                <a:lnTo>
                  <a:pt x="202213" y="1144090"/>
                </a:lnTo>
                <a:lnTo>
                  <a:pt x="237057" y="1175513"/>
                </a:lnTo>
                <a:lnTo>
                  <a:pt x="274554" y="1204822"/>
                </a:lnTo>
                <a:lnTo>
                  <a:pt x="314016" y="1231426"/>
                </a:lnTo>
                <a:lnTo>
                  <a:pt x="354669" y="1254855"/>
                </a:lnTo>
                <a:lnTo>
                  <a:pt x="396357" y="1275134"/>
                </a:lnTo>
                <a:lnTo>
                  <a:pt x="438921" y="1292287"/>
                </a:lnTo>
                <a:lnTo>
                  <a:pt x="482205" y="1306339"/>
                </a:lnTo>
                <a:lnTo>
                  <a:pt x="526050" y="1317316"/>
                </a:lnTo>
                <a:lnTo>
                  <a:pt x="570299" y="1325241"/>
                </a:lnTo>
                <a:lnTo>
                  <a:pt x="614795" y="1330141"/>
                </a:lnTo>
                <a:lnTo>
                  <a:pt x="659381" y="1332040"/>
                </a:lnTo>
                <a:lnTo>
                  <a:pt x="703899" y="1330963"/>
                </a:lnTo>
                <a:lnTo>
                  <a:pt x="748192" y="1326935"/>
                </a:lnTo>
                <a:lnTo>
                  <a:pt x="792102" y="1319981"/>
                </a:lnTo>
                <a:lnTo>
                  <a:pt x="835472" y="1310125"/>
                </a:lnTo>
                <a:lnTo>
                  <a:pt x="878144" y="1297394"/>
                </a:lnTo>
                <a:lnTo>
                  <a:pt x="919961" y="1281810"/>
                </a:lnTo>
                <a:lnTo>
                  <a:pt x="960766" y="1263401"/>
                </a:lnTo>
                <a:lnTo>
                  <a:pt x="1000401" y="1242190"/>
                </a:lnTo>
                <a:lnTo>
                  <a:pt x="1038708" y="1218202"/>
                </a:lnTo>
                <a:lnTo>
                  <a:pt x="1075531" y="1191463"/>
                </a:lnTo>
                <a:lnTo>
                  <a:pt x="1110712" y="1161997"/>
                </a:lnTo>
                <a:lnTo>
                  <a:pt x="1144094" y="1129830"/>
                </a:lnTo>
                <a:lnTo>
                  <a:pt x="1175519" y="1094985"/>
                </a:lnTo>
                <a:lnTo>
                  <a:pt x="1204829" y="1057489"/>
                </a:lnTo>
                <a:lnTo>
                  <a:pt x="1231432" y="1018027"/>
                </a:lnTo>
                <a:lnTo>
                  <a:pt x="1254859" y="977373"/>
                </a:lnTo>
                <a:lnTo>
                  <a:pt x="1275137" y="935686"/>
                </a:lnTo>
                <a:lnTo>
                  <a:pt x="1292288" y="893121"/>
                </a:lnTo>
                <a:lnTo>
                  <a:pt x="1306340" y="849838"/>
                </a:lnTo>
                <a:lnTo>
                  <a:pt x="1317315" y="805993"/>
                </a:lnTo>
                <a:lnTo>
                  <a:pt x="1325240" y="761744"/>
                </a:lnTo>
                <a:lnTo>
                  <a:pt x="1330139" y="717247"/>
                </a:lnTo>
                <a:lnTo>
                  <a:pt x="1332038" y="672661"/>
                </a:lnTo>
                <a:lnTo>
                  <a:pt x="1330960" y="628143"/>
                </a:lnTo>
                <a:lnTo>
                  <a:pt x="1326931" y="583851"/>
                </a:lnTo>
                <a:lnTo>
                  <a:pt x="1319977" y="539941"/>
                </a:lnTo>
                <a:lnTo>
                  <a:pt x="1310121" y="496571"/>
                </a:lnTo>
                <a:lnTo>
                  <a:pt x="1297389" y="453899"/>
                </a:lnTo>
                <a:lnTo>
                  <a:pt x="1281805" y="412082"/>
                </a:lnTo>
                <a:lnTo>
                  <a:pt x="1263396" y="371277"/>
                </a:lnTo>
                <a:lnTo>
                  <a:pt x="1242185" y="331642"/>
                </a:lnTo>
                <a:lnTo>
                  <a:pt x="1218197" y="293334"/>
                </a:lnTo>
                <a:lnTo>
                  <a:pt x="1191458" y="256511"/>
                </a:lnTo>
                <a:lnTo>
                  <a:pt x="1161992" y="221330"/>
                </a:lnTo>
                <a:lnTo>
                  <a:pt x="1129824" y="187949"/>
                </a:lnTo>
                <a:lnTo>
                  <a:pt x="1094980" y="156524"/>
                </a:lnTo>
                <a:lnTo>
                  <a:pt x="1057483" y="127214"/>
                </a:lnTo>
                <a:lnTo>
                  <a:pt x="1018021" y="100609"/>
                </a:lnTo>
                <a:lnTo>
                  <a:pt x="977368" y="77180"/>
                </a:lnTo>
                <a:lnTo>
                  <a:pt x="935680" y="56902"/>
                </a:lnTo>
                <a:lnTo>
                  <a:pt x="893116" y="39750"/>
                </a:lnTo>
                <a:lnTo>
                  <a:pt x="849833" y="25698"/>
                </a:lnTo>
                <a:lnTo>
                  <a:pt x="805987" y="14722"/>
                </a:lnTo>
                <a:lnTo>
                  <a:pt x="761738" y="6797"/>
                </a:lnTo>
                <a:lnTo>
                  <a:pt x="717242" y="1898"/>
                </a:lnTo>
                <a:lnTo>
                  <a:pt x="672656" y="0"/>
                </a:lnTo>
                <a:close/>
              </a:path>
            </a:pathLst>
          </a:custGeom>
          <a:solidFill>
            <a:srgbClr val="E8D2BD"/>
          </a:solidFill>
          <a:effectLst>
            <a:softEdge rad="127000"/>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7" name="object 87"/>
          <p:cNvSpPr/>
          <p:nvPr/>
        </p:nvSpPr>
        <p:spPr>
          <a:xfrm>
            <a:off x="4217359" y="8570050"/>
            <a:ext cx="1332230" cy="1332230"/>
          </a:xfrm>
          <a:custGeom>
            <a:avLst/>
            <a:gdLst/>
            <a:ahLst/>
            <a:cxnLst/>
            <a:rect l="l" t="t" r="r" b="b"/>
            <a:pathLst>
              <a:path w="1332229" h="1332229">
                <a:moveTo>
                  <a:pt x="672656" y="0"/>
                </a:moveTo>
                <a:lnTo>
                  <a:pt x="628138" y="1077"/>
                </a:lnTo>
                <a:lnTo>
                  <a:pt x="583845" y="5106"/>
                </a:lnTo>
                <a:lnTo>
                  <a:pt x="539935" y="12061"/>
                </a:lnTo>
                <a:lnTo>
                  <a:pt x="496566" y="21918"/>
                </a:lnTo>
                <a:lnTo>
                  <a:pt x="453893" y="34650"/>
                </a:lnTo>
                <a:lnTo>
                  <a:pt x="412076" y="50234"/>
                </a:lnTo>
                <a:lnTo>
                  <a:pt x="371271" y="68644"/>
                </a:lnTo>
                <a:lnTo>
                  <a:pt x="331636" y="89856"/>
                </a:lnTo>
                <a:lnTo>
                  <a:pt x="293329" y="113844"/>
                </a:lnTo>
                <a:lnTo>
                  <a:pt x="256506" y="140584"/>
                </a:lnTo>
                <a:lnTo>
                  <a:pt x="221325" y="170050"/>
                </a:lnTo>
                <a:lnTo>
                  <a:pt x="187943" y="202218"/>
                </a:lnTo>
                <a:lnTo>
                  <a:pt x="156519" y="237063"/>
                </a:lnTo>
                <a:lnTo>
                  <a:pt x="127208" y="274559"/>
                </a:lnTo>
                <a:lnTo>
                  <a:pt x="100605" y="314021"/>
                </a:lnTo>
                <a:lnTo>
                  <a:pt x="77178" y="354675"/>
                </a:lnTo>
                <a:lnTo>
                  <a:pt x="56900" y="396363"/>
                </a:lnTo>
                <a:lnTo>
                  <a:pt x="39749" y="438927"/>
                </a:lnTo>
                <a:lnTo>
                  <a:pt x="25697" y="482210"/>
                </a:lnTo>
                <a:lnTo>
                  <a:pt x="14722" y="526055"/>
                </a:lnTo>
                <a:lnTo>
                  <a:pt x="6797" y="570304"/>
                </a:lnTo>
                <a:lnTo>
                  <a:pt x="1898" y="614800"/>
                </a:lnTo>
                <a:lnTo>
                  <a:pt x="0" y="659386"/>
                </a:lnTo>
                <a:lnTo>
                  <a:pt x="1077" y="703904"/>
                </a:lnTo>
                <a:lnTo>
                  <a:pt x="5106" y="748196"/>
                </a:lnTo>
                <a:lnTo>
                  <a:pt x="12060" y="792106"/>
                </a:lnTo>
                <a:lnTo>
                  <a:pt x="21916" y="835475"/>
                </a:lnTo>
                <a:lnTo>
                  <a:pt x="34648" y="878146"/>
                </a:lnTo>
                <a:lnTo>
                  <a:pt x="50232" y="919963"/>
                </a:lnTo>
                <a:lnTo>
                  <a:pt x="68641" y="960767"/>
                </a:lnTo>
                <a:lnTo>
                  <a:pt x="89853" y="1000401"/>
                </a:lnTo>
                <a:lnTo>
                  <a:pt x="113840" y="1038708"/>
                </a:lnTo>
                <a:lnTo>
                  <a:pt x="140579" y="1075530"/>
                </a:lnTo>
                <a:lnTo>
                  <a:pt x="170045" y="1110710"/>
                </a:lnTo>
                <a:lnTo>
                  <a:pt x="202213" y="1144090"/>
                </a:lnTo>
                <a:lnTo>
                  <a:pt x="237057" y="1175513"/>
                </a:lnTo>
                <a:lnTo>
                  <a:pt x="274554" y="1204822"/>
                </a:lnTo>
                <a:lnTo>
                  <a:pt x="314016" y="1231426"/>
                </a:lnTo>
                <a:lnTo>
                  <a:pt x="354669" y="1254855"/>
                </a:lnTo>
                <a:lnTo>
                  <a:pt x="396357" y="1275134"/>
                </a:lnTo>
                <a:lnTo>
                  <a:pt x="438921" y="1292287"/>
                </a:lnTo>
                <a:lnTo>
                  <a:pt x="482205" y="1306339"/>
                </a:lnTo>
                <a:lnTo>
                  <a:pt x="526050" y="1317316"/>
                </a:lnTo>
                <a:lnTo>
                  <a:pt x="570299" y="1325241"/>
                </a:lnTo>
                <a:lnTo>
                  <a:pt x="614795" y="1330141"/>
                </a:lnTo>
                <a:lnTo>
                  <a:pt x="659381" y="1332040"/>
                </a:lnTo>
                <a:lnTo>
                  <a:pt x="703899" y="1330963"/>
                </a:lnTo>
                <a:lnTo>
                  <a:pt x="748192" y="1326935"/>
                </a:lnTo>
                <a:lnTo>
                  <a:pt x="792102" y="1319981"/>
                </a:lnTo>
                <a:lnTo>
                  <a:pt x="835472" y="1310125"/>
                </a:lnTo>
                <a:lnTo>
                  <a:pt x="878144" y="1297394"/>
                </a:lnTo>
                <a:lnTo>
                  <a:pt x="919961" y="1281810"/>
                </a:lnTo>
                <a:lnTo>
                  <a:pt x="960766" y="1263401"/>
                </a:lnTo>
                <a:lnTo>
                  <a:pt x="1000401" y="1242190"/>
                </a:lnTo>
                <a:lnTo>
                  <a:pt x="1038708" y="1218202"/>
                </a:lnTo>
                <a:lnTo>
                  <a:pt x="1075531" y="1191463"/>
                </a:lnTo>
                <a:lnTo>
                  <a:pt x="1110712" y="1161997"/>
                </a:lnTo>
                <a:lnTo>
                  <a:pt x="1144094" y="1129830"/>
                </a:lnTo>
                <a:lnTo>
                  <a:pt x="1175519" y="1094985"/>
                </a:lnTo>
                <a:lnTo>
                  <a:pt x="1204829" y="1057489"/>
                </a:lnTo>
                <a:lnTo>
                  <a:pt x="1231432" y="1018027"/>
                </a:lnTo>
                <a:lnTo>
                  <a:pt x="1254859" y="977373"/>
                </a:lnTo>
                <a:lnTo>
                  <a:pt x="1275137" y="935686"/>
                </a:lnTo>
                <a:lnTo>
                  <a:pt x="1292288" y="893121"/>
                </a:lnTo>
                <a:lnTo>
                  <a:pt x="1306340" y="849838"/>
                </a:lnTo>
                <a:lnTo>
                  <a:pt x="1317315" y="805993"/>
                </a:lnTo>
                <a:lnTo>
                  <a:pt x="1325240" y="761744"/>
                </a:lnTo>
                <a:lnTo>
                  <a:pt x="1330139" y="717247"/>
                </a:lnTo>
                <a:lnTo>
                  <a:pt x="1332038" y="672661"/>
                </a:lnTo>
                <a:lnTo>
                  <a:pt x="1330960" y="628143"/>
                </a:lnTo>
                <a:lnTo>
                  <a:pt x="1326931" y="583851"/>
                </a:lnTo>
                <a:lnTo>
                  <a:pt x="1319977" y="539941"/>
                </a:lnTo>
                <a:lnTo>
                  <a:pt x="1310121" y="496571"/>
                </a:lnTo>
                <a:lnTo>
                  <a:pt x="1297389" y="453899"/>
                </a:lnTo>
                <a:lnTo>
                  <a:pt x="1281805" y="412082"/>
                </a:lnTo>
                <a:lnTo>
                  <a:pt x="1263396" y="371277"/>
                </a:lnTo>
                <a:lnTo>
                  <a:pt x="1242185" y="331642"/>
                </a:lnTo>
                <a:lnTo>
                  <a:pt x="1218197" y="293334"/>
                </a:lnTo>
                <a:lnTo>
                  <a:pt x="1191458" y="256511"/>
                </a:lnTo>
                <a:lnTo>
                  <a:pt x="1161992" y="221330"/>
                </a:lnTo>
                <a:lnTo>
                  <a:pt x="1129824" y="187949"/>
                </a:lnTo>
                <a:lnTo>
                  <a:pt x="1094980" y="156524"/>
                </a:lnTo>
                <a:lnTo>
                  <a:pt x="1057483" y="127214"/>
                </a:lnTo>
                <a:lnTo>
                  <a:pt x="1018021" y="100609"/>
                </a:lnTo>
                <a:lnTo>
                  <a:pt x="977368" y="77180"/>
                </a:lnTo>
                <a:lnTo>
                  <a:pt x="935680" y="56902"/>
                </a:lnTo>
                <a:lnTo>
                  <a:pt x="893116" y="39750"/>
                </a:lnTo>
                <a:lnTo>
                  <a:pt x="849833" y="25698"/>
                </a:lnTo>
                <a:lnTo>
                  <a:pt x="805987" y="14722"/>
                </a:lnTo>
                <a:lnTo>
                  <a:pt x="761738" y="6797"/>
                </a:lnTo>
                <a:lnTo>
                  <a:pt x="717242" y="1898"/>
                </a:lnTo>
                <a:lnTo>
                  <a:pt x="672656" y="0"/>
                </a:lnTo>
                <a:close/>
              </a:path>
            </a:pathLst>
          </a:custGeom>
          <a:solidFill>
            <a:srgbClr val="E8D2BD"/>
          </a:solidFill>
          <a:effectLst>
            <a:softEdge rad="127000"/>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8" name="object 88"/>
          <p:cNvSpPr/>
          <p:nvPr/>
        </p:nvSpPr>
        <p:spPr>
          <a:xfrm>
            <a:off x="1995075" y="8572247"/>
            <a:ext cx="1332230" cy="1332230"/>
          </a:xfrm>
          <a:custGeom>
            <a:avLst/>
            <a:gdLst/>
            <a:ahLst/>
            <a:cxnLst/>
            <a:rect l="l" t="t" r="r" b="b"/>
            <a:pathLst>
              <a:path w="1332229" h="1332229">
                <a:moveTo>
                  <a:pt x="659381" y="0"/>
                </a:moveTo>
                <a:lnTo>
                  <a:pt x="614795" y="1898"/>
                </a:lnTo>
                <a:lnTo>
                  <a:pt x="570299" y="6797"/>
                </a:lnTo>
                <a:lnTo>
                  <a:pt x="526050" y="14722"/>
                </a:lnTo>
                <a:lnTo>
                  <a:pt x="482205" y="25698"/>
                </a:lnTo>
                <a:lnTo>
                  <a:pt x="438921" y="39750"/>
                </a:lnTo>
                <a:lnTo>
                  <a:pt x="396357" y="56902"/>
                </a:lnTo>
                <a:lnTo>
                  <a:pt x="354669" y="77180"/>
                </a:lnTo>
                <a:lnTo>
                  <a:pt x="314016" y="100609"/>
                </a:lnTo>
                <a:lnTo>
                  <a:pt x="274554" y="127214"/>
                </a:lnTo>
                <a:lnTo>
                  <a:pt x="237057" y="156524"/>
                </a:lnTo>
                <a:lnTo>
                  <a:pt x="202213" y="187949"/>
                </a:lnTo>
                <a:lnTo>
                  <a:pt x="170045" y="221330"/>
                </a:lnTo>
                <a:lnTo>
                  <a:pt x="140579" y="256511"/>
                </a:lnTo>
                <a:lnTo>
                  <a:pt x="113840" y="293334"/>
                </a:lnTo>
                <a:lnTo>
                  <a:pt x="89853" y="331642"/>
                </a:lnTo>
                <a:lnTo>
                  <a:pt x="68641" y="371277"/>
                </a:lnTo>
                <a:lnTo>
                  <a:pt x="50232" y="412082"/>
                </a:lnTo>
                <a:lnTo>
                  <a:pt x="34648" y="453899"/>
                </a:lnTo>
                <a:lnTo>
                  <a:pt x="21916" y="496571"/>
                </a:lnTo>
                <a:lnTo>
                  <a:pt x="12060" y="539941"/>
                </a:lnTo>
                <a:lnTo>
                  <a:pt x="5106" y="583851"/>
                </a:lnTo>
                <a:lnTo>
                  <a:pt x="1077" y="628143"/>
                </a:lnTo>
                <a:lnTo>
                  <a:pt x="0" y="672661"/>
                </a:lnTo>
                <a:lnTo>
                  <a:pt x="1898" y="717247"/>
                </a:lnTo>
                <a:lnTo>
                  <a:pt x="6797" y="761744"/>
                </a:lnTo>
                <a:lnTo>
                  <a:pt x="14722" y="805993"/>
                </a:lnTo>
                <a:lnTo>
                  <a:pt x="25697" y="849838"/>
                </a:lnTo>
                <a:lnTo>
                  <a:pt x="39749" y="893121"/>
                </a:lnTo>
                <a:lnTo>
                  <a:pt x="56900" y="935686"/>
                </a:lnTo>
                <a:lnTo>
                  <a:pt x="77178" y="977373"/>
                </a:lnTo>
                <a:lnTo>
                  <a:pt x="100605" y="1018027"/>
                </a:lnTo>
                <a:lnTo>
                  <a:pt x="127208" y="1057489"/>
                </a:lnTo>
                <a:lnTo>
                  <a:pt x="156519" y="1094985"/>
                </a:lnTo>
                <a:lnTo>
                  <a:pt x="187943" y="1129830"/>
                </a:lnTo>
                <a:lnTo>
                  <a:pt x="221325" y="1161997"/>
                </a:lnTo>
                <a:lnTo>
                  <a:pt x="256506" y="1191463"/>
                </a:lnTo>
                <a:lnTo>
                  <a:pt x="293329" y="1218202"/>
                </a:lnTo>
                <a:lnTo>
                  <a:pt x="331636" y="1242190"/>
                </a:lnTo>
                <a:lnTo>
                  <a:pt x="371271" y="1263401"/>
                </a:lnTo>
                <a:lnTo>
                  <a:pt x="412076" y="1281810"/>
                </a:lnTo>
                <a:lnTo>
                  <a:pt x="453893" y="1297394"/>
                </a:lnTo>
                <a:lnTo>
                  <a:pt x="496566" y="1310125"/>
                </a:lnTo>
                <a:lnTo>
                  <a:pt x="539935" y="1319981"/>
                </a:lnTo>
                <a:lnTo>
                  <a:pt x="583845" y="1326935"/>
                </a:lnTo>
                <a:lnTo>
                  <a:pt x="628138" y="1330963"/>
                </a:lnTo>
                <a:lnTo>
                  <a:pt x="672656" y="1332040"/>
                </a:lnTo>
                <a:lnTo>
                  <a:pt x="717242" y="1330141"/>
                </a:lnTo>
                <a:lnTo>
                  <a:pt x="761738" y="1325241"/>
                </a:lnTo>
                <a:lnTo>
                  <a:pt x="805987" y="1317316"/>
                </a:lnTo>
                <a:lnTo>
                  <a:pt x="849833" y="1306339"/>
                </a:lnTo>
                <a:lnTo>
                  <a:pt x="893116" y="1292287"/>
                </a:lnTo>
                <a:lnTo>
                  <a:pt x="935680" y="1275134"/>
                </a:lnTo>
                <a:lnTo>
                  <a:pt x="977368" y="1254855"/>
                </a:lnTo>
                <a:lnTo>
                  <a:pt x="1018021" y="1231426"/>
                </a:lnTo>
                <a:lnTo>
                  <a:pt x="1057483" y="1204822"/>
                </a:lnTo>
                <a:lnTo>
                  <a:pt x="1094980" y="1175513"/>
                </a:lnTo>
                <a:lnTo>
                  <a:pt x="1129824" y="1144090"/>
                </a:lnTo>
                <a:lnTo>
                  <a:pt x="1161992" y="1110710"/>
                </a:lnTo>
                <a:lnTo>
                  <a:pt x="1191458" y="1075530"/>
                </a:lnTo>
                <a:lnTo>
                  <a:pt x="1218197" y="1038708"/>
                </a:lnTo>
                <a:lnTo>
                  <a:pt x="1242185" y="1000401"/>
                </a:lnTo>
                <a:lnTo>
                  <a:pt x="1263396" y="960767"/>
                </a:lnTo>
                <a:lnTo>
                  <a:pt x="1281805" y="919963"/>
                </a:lnTo>
                <a:lnTo>
                  <a:pt x="1297389" y="878146"/>
                </a:lnTo>
                <a:lnTo>
                  <a:pt x="1310121" y="835475"/>
                </a:lnTo>
                <a:lnTo>
                  <a:pt x="1319977" y="792106"/>
                </a:lnTo>
                <a:lnTo>
                  <a:pt x="1326931" y="748196"/>
                </a:lnTo>
                <a:lnTo>
                  <a:pt x="1330960" y="703904"/>
                </a:lnTo>
                <a:lnTo>
                  <a:pt x="1332038" y="659386"/>
                </a:lnTo>
                <a:lnTo>
                  <a:pt x="1330139" y="614800"/>
                </a:lnTo>
                <a:lnTo>
                  <a:pt x="1325240" y="570304"/>
                </a:lnTo>
                <a:lnTo>
                  <a:pt x="1317315" y="526055"/>
                </a:lnTo>
                <a:lnTo>
                  <a:pt x="1306340" y="482210"/>
                </a:lnTo>
                <a:lnTo>
                  <a:pt x="1292288" y="438927"/>
                </a:lnTo>
                <a:lnTo>
                  <a:pt x="1275137" y="396363"/>
                </a:lnTo>
                <a:lnTo>
                  <a:pt x="1254859" y="354675"/>
                </a:lnTo>
                <a:lnTo>
                  <a:pt x="1231432" y="314021"/>
                </a:lnTo>
                <a:lnTo>
                  <a:pt x="1204829" y="274559"/>
                </a:lnTo>
                <a:lnTo>
                  <a:pt x="1175519" y="237063"/>
                </a:lnTo>
                <a:lnTo>
                  <a:pt x="1144094" y="202218"/>
                </a:lnTo>
                <a:lnTo>
                  <a:pt x="1110712" y="170050"/>
                </a:lnTo>
                <a:lnTo>
                  <a:pt x="1075531" y="140584"/>
                </a:lnTo>
                <a:lnTo>
                  <a:pt x="1038708" y="113844"/>
                </a:lnTo>
                <a:lnTo>
                  <a:pt x="1000401" y="89856"/>
                </a:lnTo>
                <a:lnTo>
                  <a:pt x="960766" y="68644"/>
                </a:lnTo>
                <a:lnTo>
                  <a:pt x="919961" y="50234"/>
                </a:lnTo>
                <a:lnTo>
                  <a:pt x="878144" y="34650"/>
                </a:lnTo>
                <a:lnTo>
                  <a:pt x="835472" y="21918"/>
                </a:lnTo>
                <a:lnTo>
                  <a:pt x="792102" y="12061"/>
                </a:lnTo>
                <a:lnTo>
                  <a:pt x="748192" y="5106"/>
                </a:lnTo>
                <a:lnTo>
                  <a:pt x="703899" y="1077"/>
                </a:lnTo>
                <a:lnTo>
                  <a:pt x="659381" y="0"/>
                </a:lnTo>
                <a:close/>
              </a:path>
            </a:pathLst>
          </a:custGeom>
          <a:solidFill>
            <a:srgbClr val="E8D2BD"/>
          </a:solidFill>
          <a:effectLst>
            <a:softEdge rad="127000"/>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9" name="object 89"/>
          <p:cNvSpPr/>
          <p:nvPr/>
        </p:nvSpPr>
        <p:spPr>
          <a:xfrm>
            <a:off x="5507958" y="8572247"/>
            <a:ext cx="1332230" cy="1332230"/>
          </a:xfrm>
          <a:custGeom>
            <a:avLst/>
            <a:gdLst/>
            <a:ahLst/>
            <a:cxnLst/>
            <a:rect l="l" t="t" r="r" b="b"/>
            <a:pathLst>
              <a:path w="1332229" h="1332229">
                <a:moveTo>
                  <a:pt x="659381" y="0"/>
                </a:moveTo>
                <a:lnTo>
                  <a:pt x="614795" y="1898"/>
                </a:lnTo>
                <a:lnTo>
                  <a:pt x="570299" y="6797"/>
                </a:lnTo>
                <a:lnTo>
                  <a:pt x="526050" y="14722"/>
                </a:lnTo>
                <a:lnTo>
                  <a:pt x="482205" y="25698"/>
                </a:lnTo>
                <a:lnTo>
                  <a:pt x="438921" y="39750"/>
                </a:lnTo>
                <a:lnTo>
                  <a:pt x="396357" y="56902"/>
                </a:lnTo>
                <a:lnTo>
                  <a:pt x="354669" y="77180"/>
                </a:lnTo>
                <a:lnTo>
                  <a:pt x="314016" y="100609"/>
                </a:lnTo>
                <a:lnTo>
                  <a:pt x="274554" y="127214"/>
                </a:lnTo>
                <a:lnTo>
                  <a:pt x="237057" y="156524"/>
                </a:lnTo>
                <a:lnTo>
                  <a:pt x="202213" y="187949"/>
                </a:lnTo>
                <a:lnTo>
                  <a:pt x="170045" y="221330"/>
                </a:lnTo>
                <a:lnTo>
                  <a:pt x="140579" y="256511"/>
                </a:lnTo>
                <a:lnTo>
                  <a:pt x="113840" y="293334"/>
                </a:lnTo>
                <a:lnTo>
                  <a:pt x="89853" y="331642"/>
                </a:lnTo>
                <a:lnTo>
                  <a:pt x="68641" y="371277"/>
                </a:lnTo>
                <a:lnTo>
                  <a:pt x="50232" y="412082"/>
                </a:lnTo>
                <a:lnTo>
                  <a:pt x="34648" y="453899"/>
                </a:lnTo>
                <a:lnTo>
                  <a:pt x="21916" y="496571"/>
                </a:lnTo>
                <a:lnTo>
                  <a:pt x="12060" y="539941"/>
                </a:lnTo>
                <a:lnTo>
                  <a:pt x="5106" y="583851"/>
                </a:lnTo>
                <a:lnTo>
                  <a:pt x="1077" y="628143"/>
                </a:lnTo>
                <a:lnTo>
                  <a:pt x="0" y="672661"/>
                </a:lnTo>
                <a:lnTo>
                  <a:pt x="1898" y="717247"/>
                </a:lnTo>
                <a:lnTo>
                  <a:pt x="6797" y="761744"/>
                </a:lnTo>
                <a:lnTo>
                  <a:pt x="14722" y="805993"/>
                </a:lnTo>
                <a:lnTo>
                  <a:pt x="25697" y="849838"/>
                </a:lnTo>
                <a:lnTo>
                  <a:pt x="39749" y="893121"/>
                </a:lnTo>
                <a:lnTo>
                  <a:pt x="56900" y="935686"/>
                </a:lnTo>
                <a:lnTo>
                  <a:pt x="77178" y="977373"/>
                </a:lnTo>
                <a:lnTo>
                  <a:pt x="100605" y="1018027"/>
                </a:lnTo>
                <a:lnTo>
                  <a:pt x="127208" y="1057489"/>
                </a:lnTo>
                <a:lnTo>
                  <a:pt x="156519" y="1094985"/>
                </a:lnTo>
                <a:lnTo>
                  <a:pt x="187943" y="1129830"/>
                </a:lnTo>
                <a:lnTo>
                  <a:pt x="221325" y="1161997"/>
                </a:lnTo>
                <a:lnTo>
                  <a:pt x="256506" y="1191463"/>
                </a:lnTo>
                <a:lnTo>
                  <a:pt x="293329" y="1218202"/>
                </a:lnTo>
                <a:lnTo>
                  <a:pt x="331636" y="1242190"/>
                </a:lnTo>
                <a:lnTo>
                  <a:pt x="371271" y="1263401"/>
                </a:lnTo>
                <a:lnTo>
                  <a:pt x="412076" y="1281810"/>
                </a:lnTo>
                <a:lnTo>
                  <a:pt x="453893" y="1297394"/>
                </a:lnTo>
                <a:lnTo>
                  <a:pt x="496566" y="1310125"/>
                </a:lnTo>
                <a:lnTo>
                  <a:pt x="539935" y="1319981"/>
                </a:lnTo>
                <a:lnTo>
                  <a:pt x="583845" y="1326935"/>
                </a:lnTo>
                <a:lnTo>
                  <a:pt x="628138" y="1330963"/>
                </a:lnTo>
                <a:lnTo>
                  <a:pt x="672656" y="1332040"/>
                </a:lnTo>
                <a:lnTo>
                  <a:pt x="717242" y="1330141"/>
                </a:lnTo>
                <a:lnTo>
                  <a:pt x="761738" y="1325241"/>
                </a:lnTo>
                <a:lnTo>
                  <a:pt x="805987" y="1317316"/>
                </a:lnTo>
                <a:lnTo>
                  <a:pt x="849833" y="1306339"/>
                </a:lnTo>
                <a:lnTo>
                  <a:pt x="893116" y="1292287"/>
                </a:lnTo>
                <a:lnTo>
                  <a:pt x="935680" y="1275134"/>
                </a:lnTo>
                <a:lnTo>
                  <a:pt x="977368" y="1254855"/>
                </a:lnTo>
                <a:lnTo>
                  <a:pt x="1018021" y="1231426"/>
                </a:lnTo>
                <a:lnTo>
                  <a:pt x="1057483" y="1204822"/>
                </a:lnTo>
                <a:lnTo>
                  <a:pt x="1094980" y="1175513"/>
                </a:lnTo>
                <a:lnTo>
                  <a:pt x="1129824" y="1144090"/>
                </a:lnTo>
                <a:lnTo>
                  <a:pt x="1161992" y="1110710"/>
                </a:lnTo>
                <a:lnTo>
                  <a:pt x="1191458" y="1075530"/>
                </a:lnTo>
                <a:lnTo>
                  <a:pt x="1218197" y="1038708"/>
                </a:lnTo>
                <a:lnTo>
                  <a:pt x="1242185" y="1000401"/>
                </a:lnTo>
                <a:lnTo>
                  <a:pt x="1263396" y="960767"/>
                </a:lnTo>
                <a:lnTo>
                  <a:pt x="1281805" y="919963"/>
                </a:lnTo>
                <a:lnTo>
                  <a:pt x="1297389" y="878146"/>
                </a:lnTo>
                <a:lnTo>
                  <a:pt x="1310121" y="835475"/>
                </a:lnTo>
                <a:lnTo>
                  <a:pt x="1319977" y="792106"/>
                </a:lnTo>
                <a:lnTo>
                  <a:pt x="1326931" y="748196"/>
                </a:lnTo>
                <a:lnTo>
                  <a:pt x="1330960" y="703904"/>
                </a:lnTo>
                <a:lnTo>
                  <a:pt x="1332038" y="659386"/>
                </a:lnTo>
                <a:lnTo>
                  <a:pt x="1330139" y="614800"/>
                </a:lnTo>
                <a:lnTo>
                  <a:pt x="1325240" y="570304"/>
                </a:lnTo>
                <a:lnTo>
                  <a:pt x="1317315" y="526055"/>
                </a:lnTo>
                <a:lnTo>
                  <a:pt x="1306340" y="482210"/>
                </a:lnTo>
                <a:lnTo>
                  <a:pt x="1292288" y="438927"/>
                </a:lnTo>
                <a:lnTo>
                  <a:pt x="1275137" y="396363"/>
                </a:lnTo>
                <a:lnTo>
                  <a:pt x="1254859" y="354675"/>
                </a:lnTo>
                <a:lnTo>
                  <a:pt x="1231432" y="314021"/>
                </a:lnTo>
                <a:lnTo>
                  <a:pt x="1204829" y="274559"/>
                </a:lnTo>
                <a:lnTo>
                  <a:pt x="1175519" y="237063"/>
                </a:lnTo>
                <a:lnTo>
                  <a:pt x="1144094" y="202218"/>
                </a:lnTo>
                <a:lnTo>
                  <a:pt x="1110712" y="170050"/>
                </a:lnTo>
                <a:lnTo>
                  <a:pt x="1075531" y="140584"/>
                </a:lnTo>
                <a:lnTo>
                  <a:pt x="1038708" y="113844"/>
                </a:lnTo>
                <a:lnTo>
                  <a:pt x="1000401" y="89856"/>
                </a:lnTo>
                <a:lnTo>
                  <a:pt x="960766" y="68644"/>
                </a:lnTo>
                <a:lnTo>
                  <a:pt x="919961" y="50234"/>
                </a:lnTo>
                <a:lnTo>
                  <a:pt x="878144" y="34650"/>
                </a:lnTo>
                <a:lnTo>
                  <a:pt x="835472" y="21918"/>
                </a:lnTo>
                <a:lnTo>
                  <a:pt x="792102" y="12061"/>
                </a:lnTo>
                <a:lnTo>
                  <a:pt x="748192" y="5106"/>
                </a:lnTo>
                <a:lnTo>
                  <a:pt x="703899" y="1077"/>
                </a:lnTo>
                <a:lnTo>
                  <a:pt x="659381" y="0"/>
                </a:lnTo>
                <a:close/>
              </a:path>
            </a:pathLst>
          </a:custGeom>
          <a:solidFill>
            <a:srgbClr val="E8D2BD"/>
          </a:solidFill>
          <a:effectLst>
            <a:softEdge rad="127000"/>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90" name="object 90"/>
          <p:cNvSpPr/>
          <p:nvPr/>
        </p:nvSpPr>
        <p:spPr>
          <a:xfrm>
            <a:off x="2398171" y="7341597"/>
            <a:ext cx="1331595" cy="1331595"/>
          </a:xfrm>
          <a:custGeom>
            <a:avLst/>
            <a:gdLst/>
            <a:ahLst/>
            <a:cxnLst/>
            <a:rect l="l" t="t" r="r" b="b"/>
            <a:pathLst>
              <a:path w="1331595" h="1331595">
                <a:moveTo>
                  <a:pt x="643327" y="0"/>
                </a:moveTo>
                <a:lnTo>
                  <a:pt x="597546" y="3160"/>
                </a:lnTo>
                <a:lnTo>
                  <a:pt x="551632" y="9563"/>
                </a:lnTo>
                <a:lnTo>
                  <a:pt x="505728" y="19283"/>
                </a:lnTo>
                <a:lnTo>
                  <a:pt x="459976" y="32390"/>
                </a:lnTo>
                <a:lnTo>
                  <a:pt x="415257" y="48677"/>
                </a:lnTo>
                <a:lnTo>
                  <a:pt x="372407" y="67795"/>
                </a:lnTo>
                <a:lnTo>
                  <a:pt x="331498" y="89600"/>
                </a:lnTo>
                <a:lnTo>
                  <a:pt x="292603" y="113953"/>
                </a:lnTo>
                <a:lnTo>
                  <a:pt x="255794" y="140709"/>
                </a:lnTo>
                <a:lnTo>
                  <a:pt x="221142" y="169728"/>
                </a:lnTo>
                <a:lnTo>
                  <a:pt x="188721" y="200868"/>
                </a:lnTo>
                <a:lnTo>
                  <a:pt x="158603" y="233986"/>
                </a:lnTo>
                <a:lnTo>
                  <a:pt x="130861" y="268940"/>
                </a:lnTo>
                <a:lnTo>
                  <a:pt x="105565" y="305589"/>
                </a:lnTo>
                <a:lnTo>
                  <a:pt x="82790" y="343790"/>
                </a:lnTo>
                <a:lnTo>
                  <a:pt x="62607" y="383402"/>
                </a:lnTo>
                <a:lnTo>
                  <a:pt x="45089" y="424282"/>
                </a:lnTo>
                <a:lnTo>
                  <a:pt x="30308" y="466288"/>
                </a:lnTo>
                <a:lnTo>
                  <a:pt x="18336" y="509278"/>
                </a:lnTo>
                <a:lnTo>
                  <a:pt x="9245" y="553111"/>
                </a:lnTo>
                <a:lnTo>
                  <a:pt x="3109" y="597644"/>
                </a:lnTo>
                <a:lnTo>
                  <a:pt x="0" y="642735"/>
                </a:lnTo>
                <a:lnTo>
                  <a:pt x="30" y="688844"/>
                </a:lnTo>
                <a:lnTo>
                  <a:pt x="3149" y="734024"/>
                </a:lnTo>
                <a:lnTo>
                  <a:pt x="9552" y="779938"/>
                </a:lnTo>
                <a:lnTo>
                  <a:pt x="19272" y="825842"/>
                </a:lnTo>
                <a:lnTo>
                  <a:pt x="32379" y="871594"/>
                </a:lnTo>
                <a:lnTo>
                  <a:pt x="48668" y="916312"/>
                </a:lnTo>
                <a:lnTo>
                  <a:pt x="67787" y="959162"/>
                </a:lnTo>
                <a:lnTo>
                  <a:pt x="89594" y="1000071"/>
                </a:lnTo>
                <a:lnTo>
                  <a:pt x="113947" y="1038966"/>
                </a:lnTo>
                <a:lnTo>
                  <a:pt x="140705" y="1075776"/>
                </a:lnTo>
                <a:lnTo>
                  <a:pt x="169725" y="1110427"/>
                </a:lnTo>
                <a:lnTo>
                  <a:pt x="200865" y="1142848"/>
                </a:lnTo>
                <a:lnTo>
                  <a:pt x="233984" y="1172966"/>
                </a:lnTo>
                <a:lnTo>
                  <a:pt x="268939" y="1200709"/>
                </a:lnTo>
                <a:lnTo>
                  <a:pt x="305588" y="1226004"/>
                </a:lnTo>
                <a:lnTo>
                  <a:pt x="343789" y="1248779"/>
                </a:lnTo>
                <a:lnTo>
                  <a:pt x="383400" y="1268962"/>
                </a:lnTo>
                <a:lnTo>
                  <a:pt x="424280" y="1286480"/>
                </a:lnTo>
                <a:lnTo>
                  <a:pt x="466286" y="1301262"/>
                </a:lnTo>
                <a:lnTo>
                  <a:pt x="509276" y="1313234"/>
                </a:lnTo>
                <a:lnTo>
                  <a:pt x="553108" y="1322324"/>
                </a:lnTo>
                <a:lnTo>
                  <a:pt x="597640" y="1328460"/>
                </a:lnTo>
                <a:lnTo>
                  <a:pt x="642730" y="1331570"/>
                </a:lnTo>
                <a:lnTo>
                  <a:pt x="688237" y="1331581"/>
                </a:lnTo>
                <a:lnTo>
                  <a:pt x="734017" y="1328421"/>
                </a:lnTo>
                <a:lnTo>
                  <a:pt x="779930" y="1322017"/>
                </a:lnTo>
                <a:lnTo>
                  <a:pt x="825832" y="1312298"/>
                </a:lnTo>
                <a:lnTo>
                  <a:pt x="871583" y="1299190"/>
                </a:lnTo>
                <a:lnTo>
                  <a:pt x="916301" y="1282902"/>
                </a:lnTo>
                <a:lnTo>
                  <a:pt x="959151" y="1263783"/>
                </a:lnTo>
                <a:lnTo>
                  <a:pt x="1000060" y="1241976"/>
                </a:lnTo>
                <a:lnTo>
                  <a:pt x="1038955" y="1217623"/>
                </a:lnTo>
                <a:lnTo>
                  <a:pt x="1075765" y="1190866"/>
                </a:lnTo>
                <a:lnTo>
                  <a:pt x="1110417" y="1161847"/>
                </a:lnTo>
                <a:lnTo>
                  <a:pt x="1142837" y="1130707"/>
                </a:lnTo>
                <a:lnTo>
                  <a:pt x="1172956" y="1097589"/>
                </a:lnTo>
                <a:lnTo>
                  <a:pt x="1200699" y="1062634"/>
                </a:lnTo>
                <a:lnTo>
                  <a:pt x="1225994" y="1025986"/>
                </a:lnTo>
                <a:lnTo>
                  <a:pt x="1248770" y="987785"/>
                </a:lnTo>
                <a:lnTo>
                  <a:pt x="1268953" y="948174"/>
                </a:lnTo>
                <a:lnTo>
                  <a:pt x="1286472" y="907295"/>
                </a:lnTo>
                <a:lnTo>
                  <a:pt x="1301254" y="865289"/>
                </a:lnTo>
                <a:lnTo>
                  <a:pt x="1313226" y="822299"/>
                </a:lnTo>
                <a:lnTo>
                  <a:pt x="1322317" y="778467"/>
                </a:lnTo>
                <a:lnTo>
                  <a:pt x="1328454" y="733935"/>
                </a:lnTo>
                <a:lnTo>
                  <a:pt x="1331565" y="688844"/>
                </a:lnTo>
                <a:lnTo>
                  <a:pt x="1331535" y="642735"/>
                </a:lnTo>
                <a:lnTo>
                  <a:pt x="1328418" y="597556"/>
                </a:lnTo>
                <a:lnTo>
                  <a:pt x="1322016" y="551643"/>
                </a:lnTo>
                <a:lnTo>
                  <a:pt x="1312298" y="505739"/>
                </a:lnTo>
                <a:lnTo>
                  <a:pt x="1299192" y="459987"/>
                </a:lnTo>
                <a:lnTo>
                  <a:pt x="1282903" y="415268"/>
                </a:lnTo>
                <a:lnTo>
                  <a:pt x="1263785" y="372418"/>
                </a:lnTo>
                <a:lnTo>
                  <a:pt x="1241977" y="331509"/>
                </a:lnTo>
                <a:lnTo>
                  <a:pt x="1217624" y="292614"/>
                </a:lnTo>
                <a:lnTo>
                  <a:pt x="1190866" y="255804"/>
                </a:lnTo>
                <a:lnTo>
                  <a:pt x="1161846" y="221153"/>
                </a:lnTo>
                <a:lnTo>
                  <a:pt x="1130706" y="188732"/>
                </a:lnTo>
                <a:lnTo>
                  <a:pt x="1097587" y="158614"/>
                </a:lnTo>
                <a:lnTo>
                  <a:pt x="1062632" y="130872"/>
                </a:lnTo>
                <a:lnTo>
                  <a:pt x="1025983" y="105576"/>
                </a:lnTo>
                <a:lnTo>
                  <a:pt x="987781" y="82801"/>
                </a:lnTo>
                <a:lnTo>
                  <a:pt x="948169" y="62618"/>
                </a:lnTo>
                <a:lnTo>
                  <a:pt x="907289" y="45100"/>
                </a:lnTo>
                <a:lnTo>
                  <a:pt x="865283" y="30319"/>
                </a:lnTo>
                <a:lnTo>
                  <a:pt x="822292" y="18347"/>
                </a:lnTo>
                <a:lnTo>
                  <a:pt x="778459" y="9256"/>
                </a:lnTo>
                <a:lnTo>
                  <a:pt x="733926" y="3120"/>
                </a:lnTo>
                <a:lnTo>
                  <a:pt x="688835" y="10"/>
                </a:lnTo>
                <a:lnTo>
                  <a:pt x="643327" y="0"/>
                </a:lnTo>
                <a:close/>
              </a:path>
            </a:pathLst>
          </a:custGeom>
          <a:solidFill>
            <a:srgbClr val="E8D2BD"/>
          </a:solidFill>
          <a:effectLst>
            <a:softEdge rad="127000"/>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91" name="object 91"/>
          <p:cNvSpPr/>
          <p:nvPr/>
        </p:nvSpPr>
        <p:spPr>
          <a:xfrm>
            <a:off x="1475994" y="7812011"/>
            <a:ext cx="1080135" cy="1080135"/>
          </a:xfrm>
          <a:custGeom>
            <a:avLst/>
            <a:gdLst/>
            <a:ahLst/>
            <a:cxnLst/>
            <a:rect l="l" t="t" r="r" b="b"/>
            <a:pathLst>
              <a:path w="1080135" h="1080134">
                <a:moveTo>
                  <a:pt x="540004" y="0"/>
                </a:moveTo>
                <a:lnTo>
                  <a:pt x="490852" y="2206"/>
                </a:lnTo>
                <a:lnTo>
                  <a:pt x="442938" y="8699"/>
                </a:lnTo>
                <a:lnTo>
                  <a:pt x="396450" y="19288"/>
                </a:lnTo>
                <a:lnTo>
                  <a:pt x="351579" y="33782"/>
                </a:lnTo>
                <a:lnTo>
                  <a:pt x="308517" y="51991"/>
                </a:lnTo>
                <a:lnTo>
                  <a:pt x="267454" y="73723"/>
                </a:lnTo>
                <a:lnTo>
                  <a:pt x="228580" y="98789"/>
                </a:lnTo>
                <a:lnTo>
                  <a:pt x="192087" y="126997"/>
                </a:lnTo>
                <a:lnTo>
                  <a:pt x="158164" y="158157"/>
                </a:lnTo>
                <a:lnTo>
                  <a:pt x="127002" y="192079"/>
                </a:lnTo>
                <a:lnTo>
                  <a:pt x="98793" y="228572"/>
                </a:lnTo>
                <a:lnTo>
                  <a:pt x="73726" y="267445"/>
                </a:lnTo>
                <a:lnTo>
                  <a:pt x="51993" y="308507"/>
                </a:lnTo>
                <a:lnTo>
                  <a:pt x="33784" y="351568"/>
                </a:lnTo>
                <a:lnTo>
                  <a:pt x="19289" y="396438"/>
                </a:lnTo>
                <a:lnTo>
                  <a:pt x="8700" y="442925"/>
                </a:lnTo>
                <a:lnTo>
                  <a:pt x="2206" y="490840"/>
                </a:lnTo>
                <a:lnTo>
                  <a:pt x="0" y="539991"/>
                </a:lnTo>
                <a:lnTo>
                  <a:pt x="2206" y="589142"/>
                </a:lnTo>
                <a:lnTo>
                  <a:pt x="8700" y="637057"/>
                </a:lnTo>
                <a:lnTo>
                  <a:pt x="19289" y="683545"/>
                </a:lnTo>
                <a:lnTo>
                  <a:pt x="33784" y="728415"/>
                </a:lnTo>
                <a:lnTo>
                  <a:pt x="51993" y="771477"/>
                </a:lnTo>
                <a:lnTo>
                  <a:pt x="73726" y="812540"/>
                </a:lnTo>
                <a:lnTo>
                  <a:pt x="98793" y="851414"/>
                </a:lnTo>
                <a:lnTo>
                  <a:pt x="127002" y="887908"/>
                </a:lnTo>
                <a:lnTo>
                  <a:pt x="158164" y="921831"/>
                </a:lnTo>
                <a:lnTo>
                  <a:pt x="192087" y="952992"/>
                </a:lnTo>
                <a:lnTo>
                  <a:pt x="228580" y="981201"/>
                </a:lnTo>
                <a:lnTo>
                  <a:pt x="267454" y="1006268"/>
                </a:lnTo>
                <a:lnTo>
                  <a:pt x="308517" y="1028001"/>
                </a:lnTo>
                <a:lnTo>
                  <a:pt x="351579" y="1046211"/>
                </a:lnTo>
                <a:lnTo>
                  <a:pt x="396450" y="1060705"/>
                </a:lnTo>
                <a:lnTo>
                  <a:pt x="442938" y="1071295"/>
                </a:lnTo>
                <a:lnTo>
                  <a:pt x="490852" y="1077788"/>
                </a:lnTo>
                <a:lnTo>
                  <a:pt x="540004" y="1079995"/>
                </a:lnTo>
                <a:lnTo>
                  <a:pt x="589155" y="1077788"/>
                </a:lnTo>
                <a:lnTo>
                  <a:pt x="637069" y="1071295"/>
                </a:lnTo>
                <a:lnTo>
                  <a:pt x="683557" y="1060705"/>
                </a:lnTo>
                <a:lnTo>
                  <a:pt x="728428" y="1046211"/>
                </a:lnTo>
                <a:lnTo>
                  <a:pt x="771490" y="1028001"/>
                </a:lnTo>
                <a:lnTo>
                  <a:pt x="812553" y="1006268"/>
                </a:lnTo>
                <a:lnTo>
                  <a:pt x="851427" y="981201"/>
                </a:lnTo>
                <a:lnTo>
                  <a:pt x="887920" y="952992"/>
                </a:lnTo>
                <a:lnTo>
                  <a:pt x="921843" y="921831"/>
                </a:lnTo>
                <a:lnTo>
                  <a:pt x="953005" y="887908"/>
                </a:lnTo>
                <a:lnTo>
                  <a:pt x="981214" y="851414"/>
                </a:lnTo>
                <a:lnTo>
                  <a:pt x="1006281" y="812540"/>
                </a:lnTo>
                <a:lnTo>
                  <a:pt x="1028014" y="771477"/>
                </a:lnTo>
                <a:lnTo>
                  <a:pt x="1046223" y="728415"/>
                </a:lnTo>
                <a:lnTo>
                  <a:pt x="1060718" y="683545"/>
                </a:lnTo>
                <a:lnTo>
                  <a:pt x="1071307" y="637057"/>
                </a:lnTo>
                <a:lnTo>
                  <a:pt x="1077801" y="589142"/>
                </a:lnTo>
                <a:lnTo>
                  <a:pt x="1080008" y="539991"/>
                </a:lnTo>
                <a:lnTo>
                  <a:pt x="1077801" y="490840"/>
                </a:lnTo>
                <a:lnTo>
                  <a:pt x="1071307" y="442925"/>
                </a:lnTo>
                <a:lnTo>
                  <a:pt x="1060718" y="396438"/>
                </a:lnTo>
                <a:lnTo>
                  <a:pt x="1046223" y="351568"/>
                </a:lnTo>
                <a:lnTo>
                  <a:pt x="1028014" y="308507"/>
                </a:lnTo>
                <a:lnTo>
                  <a:pt x="1006281" y="267445"/>
                </a:lnTo>
                <a:lnTo>
                  <a:pt x="981214" y="228572"/>
                </a:lnTo>
                <a:lnTo>
                  <a:pt x="953005" y="192079"/>
                </a:lnTo>
                <a:lnTo>
                  <a:pt x="921843" y="158157"/>
                </a:lnTo>
                <a:lnTo>
                  <a:pt x="887920" y="126997"/>
                </a:lnTo>
                <a:lnTo>
                  <a:pt x="851427" y="98789"/>
                </a:lnTo>
                <a:lnTo>
                  <a:pt x="812553" y="73723"/>
                </a:lnTo>
                <a:lnTo>
                  <a:pt x="771490" y="51991"/>
                </a:lnTo>
                <a:lnTo>
                  <a:pt x="728428" y="33782"/>
                </a:lnTo>
                <a:lnTo>
                  <a:pt x="683557" y="19288"/>
                </a:lnTo>
                <a:lnTo>
                  <a:pt x="637069" y="8699"/>
                </a:lnTo>
                <a:lnTo>
                  <a:pt x="589155" y="2206"/>
                </a:lnTo>
                <a:lnTo>
                  <a:pt x="540004" y="0"/>
                </a:lnTo>
                <a:close/>
              </a:path>
            </a:pathLst>
          </a:custGeom>
          <a:solidFill>
            <a:srgbClr val="EF5BA1"/>
          </a:solidFill>
          <a:effectLst>
            <a:softEdge rad="127000"/>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92" name="object 92"/>
          <p:cNvSpPr/>
          <p:nvPr/>
        </p:nvSpPr>
        <p:spPr>
          <a:xfrm>
            <a:off x="4988864" y="7812011"/>
            <a:ext cx="1080135" cy="1080135"/>
          </a:xfrm>
          <a:custGeom>
            <a:avLst/>
            <a:gdLst/>
            <a:ahLst/>
            <a:cxnLst/>
            <a:rect l="l" t="t" r="r" b="b"/>
            <a:pathLst>
              <a:path w="1080135" h="1080134">
                <a:moveTo>
                  <a:pt x="540003" y="0"/>
                </a:moveTo>
                <a:lnTo>
                  <a:pt x="490852" y="2206"/>
                </a:lnTo>
                <a:lnTo>
                  <a:pt x="442938" y="8699"/>
                </a:lnTo>
                <a:lnTo>
                  <a:pt x="396450" y="19288"/>
                </a:lnTo>
                <a:lnTo>
                  <a:pt x="351579" y="33782"/>
                </a:lnTo>
                <a:lnTo>
                  <a:pt x="308517" y="51991"/>
                </a:lnTo>
                <a:lnTo>
                  <a:pt x="267454" y="73723"/>
                </a:lnTo>
                <a:lnTo>
                  <a:pt x="228580" y="98789"/>
                </a:lnTo>
                <a:lnTo>
                  <a:pt x="192087" y="126997"/>
                </a:lnTo>
                <a:lnTo>
                  <a:pt x="158164" y="158157"/>
                </a:lnTo>
                <a:lnTo>
                  <a:pt x="127002" y="192079"/>
                </a:lnTo>
                <a:lnTo>
                  <a:pt x="98793" y="228572"/>
                </a:lnTo>
                <a:lnTo>
                  <a:pt x="73726" y="267445"/>
                </a:lnTo>
                <a:lnTo>
                  <a:pt x="51993" y="308507"/>
                </a:lnTo>
                <a:lnTo>
                  <a:pt x="33784" y="351568"/>
                </a:lnTo>
                <a:lnTo>
                  <a:pt x="19289" y="396438"/>
                </a:lnTo>
                <a:lnTo>
                  <a:pt x="8700" y="442925"/>
                </a:lnTo>
                <a:lnTo>
                  <a:pt x="2206" y="490840"/>
                </a:lnTo>
                <a:lnTo>
                  <a:pt x="0" y="539991"/>
                </a:lnTo>
                <a:lnTo>
                  <a:pt x="2206" y="589142"/>
                </a:lnTo>
                <a:lnTo>
                  <a:pt x="8700" y="637057"/>
                </a:lnTo>
                <a:lnTo>
                  <a:pt x="19289" y="683545"/>
                </a:lnTo>
                <a:lnTo>
                  <a:pt x="33784" y="728415"/>
                </a:lnTo>
                <a:lnTo>
                  <a:pt x="51993" y="771477"/>
                </a:lnTo>
                <a:lnTo>
                  <a:pt x="73726" y="812540"/>
                </a:lnTo>
                <a:lnTo>
                  <a:pt x="98793" y="851414"/>
                </a:lnTo>
                <a:lnTo>
                  <a:pt x="127002" y="887908"/>
                </a:lnTo>
                <a:lnTo>
                  <a:pt x="158164" y="921831"/>
                </a:lnTo>
                <a:lnTo>
                  <a:pt x="192087" y="952992"/>
                </a:lnTo>
                <a:lnTo>
                  <a:pt x="228580" y="981201"/>
                </a:lnTo>
                <a:lnTo>
                  <a:pt x="267454" y="1006268"/>
                </a:lnTo>
                <a:lnTo>
                  <a:pt x="308517" y="1028001"/>
                </a:lnTo>
                <a:lnTo>
                  <a:pt x="351579" y="1046211"/>
                </a:lnTo>
                <a:lnTo>
                  <a:pt x="396450" y="1060705"/>
                </a:lnTo>
                <a:lnTo>
                  <a:pt x="442938" y="1071295"/>
                </a:lnTo>
                <a:lnTo>
                  <a:pt x="490852" y="1077788"/>
                </a:lnTo>
                <a:lnTo>
                  <a:pt x="540003" y="1079995"/>
                </a:lnTo>
                <a:lnTo>
                  <a:pt x="589155" y="1077788"/>
                </a:lnTo>
                <a:lnTo>
                  <a:pt x="637069" y="1071295"/>
                </a:lnTo>
                <a:lnTo>
                  <a:pt x="683557" y="1060705"/>
                </a:lnTo>
                <a:lnTo>
                  <a:pt x="728428" y="1046211"/>
                </a:lnTo>
                <a:lnTo>
                  <a:pt x="771490" y="1028001"/>
                </a:lnTo>
                <a:lnTo>
                  <a:pt x="812553" y="1006268"/>
                </a:lnTo>
                <a:lnTo>
                  <a:pt x="851427" y="981201"/>
                </a:lnTo>
                <a:lnTo>
                  <a:pt x="887920" y="952992"/>
                </a:lnTo>
                <a:lnTo>
                  <a:pt x="921843" y="921831"/>
                </a:lnTo>
                <a:lnTo>
                  <a:pt x="953005" y="887908"/>
                </a:lnTo>
                <a:lnTo>
                  <a:pt x="981214" y="851414"/>
                </a:lnTo>
                <a:lnTo>
                  <a:pt x="1006281" y="812540"/>
                </a:lnTo>
                <a:lnTo>
                  <a:pt x="1028014" y="771477"/>
                </a:lnTo>
                <a:lnTo>
                  <a:pt x="1046223" y="728415"/>
                </a:lnTo>
                <a:lnTo>
                  <a:pt x="1060718" y="683545"/>
                </a:lnTo>
                <a:lnTo>
                  <a:pt x="1071307" y="637057"/>
                </a:lnTo>
                <a:lnTo>
                  <a:pt x="1077801" y="589142"/>
                </a:lnTo>
                <a:lnTo>
                  <a:pt x="1080008" y="539991"/>
                </a:lnTo>
                <a:lnTo>
                  <a:pt x="1077801" y="490840"/>
                </a:lnTo>
                <a:lnTo>
                  <a:pt x="1071307" y="442925"/>
                </a:lnTo>
                <a:lnTo>
                  <a:pt x="1060718" y="396438"/>
                </a:lnTo>
                <a:lnTo>
                  <a:pt x="1046223" y="351568"/>
                </a:lnTo>
                <a:lnTo>
                  <a:pt x="1028014" y="308507"/>
                </a:lnTo>
                <a:lnTo>
                  <a:pt x="1006281" y="267445"/>
                </a:lnTo>
                <a:lnTo>
                  <a:pt x="981214" y="228572"/>
                </a:lnTo>
                <a:lnTo>
                  <a:pt x="953005" y="192079"/>
                </a:lnTo>
                <a:lnTo>
                  <a:pt x="921843" y="158157"/>
                </a:lnTo>
                <a:lnTo>
                  <a:pt x="887920" y="126997"/>
                </a:lnTo>
                <a:lnTo>
                  <a:pt x="851427" y="98789"/>
                </a:lnTo>
                <a:lnTo>
                  <a:pt x="812553" y="73723"/>
                </a:lnTo>
                <a:lnTo>
                  <a:pt x="771490" y="51991"/>
                </a:lnTo>
                <a:lnTo>
                  <a:pt x="728428" y="33782"/>
                </a:lnTo>
                <a:lnTo>
                  <a:pt x="683557" y="19288"/>
                </a:lnTo>
                <a:lnTo>
                  <a:pt x="637069" y="8699"/>
                </a:lnTo>
                <a:lnTo>
                  <a:pt x="589155" y="2206"/>
                </a:lnTo>
                <a:lnTo>
                  <a:pt x="540003" y="0"/>
                </a:lnTo>
                <a:close/>
              </a:path>
            </a:pathLst>
          </a:custGeom>
          <a:solidFill>
            <a:srgbClr val="57CBF5"/>
          </a:solidFill>
          <a:effectLst>
            <a:softEdge rad="127000"/>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93" name="object 93"/>
          <p:cNvSpPr txBox="1"/>
          <p:nvPr/>
        </p:nvSpPr>
        <p:spPr>
          <a:xfrm>
            <a:off x="1787144" y="8250001"/>
            <a:ext cx="457834" cy="185948"/>
          </a:xfrm>
          <a:prstGeom prst="rect">
            <a:avLst/>
          </a:prstGeom>
        </p:spPr>
        <p:txBody>
          <a:bodyPr vert="horz" wrap="square" lIns="0" tIns="16510" rIns="0" bIns="0" rtlCol="0">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1" sz="1100" b="0" i="0" u="none" strike="noStrike" kern="1200" cap="none" spc="3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Noto Sans CJK JP Regular"/>
              </a:rPr>
              <a:t>権　利</a:t>
            </a:r>
            <a:endParaRPr kumimoji="1" sz="11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94" name="object 94"/>
          <p:cNvSpPr txBox="1"/>
          <p:nvPr/>
        </p:nvSpPr>
        <p:spPr>
          <a:xfrm>
            <a:off x="5300014" y="8250001"/>
            <a:ext cx="457834" cy="185948"/>
          </a:xfrm>
          <a:prstGeom prst="rect">
            <a:avLst/>
          </a:prstGeom>
        </p:spPr>
        <p:txBody>
          <a:bodyPr vert="horz" wrap="square" lIns="0" tIns="16510" rIns="0" bIns="0" rtlCol="0">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1" sz="1100" b="0" i="0" u="none" strike="noStrike" kern="1200" cap="none" spc="3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Noto Sans CJK JP Regular"/>
              </a:rPr>
              <a:t>義　務</a:t>
            </a:r>
            <a:endParaRPr kumimoji="1" sz="11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95" name="object 95"/>
          <p:cNvSpPr txBox="1"/>
          <p:nvPr/>
        </p:nvSpPr>
        <p:spPr>
          <a:xfrm>
            <a:off x="1553296" y="6881999"/>
            <a:ext cx="997585" cy="704104"/>
          </a:xfrm>
          <a:prstGeom prst="rect">
            <a:avLst/>
          </a:prstGeom>
        </p:spPr>
        <p:txBody>
          <a:bodyPr vert="horz" wrap="square" lIns="0" tIns="4445" rIns="0" bIns="0" rtlCol="0">
            <a:spAutoFit/>
          </a:bodyPr>
          <a:lstStyle/>
          <a:p>
            <a:pPr marL="12700" marR="5080" lvl="0" indent="0" algn="l" defTabSz="914400" rtl="0" eaLnBrk="1" fontAlgn="auto" latinLnBrk="0" hangingPunct="1">
              <a:lnSpc>
                <a:spcPct val="107400"/>
              </a:lnSpc>
              <a:spcBef>
                <a:spcPts val="35"/>
              </a:spcBef>
              <a:spcAft>
                <a:spcPts val="0"/>
              </a:spcAft>
              <a:buClrTx/>
              <a:buSzTx/>
              <a:buFontTx/>
              <a:buNone/>
              <a:tabLst/>
              <a:defRPr/>
            </a:pPr>
            <a:r>
              <a:rPr kumimoji="1" sz="1100" b="0" i="0" u="none" strike="noStrike" kern="1200" cap="none" spc="85"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集会や会議で </a:t>
            </a:r>
            <a:r>
              <a:rPr kumimoji="1" sz="1100" b="0" i="0" u="none" strike="noStrike" kern="1200" cap="none" spc="24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意見を述</a:t>
            </a:r>
            <a:r>
              <a:rPr kumimoji="1" sz="1100" b="0" i="0" u="none" strike="noStrike" kern="1200" cap="none" spc="25"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べ、 </a:t>
            </a:r>
            <a:r>
              <a:rPr kumimoji="1" sz="1100" b="0" i="0" u="none" strike="noStrike" kern="1200" cap="none" spc="85"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決議に参加で </a:t>
            </a:r>
            <a:r>
              <a:rPr kumimoji="1" sz="1100" b="0" i="0" u="none" strike="noStrike" kern="1200" cap="none" spc="3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きます</a:t>
            </a:r>
            <a:endParaRPr kumimoji="1"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p:txBody>
      </p:sp>
      <p:sp>
        <p:nvSpPr>
          <p:cNvPr id="96" name="object 96"/>
          <p:cNvSpPr txBox="1"/>
          <p:nvPr/>
        </p:nvSpPr>
        <p:spPr>
          <a:xfrm>
            <a:off x="5084181" y="7061999"/>
            <a:ext cx="889635" cy="341825"/>
          </a:xfrm>
          <a:prstGeom prst="rect">
            <a:avLst/>
          </a:prstGeom>
        </p:spPr>
        <p:txBody>
          <a:bodyPr vert="horz" wrap="square" lIns="0" tIns="4445" rIns="0" bIns="0" rtlCol="0">
            <a:spAutoFit/>
          </a:bodyPr>
          <a:lstStyle/>
          <a:p>
            <a:pPr marL="12700" marR="5080" lvl="0" indent="71755" algn="l" defTabSz="914400" rtl="0" eaLnBrk="1" fontAlgn="auto" latinLnBrk="0" hangingPunct="1">
              <a:lnSpc>
                <a:spcPct val="107400"/>
              </a:lnSpc>
              <a:spcBef>
                <a:spcPts val="35"/>
              </a:spcBef>
              <a:spcAft>
                <a:spcPts val="0"/>
              </a:spcAft>
              <a:buClrTx/>
              <a:buSzTx/>
              <a:buFontTx/>
              <a:buNone/>
              <a:tabLst/>
              <a:defRPr/>
            </a:pPr>
            <a:r>
              <a:rPr kumimoji="1" sz="1100" b="0" i="0" u="none" strike="noStrike" kern="1200" cap="none" spc="3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組合規約を 守りましょう</a:t>
            </a:r>
            <a:endParaRPr kumimoji="1"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p:txBody>
      </p:sp>
      <p:sp>
        <p:nvSpPr>
          <p:cNvPr id="97" name="object 97"/>
          <p:cNvSpPr txBox="1"/>
          <p:nvPr/>
        </p:nvSpPr>
        <p:spPr>
          <a:xfrm>
            <a:off x="506558" y="7725408"/>
            <a:ext cx="932815" cy="522964"/>
          </a:xfrm>
          <a:prstGeom prst="rect">
            <a:avLst/>
          </a:prstGeom>
        </p:spPr>
        <p:txBody>
          <a:bodyPr vert="horz" wrap="square" lIns="0" tIns="4445" rIns="0" bIns="0" rtlCol="0">
            <a:spAutoFit/>
          </a:bodyPr>
          <a:lstStyle/>
          <a:p>
            <a:pPr marL="12700" marR="5080" lvl="0" indent="0" algn="just" defTabSz="914400" rtl="0" eaLnBrk="1" fontAlgn="auto" latinLnBrk="0" hangingPunct="1">
              <a:lnSpc>
                <a:spcPct val="107400"/>
              </a:lnSpc>
              <a:spcBef>
                <a:spcPts val="35"/>
              </a:spcBef>
              <a:spcAft>
                <a:spcPts val="0"/>
              </a:spcAft>
              <a:buClrTx/>
              <a:buSzTx/>
              <a:buFontTx/>
              <a:buNone/>
              <a:tabLst/>
              <a:defRPr/>
            </a:pPr>
            <a:r>
              <a:rPr kumimoji="1" sz="1100" b="0" i="0" u="none" strike="noStrike" kern="1200" cap="none" spc="85"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役員を決める 選挙に立候補 </a:t>
            </a:r>
            <a:r>
              <a:rPr kumimoji="1" sz="1100" b="0" i="0" u="none" strike="noStrike" kern="1200" cap="none" spc="3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できます</a:t>
            </a:r>
            <a:endParaRPr kumimoji="1"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p:txBody>
      </p:sp>
      <p:sp>
        <p:nvSpPr>
          <p:cNvPr id="98" name="object 98"/>
          <p:cNvSpPr txBox="1"/>
          <p:nvPr/>
        </p:nvSpPr>
        <p:spPr>
          <a:xfrm>
            <a:off x="2601185" y="7725408"/>
            <a:ext cx="932815" cy="522964"/>
          </a:xfrm>
          <a:prstGeom prst="rect">
            <a:avLst/>
          </a:prstGeom>
        </p:spPr>
        <p:txBody>
          <a:bodyPr vert="horz" wrap="square" lIns="0" tIns="4445" rIns="0" bIns="0" rtlCol="0">
            <a:spAutoFit/>
          </a:bodyPr>
          <a:lstStyle/>
          <a:p>
            <a:pPr marL="12700" marR="5080" lvl="0" indent="0" algn="just" defTabSz="914400" rtl="0" eaLnBrk="1" fontAlgn="auto" latinLnBrk="0" hangingPunct="1">
              <a:lnSpc>
                <a:spcPct val="107400"/>
              </a:lnSpc>
              <a:spcBef>
                <a:spcPts val="35"/>
              </a:spcBef>
              <a:spcAft>
                <a:spcPts val="0"/>
              </a:spcAft>
              <a:buClrTx/>
              <a:buSzTx/>
              <a:buFontTx/>
              <a:buNone/>
              <a:tabLst/>
              <a:defRPr/>
            </a:pPr>
            <a:r>
              <a:rPr kumimoji="1" sz="1100" b="0" i="0" u="none" strike="noStrike" kern="1200" cap="none" spc="85"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組合の会議を 開くよう要求 </a:t>
            </a:r>
            <a:r>
              <a:rPr kumimoji="1" sz="1100" b="0" i="0" u="none" strike="noStrike" kern="1200" cap="none" spc="3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できます</a:t>
            </a:r>
            <a:endParaRPr kumimoji="1"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p:txBody>
      </p:sp>
      <p:sp>
        <p:nvSpPr>
          <p:cNvPr id="99" name="object 99"/>
          <p:cNvSpPr txBox="1"/>
          <p:nvPr/>
        </p:nvSpPr>
        <p:spPr>
          <a:xfrm>
            <a:off x="2198272" y="8956322"/>
            <a:ext cx="932815" cy="522964"/>
          </a:xfrm>
          <a:prstGeom prst="rect">
            <a:avLst/>
          </a:prstGeom>
        </p:spPr>
        <p:txBody>
          <a:bodyPr vert="horz" wrap="square" lIns="0" tIns="4445" rIns="0" bIns="0" rtlCol="0">
            <a:spAutoFit/>
          </a:bodyPr>
          <a:lstStyle/>
          <a:p>
            <a:pPr marL="12700" marR="5080" lvl="0" indent="0" algn="just" defTabSz="914400" rtl="0" eaLnBrk="1" fontAlgn="auto" latinLnBrk="0" hangingPunct="1">
              <a:lnSpc>
                <a:spcPct val="107400"/>
              </a:lnSpc>
              <a:spcBef>
                <a:spcPts val="35"/>
              </a:spcBef>
              <a:spcAft>
                <a:spcPts val="0"/>
              </a:spcAft>
              <a:buClrTx/>
              <a:buSzTx/>
              <a:buFontTx/>
              <a:buNone/>
              <a:tabLst/>
              <a:defRPr/>
            </a:pPr>
            <a:r>
              <a:rPr kumimoji="1" sz="1100" b="0" i="0" u="none" strike="noStrike" kern="1200" cap="none" spc="85"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組合の会計簿 を見ることが </a:t>
            </a:r>
            <a:r>
              <a:rPr kumimoji="1" sz="1100" b="0" i="0" u="none" strike="noStrike" kern="1200" cap="none" spc="3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できます</a:t>
            </a:r>
            <a:endParaRPr kumimoji="1"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p:txBody>
      </p:sp>
      <p:sp>
        <p:nvSpPr>
          <p:cNvPr id="100" name="object 100"/>
          <p:cNvSpPr txBox="1"/>
          <p:nvPr/>
        </p:nvSpPr>
        <p:spPr>
          <a:xfrm>
            <a:off x="5729158" y="9046323"/>
            <a:ext cx="889635" cy="341825"/>
          </a:xfrm>
          <a:prstGeom prst="rect">
            <a:avLst/>
          </a:prstGeom>
        </p:spPr>
        <p:txBody>
          <a:bodyPr vert="horz" wrap="square" lIns="0" tIns="4445" rIns="0" bIns="0" rtlCol="0">
            <a:spAutoFit/>
          </a:bodyPr>
          <a:lstStyle/>
          <a:p>
            <a:pPr marL="12700" marR="5080" lvl="0" indent="143510" algn="l" defTabSz="914400" rtl="0" eaLnBrk="1" fontAlgn="auto" latinLnBrk="0" hangingPunct="1">
              <a:lnSpc>
                <a:spcPct val="107400"/>
              </a:lnSpc>
              <a:spcBef>
                <a:spcPts val="35"/>
              </a:spcBef>
              <a:spcAft>
                <a:spcPts val="0"/>
              </a:spcAft>
              <a:buClrTx/>
              <a:buSzTx/>
              <a:buFontTx/>
              <a:buNone/>
              <a:tabLst/>
              <a:defRPr/>
            </a:pPr>
            <a:r>
              <a:rPr kumimoji="1" sz="1100" b="0" i="0" u="none" strike="noStrike" kern="1200" cap="none" spc="3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組合費を 納めましょう</a:t>
            </a:r>
            <a:endParaRPr kumimoji="1"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p:txBody>
      </p:sp>
      <p:sp>
        <p:nvSpPr>
          <p:cNvPr id="101" name="object 101"/>
          <p:cNvSpPr txBox="1"/>
          <p:nvPr/>
        </p:nvSpPr>
        <p:spPr>
          <a:xfrm>
            <a:off x="907599" y="8776322"/>
            <a:ext cx="932815" cy="918210"/>
          </a:xfrm>
          <a:prstGeom prst="rect">
            <a:avLst/>
          </a:prstGeom>
        </p:spPr>
        <p:txBody>
          <a:bodyPr vert="horz" wrap="square" lIns="0" tIns="4445" rIns="0" bIns="0" rtlCol="0">
            <a:spAutoFit/>
          </a:bodyPr>
          <a:lstStyle/>
          <a:p>
            <a:pPr marL="12700" marR="5080" lvl="0" indent="0" algn="just" defTabSz="914400" rtl="0" eaLnBrk="1" fontAlgn="auto" latinLnBrk="0" hangingPunct="1">
              <a:lnSpc>
                <a:spcPct val="107400"/>
              </a:lnSpc>
              <a:spcBef>
                <a:spcPts val="35"/>
              </a:spcBef>
              <a:spcAft>
                <a:spcPts val="0"/>
              </a:spcAft>
              <a:buClrTx/>
              <a:buSzTx/>
              <a:buFontTx/>
              <a:buNone/>
              <a:tabLst/>
              <a:defRPr/>
            </a:pPr>
            <a:r>
              <a:rPr kumimoji="1" sz="1100" b="0" i="0" u="none" strike="noStrike" kern="1200" cap="none" spc="85"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組合に不満や 不安を訴えた </a:t>
            </a:r>
            <a:r>
              <a:rPr kumimoji="1" sz="1100" b="0" i="0" u="none" strike="noStrike" kern="1200" cap="none" spc="3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り</a:t>
            </a:r>
            <a:r>
              <a:rPr kumimoji="1" sz="1100" b="0" i="0" u="none" strike="noStrike" kern="1200" cap="none" spc="10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、要望を</a:t>
            </a:r>
            <a:r>
              <a:rPr kumimoji="1" sz="1100" b="0" i="0" u="none" strike="noStrike" kern="1200" cap="none" spc="2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伝</a:t>
            </a:r>
            <a:r>
              <a:rPr kumimoji="1" sz="1100" b="0" i="0" u="none" strike="noStrike" kern="1200" cap="none" spc="85"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えることがで</a:t>
            </a:r>
            <a:r>
              <a:rPr kumimoji="1" sz="1100" b="0" i="0" u="none" strike="noStrike" kern="1200" cap="none" spc="85"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 </a:t>
            </a:r>
            <a:r>
              <a:rPr kumimoji="1" sz="1100" b="0" i="0" u="none" strike="noStrike" kern="1200" cap="none" spc="3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きます</a:t>
            </a:r>
            <a:endParaRPr kumimoji="1"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p:txBody>
      </p:sp>
      <p:sp>
        <p:nvSpPr>
          <p:cNvPr id="102" name="object 102"/>
          <p:cNvSpPr txBox="1"/>
          <p:nvPr/>
        </p:nvSpPr>
        <p:spPr>
          <a:xfrm>
            <a:off x="4407068" y="8940373"/>
            <a:ext cx="954125" cy="523285"/>
          </a:xfrm>
          <a:prstGeom prst="rect">
            <a:avLst/>
          </a:prstGeom>
        </p:spPr>
        <p:txBody>
          <a:bodyPr vert="horz" wrap="square" lIns="0" tIns="16510" rIns="0" bIns="0" rtlCol="0">
            <a:spAutoFit/>
          </a:bodyPr>
          <a:lstStyle/>
          <a:p>
            <a:pPr marL="228600" marR="0" lvl="0" indent="0" algn="l" defTabSz="914400" rtl="0" eaLnBrk="1" fontAlgn="auto" latinLnBrk="0" hangingPunct="1">
              <a:lnSpc>
                <a:spcPct val="100000"/>
              </a:lnSpc>
              <a:spcBef>
                <a:spcPts val="130"/>
              </a:spcBef>
              <a:spcAft>
                <a:spcPts val="0"/>
              </a:spcAft>
              <a:buClrTx/>
              <a:buSzTx/>
              <a:buFontTx/>
              <a:buNone/>
              <a:tabLst/>
              <a:defRPr/>
            </a:pPr>
            <a:r>
              <a:rPr kumimoji="1" sz="1100" b="0" i="0" u="none" strike="noStrike" kern="1200" cap="none" spc="-3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組合の</a:t>
            </a:r>
            <a:endParaRPr kumimoji="1" sz="1100" b="0" i="0" u="none" strike="noStrike" kern="1200" cap="none" spc="-3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a:p>
            <a:pPr marL="12700" marR="5080" lvl="0" indent="0" algn="ctr" defTabSz="914400" rtl="0" eaLnBrk="1" fontAlgn="auto" latinLnBrk="0" hangingPunct="1">
              <a:lnSpc>
                <a:spcPct val="107400"/>
              </a:lnSpc>
              <a:spcBef>
                <a:spcPts val="0"/>
              </a:spcBef>
              <a:spcAft>
                <a:spcPts val="0"/>
              </a:spcAft>
              <a:buClrTx/>
              <a:buSzTx/>
              <a:buFontTx/>
              <a:buNone/>
              <a:tabLst/>
              <a:defRPr/>
            </a:pPr>
            <a:r>
              <a:rPr kumimoji="1" sz="1100" b="0" i="0" u="none" strike="noStrike" kern="1200" cap="none" spc="-3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会議や集会に</a:t>
            </a:r>
            <a:r>
              <a:rPr kumimoji="1" sz="1100" b="0" i="0" u="none" strike="noStrike" kern="1200" cap="none" spc="-3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 </a:t>
            </a:r>
            <a:r>
              <a:rPr kumimoji="1" sz="1100" b="0" i="0" u="none" strike="noStrike" kern="1200" cap="none" spc="-3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参加しましょう</a:t>
            </a:r>
            <a:endParaRPr kumimoji="1" sz="1100" b="0" i="0" u="none" strike="noStrike" kern="1200" cap="none" spc="-3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p:txBody>
      </p:sp>
      <p:sp>
        <p:nvSpPr>
          <p:cNvPr id="103" name="object 103"/>
          <p:cNvSpPr/>
          <p:nvPr/>
        </p:nvSpPr>
        <p:spPr>
          <a:xfrm>
            <a:off x="3355924" y="6642011"/>
            <a:ext cx="1018070" cy="2303995"/>
          </a:xfrm>
          <a:prstGeom prst="rect">
            <a:avLst/>
          </a:prstGeom>
          <a:blipFill>
            <a:blip r:embed="rId1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4" name="object 104"/>
          <p:cNvSpPr/>
          <p:nvPr/>
        </p:nvSpPr>
        <p:spPr>
          <a:xfrm>
            <a:off x="6093726" y="6642011"/>
            <a:ext cx="1018082" cy="2303995"/>
          </a:xfrm>
          <a:prstGeom prst="rect">
            <a:avLst/>
          </a:prstGeom>
          <a:blipFill>
            <a:blip r:embed="rId1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5" name="object 105"/>
          <p:cNvSpPr/>
          <p:nvPr/>
        </p:nvSpPr>
        <p:spPr>
          <a:xfrm>
            <a:off x="522995" y="2539322"/>
            <a:ext cx="3096260" cy="1620520"/>
          </a:xfrm>
          <a:custGeom>
            <a:avLst/>
            <a:gdLst/>
            <a:ahLst/>
            <a:cxnLst/>
            <a:rect l="l" t="t" r="r" b="b"/>
            <a:pathLst>
              <a:path w="3096260" h="1620520">
                <a:moveTo>
                  <a:pt x="0" y="1619999"/>
                </a:moveTo>
                <a:lnTo>
                  <a:pt x="3096006" y="1619999"/>
                </a:lnTo>
                <a:lnTo>
                  <a:pt x="3096006" y="0"/>
                </a:lnTo>
                <a:lnTo>
                  <a:pt x="0" y="0"/>
                </a:lnTo>
                <a:lnTo>
                  <a:pt x="0" y="1619999"/>
                </a:lnTo>
                <a:close/>
              </a:path>
            </a:pathLst>
          </a:custGeom>
          <a:solidFill>
            <a:srgbClr val="EFE1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6" name="object 106"/>
          <p:cNvSpPr/>
          <p:nvPr/>
        </p:nvSpPr>
        <p:spPr>
          <a:xfrm>
            <a:off x="3165970" y="2474995"/>
            <a:ext cx="524021" cy="356177"/>
          </a:xfrm>
          <a:prstGeom prst="rect">
            <a:avLst/>
          </a:prstGeom>
          <a:blipFill>
            <a:blip r:embed="rId1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7" name="object 107"/>
          <p:cNvSpPr/>
          <p:nvPr/>
        </p:nvSpPr>
        <p:spPr>
          <a:xfrm>
            <a:off x="486006" y="2474995"/>
            <a:ext cx="107988" cy="108000"/>
          </a:xfrm>
          <a:prstGeom prst="rect">
            <a:avLst/>
          </a:prstGeom>
          <a:blipFill>
            <a:blip r:embed="rId1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8" name="object 108"/>
          <p:cNvSpPr/>
          <p:nvPr/>
        </p:nvSpPr>
        <p:spPr>
          <a:xfrm>
            <a:off x="486006" y="4094994"/>
            <a:ext cx="107988" cy="108000"/>
          </a:xfrm>
          <a:prstGeom prst="rect">
            <a:avLst/>
          </a:prstGeom>
          <a:blipFill>
            <a:blip r:embed="rId1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9" name="object 109"/>
          <p:cNvSpPr/>
          <p:nvPr/>
        </p:nvSpPr>
        <p:spPr>
          <a:xfrm>
            <a:off x="3582003" y="4094994"/>
            <a:ext cx="107988" cy="108000"/>
          </a:xfrm>
          <a:prstGeom prst="rect">
            <a:avLst/>
          </a:prstGeom>
          <a:blipFill>
            <a:blip r:embed="rId1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10" name="object 110"/>
          <p:cNvSpPr txBox="1"/>
          <p:nvPr/>
        </p:nvSpPr>
        <p:spPr>
          <a:xfrm>
            <a:off x="527301" y="1671410"/>
            <a:ext cx="3140204" cy="856004"/>
          </a:xfrm>
          <a:prstGeom prst="rect">
            <a:avLst/>
          </a:prstGeom>
        </p:spPr>
        <p:txBody>
          <a:bodyPr vert="horz" wrap="square" lIns="0" tIns="12700" rIns="0" bIns="0" rtlCol="0">
            <a:spAutoFit/>
          </a:bodyPr>
          <a:lstStyle/>
          <a:p>
            <a:pPr marL="12700" marR="5080" lvl="0" indent="0" algn="just" defTabSz="914400" rtl="0" eaLnBrk="1" fontAlgn="auto" latinLnBrk="0" hangingPunct="1">
              <a:lnSpc>
                <a:spcPct val="141700"/>
              </a:lnSpc>
              <a:spcBef>
                <a:spcPts val="100"/>
              </a:spcBef>
              <a:spcAft>
                <a:spcPts val="0"/>
              </a:spcAft>
              <a:buClrTx/>
              <a:buSzTx/>
              <a:buFontTx/>
              <a:buNone/>
              <a:tabLst/>
              <a:defRPr/>
            </a:pPr>
            <a:r>
              <a:rPr kumimoji="1" sz="1000" b="0" i="0" u="none" strike="noStrike" kern="1200" cap="none" spc="30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　</a:t>
            </a:r>
            <a:r>
              <a:rPr kumimoji="1" sz="1000" b="0" i="0" u="none" strike="noStrike" kern="1200" cap="none" spc="0" normalizeH="0" baseline="0" noProof="0" dirty="0" err="1" smtClean="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労働組合と会社の立場「</a:t>
            </a:r>
            <a:r>
              <a:rPr kumimoji="1" sz="1000" b="0" i="0" u="none" strike="noStrike" kern="1200" cap="none" spc="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労使対等」</a:t>
            </a:r>
            <a:r>
              <a:rPr kumimoji="1" sz="1000" b="0" i="0" u="none" strike="noStrike" kern="1200" cap="none" spc="0" normalizeH="0" baseline="0" noProof="0" dirty="0" err="1" smtClean="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を守り、</a:t>
            </a:r>
            <a:r>
              <a:rPr kumimoji="1" sz="1000" b="0" i="0" u="none" strike="noStrike" kern="1200" cap="none" spc="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自主的に</a:t>
            </a:r>
            <a:endParaRPr kumimoji="1" lang="ja-JP" altLang="en-US" sz="100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endParaRPr>
          </a:p>
          <a:p>
            <a:pPr marL="12700" marR="5080" lvl="0" indent="0" algn="just" defTabSz="914400" rtl="0" eaLnBrk="1" fontAlgn="auto" latinLnBrk="0" hangingPunct="1">
              <a:lnSpc>
                <a:spcPct val="141700"/>
              </a:lnSpc>
              <a:spcBef>
                <a:spcPts val="100"/>
              </a:spcBef>
              <a:spcAft>
                <a:spcPts val="0"/>
              </a:spcAft>
              <a:buClrTx/>
              <a:buSzTx/>
              <a:buFontTx/>
              <a:buNone/>
              <a:tabLst/>
              <a:defRPr/>
            </a:pPr>
            <a:r>
              <a:rPr kumimoji="1" sz="1000" b="0" i="0" u="none" strike="noStrike" kern="1200" cap="none" spc="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運営するために</a:t>
            </a:r>
            <a:r>
              <a:rPr kumimoji="1" sz="1000" b="0" i="0" u="none" strike="noStrike" kern="1200" cap="none" spc="10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a:t>
            </a:r>
            <a:r>
              <a:rPr kumimoji="1" sz="1000" b="0" i="0" u="none" strike="noStrike" kern="1200" cap="none" spc="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みなさんの月々の給与から組合費を</a:t>
            </a:r>
            <a:r>
              <a:rPr kumimoji="1" sz="100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 </a:t>
            </a:r>
            <a:r>
              <a:rPr kumimoji="1" sz="1000" b="0" i="0" u="none" strike="noStrike" kern="1200" cap="none" spc="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いただくことになります</a:t>
            </a:r>
            <a:r>
              <a:rPr kumimoji="1" sz="1000" b="0" i="0" u="none" strike="noStrike" kern="1200" cap="none" spc="0" normalizeH="0" baseline="0" noProof="0" dirty="0" smtClean="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a:t>
            </a:r>
            <a:r>
              <a:rPr kumimoji="1" lang="ja-JP" altLang="en-US" sz="800" b="0" i="0" u="none" strike="noStrike" kern="1200" cap="none" spc="0" normalizeH="0" baseline="0" noProof="0" dirty="0" smtClean="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（会社が組合に経費援助することは一部の例外を除き認められていません）</a:t>
            </a:r>
            <a:endParaRPr kumimoji="1"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p:txBody>
      </p:sp>
      <p:sp>
        <p:nvSpPr>
          <p:cNvPr id="111" name="object 111"/>
          <p:cNvSpPr txBox="1"/>
          <p:nvPr/>
        </p:nvSpPr>
        <p:spPr>
          <a:xfrm>
            <a:off x="527300" y="2596931"/>
            <a:ext cx="2488950" cy="198131"/>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1" sz="1200" b="0" i="0" u="none" strike="noStrike" kern="1200" cap="none" spc="5" normalizeH="0" baseline="0" noProof="0" dirty="0">
                <a:ln>
                  <a:noFill/>
                </a:ln>
                <a:solidFill>
                  <a:srgbClr val="58595B"/>
                </a:solidFill>
                <a:effectLst/>
                <a:uLnTx/>
                <a:uFillTx/>
                <a:latin typeface="Noto Sans CJK JP Regular"/>
                <a:ea typeface="+mn-ea"/>
                <a:cs typeface="Noto Sans CJK JP Regular"/>
              </a:rPr>
              <a:t>　</a:t>
            </a:r>
            <a:r>
              <a:rPr kumimoji="1" lang="ja-JP" altLang="en-US" sz="1200" b="0" i="0" u="none" strike="noStrike" kern="1200" cap="none" spc="5" normalizeH="0" baseline="0" noProof="0" dirty="0" smtClean="0">
                <a:ln>
                  <a:noFill/>
                </a:ln>
                <a:solidFill>
                  <a:srgbClr val="58595B"/>
                </a:solidFill>
                <a:effectLst/>
                <a:uLnTx/>
                <a:uFillTx/>
                <a:latin typeface="Noto Sans CJK JP Regular"/>
                <a:ea typeface="+mn-ea"/>
                <a:cs typeface="Noto Sans CJK JP Regular"/>
              </a:rPr>
              <a:t>（例）</a:t>
            </a:r>
            <a:r>
              <a:rPr kumimoji="1" sz="1200" b="0" i="0" u="none" strike="noStrike" kern="1200" cap="none" spc="5" normalizeH="0" baseline="0" noProof="0" dirty="0" err="1" smtClean="0">
                <a:ln>
                  <a:noFill/>
                </a:ln>
                <a:solidFill>
                  <a:srgbClr val="58595B"/>
                </a:solidFill>
                <a:effectLst/>
                <a:uLnTx/>
                <a:uFillTx/>
                <a:latin typeface="BIZ UDPゴシック" panose="020B0400000000000000" pitchFamily="50" charset="-128"/>
                <a:ea typeface="BIZ UDPゴシック" panose="020B0400000000000000" pitchFamily="50" charset="-128"/>
                <a:cs typeface="Noto Sans CJK JP Regular"/>
              </a:rPr>
              <a:t>加入金</a:t>
            </a:r>
            <a:r>
              <a:rPr lang="ja-JP" altLang="en-US" sz="1200" dirty="0">
                <a:solidFill>
                  <a:srgbClr val="FF0000"/>
                </a:solidFill>
                <a:latin typeface="BIZ UDPゴシック" panose="020B0400000000000000" pitchFamily="50" charset="-128"/>
                <a:ea typeface="BIZ UDPゴシック" panose="020B0400000000000000" pitchFamily="50" charset="-128"/>
                <a:cs typeface="Noto Sans CJK JP Regular"/>
              </a:rPr>
              <a:t>＊</a:t>
            </a:r>
            <a:r>
              <a:rPr kumimoji="1" sz="1200" b="0" i="0" u="none" strike="noStrike" kern="1200" cap="none" spc="0" normalizeH="0" baseline="0" noProof="0" dirty="0" smtClean="0">
                <a:ln>
                  <a:noFill/>
                </a:ln>
                <a:solidFill>
                  <a:srgbClr val="FF0000"/>
                </a:solidFill>
                <a:effectLst/>
                <a:uLnTx/>
                <a:uFillTx/>
                <a:latin typeface="BIZ UDPゴシック" panose="020B0400000000000000" pitchFamily="50" charset="-128"/>
                <a:ea typeface="BIZ UDPゴシック" panose="020B0400000000000000" pitchFamily="50" charset="-128"/>
                <a:cs typeface="Noto Sans CJK JP Regular"/>
              </a:rPr>
              <a:t>,</a:t>
            </a:r>
            <a:r>
              <a:rPr kumimoji="1" sz="12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Noto Sans CJK JP Regular"/>
              </a:rPr>
              <a:t>000</a:t>
            </a:r>
            <a:r>
              <a:rPr kumimoji="1" sz="1200" b="0" i="0" u="none" strike="noStrike" kern="1200" cap="none" spc="-305"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Noto Sans CJK JP Regular"/>
              </a:rPr>
              <a:t>円</a:t>
            </a:r>
            <a:r>
              <a:rPr kumimoji="1" sz="1200" b="0" i="0" u="none"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Noto Sans CJK JP Regular"/>
              </a:rPr>
              <a:t>（初回のみ）</a:t>
            </a:r>
          </a:p>
        </p:txBody>
      </p:sp>
      <p:sp>
        <p:nvSpPr>
          <p:cNvPr id="112" name="object 112"/>
          <p:cNvSpPr txBox="1"/>
          <p:nvPr/>
        </p:nvSpPr>
        <p:spPr>
          <a:xfrm>
            <a:off x="507256" y="2865868"/>
            <a:ext cx="3148330" cy="213520"/>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1" sz="1500" b="0" i="0" u="none" strike="noStrike" kern="1200" cap="none" spc="-10" normalizeH="0" baseline="6000" noProof="0" dirty="0">
                <a:ln>
                  <a:noFill/>
                </a:ln>
                <a:solidFill>
                  <a:srgbClr val="00B9F2"/>
                </a:solidFill>
                <a:effectLst/>
                <a:uLnTx/>
                <a:uFillTx/>
                <a:latin typeface="BIZ UDPゴシック" panose="020B0400000000000000" pitchFamily="50" charset="-128"/>
                <a:ea typeface="BIZ UDPゴシック" panose="020B0400000000000000" pitchFamily="50" charset="-128"/>
                <a:cs typeface="Noto Sans CJK JP Regular"/>
              </a:rPr>
              <a:t>＋ ＋ ＋ ＋ ＋ ＋ ＋ </a:t>
            </a:r>
            <a:r>
              <a:rPr kumimoji="1" sz="1300" b="0" i="0" u="none" strike="noStrike" kern="1200" cap="none" spc="0" normalizeH="0" baseline="0" noProof="0" dirty="0">
                <a:ln>
                  <a:noFill/>
                </a:ln>
                <a:solidFill>
                  <a:srgbClr val="EF5BA1"/>
                </a:solidFill>
                <a:effectLst/>
                <a:uLnTx/>
                <a:uFillTx/>
                <a:latin typeface="HGP創英角ｺﾞｼｯｸUB" panose="020B0900000000000000" pitchFamily="50" charset="-128"/>
                <a:ea typeface="HGP創英角ｺﾞｼｯｸUB" panose="020B0900000000000000" pitchFamily="50" charset="-128"/>
                <a:cs typeface="Noto Sans CJK JP Regular"/>
              </a:rPr>
              <a:t>正 社 員</a:t>
            </a:r>
            <a:r>
              <a:rPr kumimoji="1" sz="1500" b="0" i="0" u="none" strike="noStrike" kern="1200" cap="none" spc="-10" normalizeH="0" baseline="6000" noProof="0" dirty="0">
                <a:ln>
                  <a:noFill/>
                </a:ln>
                <a:solidFill>
                  <a:srgbClr val="00B9F2"/>
                </a:solidFill>
                <a:effectLst/>
                <a:uLnTx/>
                <a:uFillTx/>
                <a:latin typeface="BIZ UDPゴシック" panose="020B0400000000000000" pitchFamily="50" charset="-128"/>
                <a:ea typeface="BIZ UDPゴシック" panose="020B0400000000000000" pitchFamily="50" charset="-128"/>
                <a:cs typeface="Noto Sans CJK JP Regular"/>
              </a:rPr>
              <a:t>＋ </a:t>
            </a:r>
            <a:r>
              <a:rPr kumimoji="1" lang="ja-JP" altLang="en-US" sz="1500" b="0" i="0" u="none" strike="noStrike" kern="1200" cap="none" spc="-10" normalizeH="0" baseline="6000" noProof="0" dirty="0">
                <a:ln>
                  <a:noFill/>
                </a:ln>
                <a:solidFill>
                  <a:srgbClr val="00B9F2"/>
                </a:solidFill>
                <a:effectLst/>
                <a:uLnTx/>
                <a:uFillTx/>
                <a:latin typeface="BIZ UDPゴシック" panose="020B0400000000000000" pitchFamily="50" charset="-128"/>
                <a:ea typeface="BIZ UDPゴシック" panose="020B0400000000000000" pitchFamily="50" charset="-128"/>
                <a:cs typeface="Noto Sans CJK JP Regular"/>
              </a:rPr>
              <a:t>＋ </a:t>
            </a:r>
            <a:r>
              <a:rPr kumimoji="1" sz="1500" b="0" i="0" u="none" strike="noStrike" kern="1200" cap="none" spc="-10" normalizeH="0" baseline="6000" noProof="0" dirty="0">
                <a:ln>
                  <a:noFill/>
                </a:ln>
                <a:solidFill>
                  <a:srgbClr val="00B9F2"/>
                </a:solidFill>
                <a:effectLst/>
                <a:uLnTx/>
                <a:uFillTx/>
                <a:latin typeface="BIZ UDPゴシック" panose="020B0400000000000000" pitchFamily="50" charset="-128"/>
                <a:ea typeface="BIZ UDPゴシック" panose="020B0400000000000000" pitchFamily="50" charset="-128"/>
                <a:cs typeface="Noto Sans CJK JP Regular"/>
              </a:rPr>
              <a:t>＋ ＋ ＋ ＋ ＋  </a:t>
            </a:r>
            <a:endParaRPr kumimoji="1" sz="1500" b="0" i="0" u="none" strike="noStrike" kern="1200" cap="none" spc="-10" normalizeH="0" baseline="600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p:txBody>
      </p:sp>
      <p:sp>
        <p:nvSpPr>
          <p:cNvPr id="115" name="object 115"/>
          <p:cNvSpPr txBox="1"/>
          <p:nvPr/>
        </p:nvSpPr>
        <p:spPr>
          <a:xfrm>
            <a:off x="639670" y="3147828"/>
            <a:ext cx="2894330" cy="198131"/>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1" sz="1200" b="0" i="0" u="none" strike="noStrike" kern="1200" cap="none" spc="0" normalizeH="0" baseline="0" noProof="0" dirty="0">
                <a:ln>
                  <a:noFill/>
                </a:ln>
                <a:solidFill>
                  <a:srgbClr val="58595B"/>
                </a:solidFill>
                <a:effectLst/>
                <a:uLnTx/>
                <a:uFillTx/>
                <a:latin typeface="Noto Sans CJK JP Regular"/>
                <a:ea typeface="+mn-ea"/>
                <a:cs typeface="Noto Sans CJK JP Regular"/>
              </a:rPr>
              <a:t>　</a:t>
            </a:r>
            <a:r>
              <a:rPr kumimoji="1" sz="1200" b="0" i="0" u="sng" strike="noStrike" kern="1200" cap="none" spc="0" normalizeH="0" baseline="0" noProof="0" dirty="0" err="1" smtClean="0">
                <a:ln>
                  <a:noFill/>
                </a:ln>
                <a:solidFill>
                  <a:srgbClr val="FF0000"/>
                </a:solidFill>
                <a:effectLst/>
                <a:uLnTx/>
                <a:uFillTx/>
                <a:latin typeface="BIZ UDPゴシック" panose="020B0400000000000000" pitchFamily="50" charset="-128"/>
                <a:ea typeface="BIZ UDPゴシック" panose="020B0400000000000000" pitchFamily="50" charset="-128"/>
                <a:cs typeface="Noto Sans CJK JP Regular"/>
              </a:rPr>
              <a:t>月例基本給の</a:t>
            </a:r>
            <a:r>
              <a:rPr lang="ja-JP" altLang="en-US" sz="1200" u="sng" spc="-100" dirty="0">
                <a:solidFill>
                  <a:srgbClr val="FF0000"/>
                </a:solidFill>
                <a:latin typeface="BIZ UDPゴシック" panose="020B0400000000000000" pitchFamily="50" charset="-128"/>
                <a:ea typeface="BIZ UDPゴシック" panose="020B0400000000000000" pitchFamily="50" charset="-128"/>
                <a:cs typeface="Noto Sans CJK JP Regular"/>
              </a:rPr>
              <a:t>○</a:t>
            </a:r>
            <a:r>
              <a:rPr kumimoji="1" lang="ja-JP" altLang="en-US" sz="1200" b="0" i="0" u="sng" strike="noStrike" kern="1200" cap="none" spc="-100" normalizeH="0" baseline="0" noProof="0" dirty="0" smtClean="0">
                <a:ln>
                  <a:noFill/>
                </a:ln>
                <a:solidFill>
                  <a:srgbClr val="FF0000"/>
                </a:solidFill>
                <a:effectLst/>
                <a:uLnTx/>
                <a:uFillTx/>
                <a:latin typeface="BIZ UDPゴシック" panose="020B0400000000000000" pitchFamily="50" charset="-128"/>
                <a:ea typeface="BIZ UDPゴシック" panose="020B0400000000000000" pitchFamily="50" charset="-128"/>
                <a:cs typeface="Noto Sans CJK JP Regular"/>
              </a:rPr>
              <a:t>％</a:t>
            </a:r>
            <a:r>
              <a:rPr kumimoji="1" sz="1200" b="0" i="0" u="sng" strike="noStrike" kern="1200" cap="none" spc="-100" normalizeH="0" baseline="0" noProof="0" dirty="0" smtClean="0">
                <a:ln>
                  <a:noFill/>
                </a:ln>
                <a:solidFill>
                  <a:srgbClr val="FF0000"/>
                </a:solidFill>
                <a:effectLst/>
                <a:uLnTx/>
                <a:uFillTx/>
                <a:latin typeface="BIZ UDPゴシック" panose="020B0400000000000000" pitchFamily="50" charset="-128"/>
                <a:ea typeface="BIZ UDPゴシック" panose="020B0400000000000000" pitchFamily="50" charset="-128"/>
                <a:cs typeface="Noto Sans CJK JP Regular"/>
              </a:rPr>
              <a:t></a:t>
            </a:r>
            <a:r>
              <a:rPr kumimoji="1" lang="ja-JP" altLang="en-US" sz="1200" b="0" i="0" u="sng" strike="noStrike" kern="1200" cap="none" spc="-10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Noto Sans CJK JP Regular"/>
              </a:rPr>
              <a:t>　</a:t>
            </a:r>
            <a:r>
              <a:rPr kumimoji="1" sz="1200" b="0" i="0" u="sng" strike="noStrike" kern="1200" cap="none" spc="-10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Noto Sans CJK JP Regular"/>
              </a:rPr>
              <a:t>（</a:t>
            </a:r>
            <a:r>
              <a:rPr kumimoji="1" sz="1200" b="0" i="0" u="sng" strike="noStrike" kern="1200" cap="none" spc="0" normalizeH="0" baseline="0" noProof="0" dirty="0" err="1" smtClean="0">
                <a:ln>
                  <a:noFill/>
                </a:ln>
                <a:solidFill>
                  <a:srgbClr val="FF0000"/>
                </a:solidFill>
                <a:effectLst/>
                <a:uLnTx/>
                <a:uFillTx/>
                <a:latin typeface="BIZ UDPゴシック" panose="020B0400000000000000" pitchFamily="50" charset="-128"/>
                <a:ea typeface="BIZ UDPゴシック" panose="020B0400000000000000" pitchFamily="50" charset="-128"/>
                <a:cs typeface="Noto Sans CJK JP Regular"/>
              </a:rPr>
              <a:t>但し上限を</a:t>
            </a:r>
            <a:r>
              <a:rPr kumimoji="1" lang="ja-JP" altLang="en-US" sz="1200" b="0" i="0" u="sng" strike="noStrike" kern="1200" cap="none" spc="0" normalizeH="0" baseline="0" noProof="0" dirty="0" smtClean="0">
                <a:ln>
                  <a:noFill/>
                </a:ln>
                <a:solidFill>
                  <a:srgbClr val="FF0000"/>
                </a:solidFill>
                <a:effectLst/>
                <a:uLnTx/>
                <a:uFillTx/>
                <a:latin typeface="BIZ UDPゴシック" panose="020B0400000000000000" pitchFamily="50" charset="-128"/>
                <a:ea typeface="BIZ UDPゴシック" panose="020B0400000000000000" pitchFamily="50" charset="-128"/>
                <a:cs typeface="Noto Sans CJK JP Regular"/>
              </a:rPr>
              <a:t>＊</a:t>
            </a:r>
            <a:r>
              <a:rPr kumimoji="1" sz="1200" b="0" i="0" u="sng" strike="noStrike" kern="1200" cap="none" spc="0" normalizeH="0" baseline="0" noProof="0" dirty="0" smtClean="0">
                <a:ln>
                  <a:noFill/>
                </a:ln>
                <a:solidFill>
                  <a:srgbClr val="FF0000"/>
                </a:solidFill>
                <a:effectLst/>
                <a:uLnTx/>
                <a:uFillTx/>
                <a:latin typeface="BIZ UDPゴシック" panose="020B0400000000000000" pitchFamily="50" charset="-128"/>
                <a:ea typeface="BIZ UDPゴシック" panose="020B0400000000000000" pitchFamily="50" charset="-128"/>
                <a:cs typeface="Noto Sans CJK JP Regular"/>
              </a:rPr>
              <a:t>円</a:t>
            </a:r>
            <a:r>
              <a:rPr kumimoji="1" sz="1200" b="0" i="0" u="sng" strike="noStrike" kern="1200" cap="none" spc="-55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Noto Sans CJK JP Regular"/>
              </a:rPr>
              <a:t>）</a:t>
            </a:r>
            <a:endParaRPr kumimoji="1" sz="1200" b="0" i="0" u="sng"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Noto Sans CJK JP Regular"/>
            </a:endParaRPr>
          </a:p>
        </p:txBody>
      </p:sp>
      <p:sp>
        <p:nvSpPr>
          <p:cNvPr id="116" name="object 116"/>
          <p:cNvSpPr txBox="1"/>
          <p:nvPr/>
        </p:nvSpPr>
        <p:spPr>
          <a:xfrm>
            <a:off x="1439373" y="3402805"/>
            <a:ext cx="2205990" cy="198131"/>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1" sz="1200" b="0" i="0" u="none" strike="noStrike" kern="1200" cap="none" spc="-10" normalizeH="0" baseline="0" noProof="0" dirty="0">
                <a:ln>
                  <a:noFill/>
                </a:ln>
                <a:solidFill>
                  <a:srgbClr val="58595B"/>
                </a:solidFill>
                <a:effectLst/>
                <a:uLnTx/>
                <a:uFillTx/>
                <a:latin typeface="BIZ UDPゴシック" panose="020B0400000000000000" pitchFamily="50" charset="-128"/>
                <a:ea typeface="BIZ UDPゴシック" panose="020B0400000000000000" pitchFamily="50" charset="-128"/>
                <a:cs typeface="Noto Sans CJK JP Regular"/>
              </a:rPr>
              <a:t>＋</a:t>
            </a:r>
            <a:r>
              <a:rPr kumimoji="1" sz="1200" b="0" i="0" u="sng" strike="noStrike" kern="1200" cap="none" spc="-1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Noto Sans CJK JP Regular"/>
              </a:rPr>
              <a:t>上部団体費○○円×12</a:t>
            </a:r>
            <a:r>
              <a:rPr kumimoji="1" sz="1200" b="0" i="0" u="sng" strike="noStrike" kern="1200" cap="none" spc="-5"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Noto Sans CJK JP Regular"/>
              </a:rPr>
              <a:t> </a:t>
            </a:r>
            <a:r>
              <a:rPr kumimoji="1" sz="1200" b="0" i="0" u="sng"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Noto Sans CJK JP Regular"/>
              </a:rPr>
              <a:t>ヵ月</a:t>
            </a:r>
            <a:r>
              <a:rPr kumimoji="1" sz="1200" b="0" i="0" u="none" strike="noStrike" kern="1200" cap="none" spc="0" normalizeH="0" baseline="0" noProof="0" dirty="0">
                <a:ln>
                  <a:noFill/>
                </a:ln>
                <a:solidFill>
                  <a:srgbClr val="58595B"/>
                </a:solidFill>
                <a:effectLst/>
                <a:uLnTx/>
                <a:uFillTx/>
                <a:latin typeface="BIZ UDゴシック" panose="020B0400000000000000" pitchFamily="49" charset="-128"/>
                <a:ea typeface="BIZ UDゴシック" panose="020B0400000000000000" pitchFamily="49" charset="-128"/>
                <a:cs typeface="Noto Sans CJK JP Regular"/>
              </a:rPr>
              <a:t>　</a:t>
            </a:r>
            <a:endParaRPr kumimoji="1"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Noto Sans CJK JP Regular"/>
            </a:endParaRPr>
          </a:p>
        </p:txBody>
      </p:sp>
      <p:sp>
        <p:nvSpPr>
          <p:cNvPr id="118" name="object 118"/>
          <p:cNvSpPr txBox="1"/>
          <p:nvPr/>
        </p:nvSpPr>
        <p:spPr>
          <a:xfrm>
            <a:off x="680215" y="3865607"/>
            <a:ext cx="2613025" cy="219291"/>
          </a:xfrm>
          <a:prstGeom prst="rect">
            <a:avLst/>
          </a:prstGeom>
        </p:spPr>
        <p:txBody>
          <a:bodyPr vert="horz" wrap="square" lIns="0" tIns="3429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kumimoji="1" sz="1800" b="0" i="0" u="none" strike="noStrike" kern="1200" cap="none" spc="7" normalizeH="0" baseline="-6944" noProof="0" dirty="0">
                <a:ln>
                  <a:noFill/>
                </a:ln>
                <a:solidFill>
                  <a:srgbClr val="58595B"/>
                </a:solidFill>
                <a:effectLst/>
                <a:uLnTx/>
                <a:uFillTx/>
                <a:latin typeface="BIZ UDPゴシック" panose="020B0400000000000000" pitchFamily="50" charset="-128"/>
                <a:ea typeface="BIZ UDPゴシック" panose="020B0400000000000000" pitchFamily="50" charset="-128"/>
                <a:cs typeface="Noto Sans CJK JP Regular"/>
              </a:rPr>
              <a:t>　一律　</a:t>
            </a:r>
            <a:r>
              <a:rPr kumimoji="1" sz="1800" b="0" i="0" u="sng" strike="noStrike" kern="1200" cap="none" spc="0" normalizeH="0" baseline="-6944"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Noto Sans CJK JP Regular"/>
              </a:rPr>
              <a:t>0,000</a:t>
            </a:r>
            <a:r>
              <a:rPr kumimoji="1" sz="1800" b="0" i="0" u="sng" strike="noStrike" kern="1200" cap="none" spc="7" normalizeH="0" baseline="-6944"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Noto Sans CJK JP Regular"/>
              </a:rPr>
              <a:t>円</a:t>
            </a:r>
            <a:r>
              <a:rPr kumimoji="1" sz="1800" b="0" i="0" u="sng" strike="noStrike" kern="1200" cap="none" spc="0" normalizeH="0" baseline="-6944"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Noto Sans CJK JP Regular"/>
              </a:rPr>
              <a:t>　</a:t>
            </a:r>
            <a:r>
              <a:rPr kumimoji="1" sz="750" b="0" i="0" u="none" strike="noStrike" kern="1200" cap="none" spc="25" normalizeH="0" baseline="0" noProof="0" dirty="0">
                <a:ln>
                  <a:noFill/>
                </a:ln>
                <a:solidFill>
                  <a:srgbClr val="231F20"/>
                </a:solidFill>
                <a:effectLst/>
                <a:uLnTx/>
                <a:uFillTx/>
                <a:latin typeface="BIZ UDゴシック" panose="020B0400000000000000" pitchFamily="49" charset="-128"/>
                <a:ea typeface="BIZ UDゴシック" panose="020B0400000000000000" pitchFamily="49" charset="-128"/>
                <a:cs typeface="Noto Sans CJK JP Regular"/>
              </a:rPr>
              <a:t>※社会保険に加入している方</a:t>
            </a:r>
            <a:endParaRPr kumimoji="1" sz="7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Noto Sans CJK JP Regular"/>
            </a:endParaRPr>
          </a:p>
        </p:txBody>
      </p:sp>
      <p:sp>
        <p:nvSpPr>
          <p:cNvPr id="119" name="object 119"/>
          <p:cNvSpPr txBox="1"/>
          <p:nvPr/>
        </p:nvSpPr>
        <p:spPr>
          <a:xfrm>
            <a:off x="535969" y="4424418"/>
            <a:ext cx="3154022" cy="588623"/>
          </a:xfrm>
          <a:prstGeom prst="rect">
            <a:avLst/>
          </a:prstGeom>
        </p:spPr>
        <p:txBody>
          <a:bodyPr vert="horz" wrap="square" lIns="0" tIns="11430" rIns="0" bIns="0" rtlCol="0">
            <a:spAutoFit/>
          </a:bodyPr>
          <a:lstStyle/>
          <a:p>
            <a:pPr marL="12700" marR="0" lvl="0" indent="0" algn="l" defTabSz="914400" rtl="0" eaLnBrk="1" fontAlgn="auto" latinLnBrk="0" hangingPunct="1">
              <a:lnSpc>
                <a:spcPts val="1600"/>
              </a:lnSpc>
              <a:spcBef>
                <a:spcPts val="90"/>
              </a:spcBef>
              <a:spcAft>
                <a:spcPts val="0"/>
              </a:spcAft>
              <a:buClrTx/>
              <a:buSzTx/>
              <a:buFontTx/>
              <a:buNone/>
              <a:tabLst/>
              <a:defRPr/>
            </a:pPr>
            <a:r>
              <a:rPr kumimoji="1" sz="1000" b="0" i="0" u="none" strike="noStrike" kern="1200" cap="none" spc="-1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　</a:t>
            </a:r>
            <a:r>
              <a:rPr kumimoji="1" sz="1000" b="0" i="0" u="none" strike="noStrike" kern="1200" cap="none" spc="-10" normalizeH="0" baseline="0" noProof="0" dirty="0" err="1">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組合費は、労働組合と会社とでチェックオフ協定を</a:t>
            </a:r>
            <a:r>
              <a:rPr kumimoji="1" lang="ja-JP" altLang="en-US" sz="1000" b="0" i="0" u="none" strike="noStrike" kern="1200" cap="none" spc="-1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CJK JP Regular"/>
              </a:rPr>
              <a:t>締結していますので、毎月の給料から天引きされます。</a:t>
            </a:r>
            <a:endParaRPr kumimoji="1" lang="ja-JP" altLang="en-US" sz="1000" b="0" i="0" u="none" strike="noStrike" kern="1200" cap="none" spc="-1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a:p>
            <a:pPr marL="12700" marR="0" lvl="0" indent="0" algn="l" defTabSz="914400" rtl="0" eaLnBrk="1" fontAlgn="auto" latinLnBrk="0" hangingPunct="1">
              <a:lnSpc>
                <a:spcPct val="100000"/>
              </a:lnSpc>
              <a:spcBef>
                <a:spcPts val="90"/>
              </a:spcBef>
              <a:spcAft>
                <a:spcPts val="0"/>
              </a:spcAft>
              <a:buClrTx/>
              <a:buSzTx/>
              <a:buFontTx/>
              <a:buNone/>
              <a:tabLst/>
              <a:defRPr/>
            </a:pPr>
            <a:endParaRPr kumimoji="1"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p:txBody>
      </p:sp>
      <p:sp>
        <p:nvSpPr>
          <p:cNvPr id="121" name="object 121"/>
          <p:cNvSpPr txBox="1"/>
          <p:nvPr/>
        </p:nvSpPr>
        <p:spPr>
          <a:xfrm>
            <a:off x="2012302" y="6333364"/>
            <a:ext cx="3535679" cy="28511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1700" b="0" i="0" u="none" strike="noStrike" kern="1200" cap="none" spc="0" normalizeH="0" baseline="0" noProof="0" dirty="0">
                <a:ln>
                  <a:noFill/>
                </a:ln>
                <a:solidFill>
                  <a:srgbClr val="29C5F4"/>
                </a:solidFill>
                <a:effectLst/>
                <a:uLnTx/>
                <a:uFillTx/>
                <a:latin typeface="HGP創英角ｺﾞｼｯｸUB" panose="020B0900000000000000" pitchFamily="50" charset="-128"/>
                <a:ea typeface="HGP創英角ｺﾞｼｯｸUB" panose="020B0900000000000000" pitchFamily="50" charset="-128"/>
                <a:cs typeface="Noto Sans CJK JP Regular"/>
              </a:rPr>
              <a:t>組合員には</a:t>
            </a:r>
            <a:r>
              <a:rPr kumimoji="1" sz="1700" b="0" i="0" u="none" strike="noStrike" kern="1200" cap="none" spc="-430" normalizeH="0" baseline="0" noProof="0" dirty="0">
                <a:ln>
                  <a:noFill/>
                </a:ln>
                <a:solidFill>
                  <a:srgbClr val="29C5F4"/>
                </a:solidFill>
                <a:effectLst/>
                <a:uLnTx/>
                <a:uFillTx/>
                <a:latin typeface="HGP創英角ｺﾞｼｯｸUB" panose="020B0900000000000000" pitchFamily="50" charset="-128"/>
                <a:ea typeface="HGP創英角ｺﾞｼｯｸUB" panose="020B0900000000000000" pitchFamily="50" charset="-128"/>
                <a:cs typeface="Noto Sans CJK JP Regular"/>
              </a:rPr>
              <a:t>、</a:t>
            </a:r>
            <a:r>
              <a:rPr kumimoji="1" sz="1700" b="0" i="0" u="none" strike="noStrike" kern="1200" cap="none" spc="25" normalizeH="0" baseline="0" noProof="0" dirty="0">
                <a:ln>
                  <a:noFill/>
                </a:ln>
                <a:solidFill>
                  <a:srgbClr val="29C5F4"/>
                </a:solidFill>
                <a:effectLst/>
                <a:uLnTx/>
                <a:uFillTx/>
                <a:latin typeface="HGP創英角ｺﾞｼｯｸUB" panose="020B0900000000000000" pitchFamily="50" charset="-128"/>
                <a:ea typeface="HGP創英角ｺﾞｼｯｸUB" panose="020B0900000000000000" pitchFamily="50" charset="-128"/>
                <a:cs typeface="Noto Sans CJK JP Regular"/>
              </a:rPr>
              <a:t>権利と責任があります</a:t>
            </a:r>
            <a:r>
              <a:rPr kumimoji="1" sz="1700" b="0" i="0" u="none" strike="noStrike" kern="1200" cap="none" spc="5" normalizeH="0" baseline="0" noProof="0" dirty="0">
                <a:ln>
                  <a:noFill/>
                </a:ln>
                <a:solidFill>
                  <a:srgbClr val="29C5F4"/>
                </a:solidFill>
                <a:effectLst/>
                <a:uLnTx/>
                <a:uFillTx/>
                <a:latin typeface="HGP創英角ｺﾞｼｯｸUB" panose="020B0900000000000000" pitchFamily="50" charset="-128"/>
                <a:ea typeface="HGP創英角ｺﾞｼｯｸUB" panose="020B0900000000000000" pitchFamily="50" charset="-128"/>
                <a:cs typeface="Noto Sans CJK JP Regular"/>
              </a:rPr>
              <a:t>!</a:t>
            </a:r>
            <a:endParaRPr kumimoji="1" sz="17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122" name="object 122"/>
          <p:cNvSpPr txBox="1"/>
          <p:nvPr/>
        </p:nvSpPr>
        <p:spPr>
          <a:xfrm>
            <a:off x="1715301" y="9897370"/>
            <a:ext cx="4129404" cy="28511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1700" b="0" i="0" u="none" strike="noStrike" kern="1200" cap="none" spc="0" normalizeH="0" baseline="0" noProof="0" dirty="0">
                <a:ln>
                  <a:noFill/>
                </a:ln>
                <a:solidFill>
                  <a:srgbClr val="29C5F4"/>
                </a:solidFill>
                <a:effectLst/>
                <a:uLnTx/>
                <a:uFillTx/>
                <a:latin typeface="HGP創英角ｺﾞｼｯｸUB" panose="020B0900000000000000" pitchFamily="50" charset="-128"/>
                <a:ea typeface="HGP創英角ｺﾞｼｯｸUB" panose="020B0900000000000000" pitchFamily="50" charset="-128"/>
                <a:cs typeface="Noto Sans CJK JP Regular"/>
              </a:rPr>
              <a:t>みなさんのご理解とご協力をお願いします</a:t>
            </a:r>
            <a:endParaRPr kumimoji="1" sz="17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123" name="object 123"/>
          <p:cNvSpPr txBox="1"/>
          <p:nvPr/>
        </p:nvSpPr>
        <p:spPr>
          <a:xfrm>
            <a:off x="7133297" y="10414320"/>
            <a:ext cx="80010" cy="14362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850" b="0" i="0" u="none" strike="noStrike" kern="1200" cap="none" spc="0" normalizeH="0" baseline="0" noProof="0" dirty="0">
                <a:ln>
                  <a:noFill/>
                </a:ln>
                <a:solidFill>
                  <a:srgbClr val="231F20"/>
                </a:solidFill>
                <a:effectLst/>
                <a:uLnTx/>
                <a:uFillTx/>
                <a:latin typeface="BIZ UDPゴシック" panose="020B0400000000000000" pitchFamily="50" charset="-128"/>
                <a:ea typeface="BIZ UDPゴシック" panose="020B0400000000000000" pitchFamily="50" charset="-128"/>
                <a:cs typeface="Noto Sans Mono CJK JP Regular"/>
              </a:rPr>
              <a:t>9</a:t>
            </a:r>
            <a:endParaRPr kumimoji="1" sz="8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Mono CJK JP Regular"/>
            </a:endParaRPr>
          </a:p>
        </p:txBody>
      </p:sp>
      <p:sp>
        <p:nvSpPr>
          <p:cNvPr id="124" name="object 124"/>
          <p:cNvSpPr/>
          <p:nvPr/>
        </p:nvSpPr>
        <p:spPr>
          <a:xfrm>
            <a:off x="7000241" y="10162802"/>
            <a:ext cx="325755" cy="278130"/>
          </a:xfrm>
          <a:custGeom>
            <a:avLst/>
            <a:gdLst/>
            <a:ahLst/>
            <a:cxnLst/>
            <a:rect l="l" t="t" r="r" b="b"/>
            <a:pathLst>
              <a:path w="325754" h="278129">
                <a:moveTo>
                  <a:pt x="325753" y="0"/>
                </a:moveTo>
                <a:lnTo>
                  <a:pt x="293490" y="29773"/>
                </a:lnTo>
                <a:lnTo>
                  <a:pt x="233222" y="42518"/>
                </a:lnTo>
                <a:lnTo>
                  <a:pt x="184801" y="47393"/>
                </a:lnTo>
                <a:lnTo>
                  <a:pt x="129891" y="57320"/>
                </a:lnTo>
                <a:lnTo>
                  <a:pt x="73353" y="78359"/>
                </a:lnTo>
                <a:lnTo>
                  <a:pt x="30074" y="111528"/>
                </a:lnTo>
                <a:lnTo>
                  <a:pt x="7642" y="148983"/>
                </a:lnTo>
                <a:lnTo>
                  <a:pt x="0" y="183572"/>
                </a:lnTo>
                <a:lnTo>
                  <a:pt x="1090" y="208140"/>
                </a:lnTo>
                <a:lnTo>
                  <a:pt x="7795" y="222094"/>
                </a:lnTo>
                <a:lnTo>
                  <a:pt x="18075" y="230468"/>
                </a:lnTo>
                <a:lnTo>
                  <a:pt x="27495" y="234548"/>
                </a:lnTo>
                <a:lnTo>
                  <a:pt x="31621" y="235623"/>
                </a:lnTo>
                <a:lnTo>
                  <a:pt x="26964" y="258035"/>
                </a:lnTo>
                <a:lnTo>
                  <a:pt x="30605" y="269905"/>
                </a:lnTo>
                <a:lnTo>
                  <a:pt x="47219" y="275190"/>
                </a:lnTo>
                <a:lnTo>
                  <a:pt x="81481" y="277850"/>
                </a:lnTo>
                <a:lnTo>
                  <a:pt x="208755" y="226496"/>
                </a:lnTo>
                <a:lnTo>
                  <a:pt x="282822" y="131867"/>
                </a:lnTo>
                <a:lnTo>
                  <a:pt x="317288" y="40767"/>
                </a:lnTo>
                <a:lnTo>
                  <a:pt x="325753" y="0"/>
                </a:lnTo>
                <a:close/>
              </a:path>
            </a:pathLst>
          </a:custGeom>
          <a:solidFill>
            <a:srgbClr val="8DC6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5" name="object 125"/>
          <p:cNvSpPr/>
          <p:nvPr/>
        </p:nvSpPr>
        <p:spPr>
          <a:xfrm>
            <a:off x="7000263" y="10162806"/>
            <a:ext cx="325731" cy="277850"/>
          </a:xfrm>
          <a:prstGeom prst="rect">
            <a:avLst/>
          </a:prstGeom>
          <a:blipFill>
            <a:blip r:embed="rId1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6" name="object 126"/>
          <p:cNvSpPr/>
          <p:nvPr/>
        </p:nvSpPr>
        <p:spPr>
          <a:xfrm>
            <a:off x="6979884" y="10288674"/>
            <a:ext cx="202565" cy="250825"/>
          </a:xfrm>
          <a:custGeom>
            <a:avLst/>
            <a:gdLst/>
            <a:ahLst/>
            <a:cxnLst/>
            <a:rect l="l" t="t" r="r" b="b"/>
            <a:pathLst>
              <a:path w="202565" h="250825">
                <a:moveTo>
                  <a:pt x="202498" y="0"/>
                </a:moveTo>
                <a:lnTo>
                  <a:pt x="136231" y="33221"/>
                </a:lnTo>
                <a:lnTo>
                  <a:pt x="81256" y="67481"/>
                </a:lnTo>
                <a:lnTo>
                  <a:pt x="36483" y="107048"/>
                </a:lnTo>
                <a:lnTo>
                  <a:pt x="11004" y="139739"/>
                </a:lnTo>
                <a:lnTo>
                  <a:pt x="0" y="165596"/>
                </a:lnTo>
                <a:lnTo>
                  <a:pt x="1211" y="198086"/>
                </a:lnTo>
                <a:lnTo>
                  <a:pt x="12379" y="250672"/>
                </a:lnTo>
                <a:lnTo>
                  <a:pt x="12876" y="238003"/>
                </a:lnTo>
                <a:lnTo>
                  <a:pt x="17583" y="205746"/>
                </a:lnTo>
                <a:lnTo>
                  <a:pt x="31324" y="162525"/>
                </a:lnTo>
                <a:lnTo>
                  <a:pt x="58924" y="116966"/>
                </a:lnTo>
                <a:lnTo>
                  <a:pt x="88264" y="82242"/>
                </a:lnTo>
                <a:lnTo>
                  <a:pt x="146591" y="34724"/>
                </a:lnTo>
                <a:lnTo>
                  <a:pt x="202498" y="0"/>
                </a:lnTo>
                <a:close/>
              </a:path>
            </a:pathLst>
          </a:custGeom>
          <a:solidFill>
            <a:srgbClr val="8453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7" name="object 127"/>
          <p:cNvSpPr/>
          <p:nvPr/>
        </p:nvSpPr>
        <p:spPr>
          <a:xfrm>
            <a:off x="6804469" y="10325422"/>
            <a:ext cx="181610" cy="154940"/>
          </a:xfrm>
          <a:custGeom>
            <a:avLst/>
            <a:gdLst/>
            <a:ahLst/>
            <a:cxnLst/>
            <a:rect l="l" t="t" r="r" b="b"/>
            <a:pathLst>
              <a:path w="181609" h="154940">
                <a:moveTo>
                  <a:pt x="0" y="0"/>
                </a:moveTo>
                <a:lnTo>
                  <a:pt x="4714" y="22692"/>
                </a:lnTo>
                <a:lnTo>
                  <a:pt x="23902" y="73401"/>
                </a:lnTo>
                <a:lnTo>
                  <a:pt x="65134" y="126074"/>
                </a:lnTo>
                <a:lnTo>
                  <a:pt x="135978" y="154660"/>
                </a:lnTo>
                <a:lnTo>
                  <a:pt x="155050" y="153178"/>
                </a:lnTo>
                <a:lnTo>
                  <a:pt x="164299" y="150236"/>
                </a:lnTo>
                <a:lnTo>
                  <a:pt x="166329" y="143628"/>
                </a:lnTo>
                <a:lnTo>
                  <a:pt x="163741" y="131152"/>
                </a:lnTo>
                <a:lnTo>
                  <a:pt x="178181" y="128600"/>
                </a:lnTo>
                <a:lnTo>
                  <a:pt x="180733" y="115862"/>
                </a:lnTo>
                <a:lnTo>
                  <a:pt x="181337" y="102183"/>
                </a:lnTo>
                <a:lnTo>
                  <a:pt x="177076" y="82930"/>
                </a:lnTo>
                <a:lnTo>
                  <a:pt x="140500" y="43637"/>
                </a:lnTo>
                <a:lnTo>
                  <a:pt x="78478" y="26381"/>
                </a:lnTo>
                <a:lnTo>
                  <a:pt x="51522" y="23663"/>
                </a:lnTo>
                <a:lnTo>
                  <a:pt x="30886" y="20383"/>
                </a:lnTo>
                <a:lnTo>
                  <a:pt x="17973" y="16564"/>
                </a:lnTo>
                <a:lnTo>
                  <a:pt x="10452" y="13168"/>
                </a:lnTo>
                <a:lnTo>
                  <a:pt x="5426" y="8283"/>
                </a:lnTo>
                <a:lnTo>
                  <a:pt x="0" y="0"/>
                </a:lnTo>
                <a:close/>
              </a:path>
            </a:pathLst>
          </a:custGeom>
          <a:solidFill>
            <a:srgbClr val="8DC6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8" name="object 128"/>
          <p:cNvSpPr/>
          <p:nvPr/>
        </p:nvSpPr>
        <p:spPr>
          <a:xfrm>
            <a:off x="6804469" y="10325417"/>
            <a:ext cx="181326" cy="154660"/>
          </a:xfrm>
          <a:prstGeom prst="rect">
            <a:avLst/>
          </a:prstGeom>
          <a:blipFill>
            <a:blip r:embed="rId1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9" name="object 129"/>
          <p:cNvSpPr/>
          <p:nvPr/>
        </p:nvSpPr>
        <p:spPr>
          <a:xfrm>
            <a:off x="6895909" y="10403545"/>
            <a:ext cx="102235" cy="131445"/>
          </a:xfrm>
          <a:custGeom>
            <a:avLst/>
            <a:gdLst/>
            <a:ahLst/>
            <a:cxnLst/>
            <a:rect l="l" t="t" r="r" b="b"/>
            <a:pathLst>
              <a:path w="102234" h="131445">
                <a:moveTo>
                  <a:pt x="0" y="0"/>
                </a:moveTo>
                <a:lnTo>
                  <a:pt x="39055" y="25131"/>
                </a:lnTo>
                <a:lnTo>
                  <a:pt x="68376" y="55968"/>
                </a:lnTo>
                <a:lnTo>
                  <a:pt x="92762" y="105524"/>
                </a:lnTo>
                <a:lnTo>
                  <a:pt x="96354" y="131229"/>
                </a:lnTo>
                <a:lnTo>
                  <a:pt x="101747" y="100886"/>
                </a:lnTo>
                <a:lnTo>
                  <a:pt x="80721" y="50114"/>
                </a:lnTo>
                <a:lnTo>
                  <a:pt x="30730" y="14012"/>
                </a:lnTo>
                <a:lnTo>
                  <a:pt x="9001" y="3688"/>
                </a:lnTo>
                <a:lnTo>
                  <a:pt x="0" y="0"/>
                </a:lnTo>
                <a:close/>
              </a:path>
            </a:pathLst>
          </a:custGeom>
          <a:solidFill>
            <a:srgbClr val="8453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30" name="object 112">
            <a:extLst>
              <a:ext uri="{FF2B5EF4-FFF2-40B4-BE49-F238E27FC236}">
                <a16:creationId xmlns:a16="http://schemas.microsoft.com/office/drawing/2014/main" id="{53D8FF20-F8AA-479B-B304-A5849BC777EA}"/>
              </a:ext>
            </a:extLst>
          </p:cNvPr>
          <p:cNvSpPr txBox="1"/>
          <p:nvPr/>
        </p:nvSpPr>
        <p:spPr>
          <a:xfrm>
            <a:off x="507256" y="3656419"/>
            <a:ext cx="3148330" cy="213520"/>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1" sz="1500" b="0" i="0" u="none" strike="noStrike" kern="1200" cap="none" spc="-10" normalizeH="0" baseline="6000" noProof="0" dirty="0">
                <a:ln>
                  <a:noFill/>
                </a:ln>
                <a:solidFill>
                  <a:srgbClr val="00B9F2"/>
                </a:solidFill>
                <a:effectLst/>
                <a:uLnTx/>
                <a:uFillTx/>
                <a:latin typeface="BIZ UDPゴシック" panose="020B0400000000000000" pitchFamily="50" charset="-128"/>
                <a:ea typeface="BIZ UDPゴシック" panose="020B0400000000000000" pitchFamily="50" charset="-128"/>
                <a:cs typeface="Noto Sans CJK JP Regular"/>
              </a:rPr>
              <a:t>＋ ＋ ＋ ＋ ＋ ＋ ＋</a:t>
            </a:r>
            <a:r>
              <a:rPr kumimoji="1" lang="ja-JP" altLang="en-US" sz="1300" b="0" i="0" u="none" strike="noStrike" kern="1200" cap="none" spc="0" normalizeH="0" baseline="0" noProof="0" dirty="0">
                <a:ln>
                  <a:noFill/>
                </a:ln>
                <a:solidFill>
                  <a:srgbClr val="EF5BA1"/>
                </a:solidFill>
                <a:effectLst/>
                <a:uLnTx/>
                <a:uFillTx/>
                <a:latin typeface="HGP創英角ｺﾞｼｯｸUB" panose="020B0900000000000000" pitchFamily="50" charset="-128"/>
                <a:ea typeface="HGP創英角ｺﾞｼｯｸUB" panose="020B0900000000000000" pitchFamily="50" charset="-128"/>
                <a:cs typeface="Noto Sans CJK JP Regular"/>
              </a:rPr>
              <a:t>定時社員</a:t>
            </a:r>
            <a:r>
              <a:rPr kumimoji="1" sz="1500" b="0" i="0" u="none" strike="noStrike" kern="1200" cap="none" spc="-10" normalizeH="0" baseline="6000" noProof="0" dirty="0">
                <a:ln>
                  <a:noFill/>
                </a:ln>
                <a:solidFill>
                  <a:srgbClr val="00B9F2"/>
                </a:solidFill>
                <a:effectLst/>
                <a:uLnTx/>
                <a:uFillTx/>
                <a:latin typeface="BIZ UDPゴシック" panose="020B0400000000000000" pitchFamily="50" charset="-128"/>
                <a:ea typeface="BIZ UDPゴシック" panose="020B0400000000000000" pitchFamily="50" charset="-128"/>
                <a:cs typeface="Noto Sans CJK JP Regular"/>
              </a:rPr>
              <a:t>＋ </a:t>
            </a:r>
            <a:r>
              <a:rPr kumimoji="1" lang="ja-JP" altLang="en-US" sz="1500" b="0" i="0" u="none" strike="noStrike" kern="1200" cap="none" spc="-10" normalizeH="0" baseline="6000" noProof="0" dirty="0">
                <a:ln>
                  <a:noFill/>
                </a:ln>
                <a:solidFill>
                  <a:srgbClr val="00B9F2"/>
                </a:solidFill>
                <a:effectLst/>
                <a:uLnTx/>
                <a:uFillTx/>
                <a:latin typeface="BIZ UDPゴシック" panose="020B0400000000000000" pitchFamily="50" charset="-128"/>
                <a:ea typeface="BIZ UDPゴシック" panose="020B0400000000000000" pitchFamily="50" charset="-128"/>
                <a:cs typeface="Noto Sans CJK JP Regular"/>
              </a:rPr>
              <a:t>＋ </a:t>
            </a:r>
            <a:r>
              <a:rPr kumimoji="1" sz="1500" b="0" i="0" u="none" strike="noStrike" kern="1200" cap="none" spc="-10" normalizeH="0" baseline="6000" noProof="0" dirty="0">
                <a:ln>
                  <a:noFill/>
                </a:ln>
                <a:solidFill>
                  <a:srgbClr val="00B9F2"/>
                </a:solidFill>
                <a:effectLst/>
                <a:uLnTx/>
                <a:uFillTx/>
                <a:latin typeface="BIZ UDPゴシック" panose="020B0400000000000000" pitchFamily="50" charset="-128"/>
                <a:ea typeface="BIZ UDPゴシック" panose="020B0400000000000000" pitchFamily="50" charset="-128"/>
                <a:cs typeface="Noto Sans CJK JP Regular"/>
              </a:rPr>
              <a:t>＋ ＋ ＋ ＋ ＋  </a:t>
            </a:r>
            <a:endParaRPr kumimoji="1" sz="1500" b="0" i="0" u="none" strike="noStrike" kern="1200" cap="none" spc="-10" normalizeH="0" baseline="600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Noto Sans CJK JP Regular"/>
            </a:endParaRPr>
          </a:p>
        </p:txBody>
      </p:sp>
      <p:sp>
        <p:nvSpPr>
          <p:cNvPr id="17" name="object 17"/>
          <p:cNvSpPr txBox="1"/>
          <p:nvPr/>
        </p:nvSpPr>
        <p:spPr>
          <a:xfrm>
            <a:off x="4217359" y="2303783"/>
            <a:ext cx="943628" cy="258404"/>
          </a:xfrm>
          <a:prstGeom prst="rect">
            <a:avLst/>
          </a:prstGeom>
        </p:spPr>
        <p:txBody>
          <a:bodyPr vert="horz" wrap="square" lIns="0" tIns="27305" rIns="0" bIns="0" rtlCol="0">
            <a:spAutoFit/>
          </a:bodyPr>
          <a:lstStyle/>
          <a:p>
            <a:pPr marL="0" marR="5080" lvl="0" indent="0" algn="ctr" defTabSz="914400" rtl="0" eaLnBrk="1" fontAlgn="auto" latinLnBrk="0" hangingPunct="1">
              <a:lnSpc>
                <a:spcPts val="919"/>
              </a:lnSpc>
              <a:spcBef>
                <a:spcPts val="0"/>
              </a:spcBef>
              <a:spcAft>
                <a:spcPts val="0"/>
              </a:spcAft>
              <a:buClrTx/>
              <a:buSzTx/>
              <a:buFontTx/>
              <a:buNone/>
              <a:tabLst/>
              <a:defRPr/>
            </a:pPr>
            <a:r>
              <a:rPr kumimoji="1" sz="850" b="0" i="0" u="none" strike="noStrike" kern="1200" cap="none" spc="0" normalizeH="0" baseline="0" noProof="0" dirty="0">
                <a:ln>
                  <a:noFill/>
                </a:ln>
                <a:solidFill>
                  <a:srgbClr val="231F20"/>
                </a:solidFill>
                <a:effectLst/>
                <a:uLnTx/>
                <a:uFillTx/>
                <a:latin typeface="HGP創英角ｺﾞｼｯｸUB" panose="020B0900000000000000" pitchFamily="50" charset="-128"/>
                <a:ea typeface="HGP創英角ｺﾞｼｯｸUB" panose="020B0900000000000000" pitchFamily="50" charset="-128"/>
                <a:cs typeface="Noto Sans CJK JP Regular"/>
              </a:rPr>
              <a:t>レクリエーショ ン</a:t>
            </a:r>
            <a:endParaRPr kumimoji="1" sz="85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a:p>
            <a:pPr marL="0" marR="0" lvl="0" indent="0" algn="ctr" defTabSz="914400" rtl="0" eaLnBrk="1" fontAlgn="auto" latinLnBrk="0" hangingPunct="1">
              <a:lnSpc>
                <a:spcPts val="910"/>
              </a:lnSpc>
              <a:spcBef>
                <a:spcPts val="0"/>
              </a:spcBef>
              <a:spcAft>
                <a:spcPts val="0"/>
              </a:spcAft>
              <a:buClrTx/>
              <a:buSzTx/>
              <a:buFontTx/>
              <a:buNone/>
              <a:tabLst/>
              <a:defRPr/>
            </a:pPr>
            <a:r>
              <a:rPr kumimoji="1" sz="850" b="0" i="0" u="none" strike="noStrike" kern="1200" cap="none" spc="0" normalizeH="0" baseline="0" noProof="0" dirty="0">
                <a:ln>
                  <a:noFill/>
                </a:ln>
                <a:solidFill>
                  <a:srgbClr val="231F20"/>
                </a:solidFill>
                <a:effectLst/>
                <a:uLnTx/>
                <a:uFillTx/>
                <a:latin typeface="HGP創英角ｺﾞｼｯｸUB" panose="020B0900000000000000" pitchFamily="50" charset="-128"/>
                <a:ea typeface="HGP創英角ｺﾞｼｯｸUB" panose="020B0900000000000000" pitchFamily="50" charset="-128"/>
                <a:cs typeface="Noto Sans CJK JP Regular"/>
              </a:rPr>
              <a:t>補助費</a:t>
            </a:r>
            <a:endParaRPr kumimoji="1" sz="85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Noto Sans CJK JP Regular"/>
            </a:endParaRPr>
          </a:p>
        </p:txBody>
      </p:sp>
      <p:sp>
        <p:nvSpPr>
          <p:cNvPr id="131" name="テキスト ボックス 130">
            <a:extLst>
              <a:ext uri="{FF2B5EF4-FFF2-40B4-BE49-F238E27FC236}">
                <a16:creationId xmlns:a16="http://schemas.microsoft.com/office/drawing/2014/main" id="{B1B14FBD-4FA4-4135-96D4-1ADB90FBB7B3}"/>
              </a:ext>
            </a:extLst>
          </p:cNvPr>
          <p:cNvSpPr txBox="1"/>
          <p:nvPr/>
        </p:nvSpPr>
        <p:spPr>
          <a:xfrm rot="-1380000">
            <a:off x="326502" y="3590731"/>
            <a:ext cx="6510210" cy="1175982"/>
          </a:xfrm>
          <a:prstGeom prst="rect">
            <a:avLst/>
          </a:prstGeom>
          <a:solidFill>
            <a:schemeClr val="bg1">
              <a:lumMod val="95000"/>
              <a:alpha val="67000"/>
            </a:schemeClr>
          </a:solidFill>
          <a:ln w="36004">
            <a:noFill/>
          </a:ln>
        </p:spPr>
        <p:txBody>
          <a:bodyPr vert="horz" wrap="square" lIns="0" tIns="64769" rIns="0" bIns="0" rtlCol="0" anchor="ctr" anchorCtr="0">
            <a:noAutofit/>
          </a:bodyPr>
          <a:lstStyle/>
          <a:p>
            <a:pPr algn="ctr">
              <a:spcBef>
                <a:spcPts val="509"/>
              </a:spcBef>
            </a:pPr>
            <a:r>
              <a:rPr lang="en-US" altLang="ja-JP" sz="9600" baseline="30000" dirty="0">
                <a:solidFill>
                  <a:schemeClr val="bg1">
                    <a:lumMod val="75000"/>
                  </a:schemeClr>
                </a:solidFill>
                <a:latin typeface="HGP創英角ｺﾞｼｯｸUB" panose="020B0900000000000000" pitchFamily="50" charset="-128"/>
                <a:ea typeface="HGP創英角ｺﾞｼｯｸUB" panose="020B0900000000000000" pitchFamily="50" charset="-128"/>
              </a:rPr>
              <a:t>Sample</a:t>
            </a:r>
            <a:endParaRPr kumimoji="1" lang="ja-JP" altLang="en-US" sz="9600" spc="-10" dirty="0">
              <a:solidFill>
                <a:schemeClr val="bg1">
                  <a:lumMod val="75000"/>
                </a:schemeClr>
              </a:solidFill>
              <a:latin typeface="HGP創英角ｺﾞｼｯｸUB" panose="020B0900000000000000" pitchFamily="50" charset="-128"/>
              <a:ea typeface="HGP創英角ｺﾞｼｯｸUB" panose="020B0900000000000000" pitchFamily="50" charset="-128"/>
              <a:cs typeface="Noto Sans CJK JP Regular"/>
            </a:endParaRPr>
          </a:p>
        </p:txBody>
      </p:sp>
    </p:spTree>
    <p:extLst>
      <p:ext uri="{BB962C8B-B14F-4D97-AF65-F5344CB8AC3E}">
        <p14:creationId xmlns:p14="http://schemas.microsoft.com/office/powerpoint/2010/main" val="3092582308"/>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ln w="36004">
          <a:solidFill>
            <a:srgbClr val="E4C9B0"/>
          </a:solidFill>
        </a:ln>
      </a:spPr>
      <a:bodyPr vert="horz" wrap="square" lIns="0" tIns="64769" rIns="0" bIns="0" rtlCol="0" anchor="ctr" anchorCtr="0">
        <a:noAutofit/>
      </a:bodyPr>
      <a:lstStyle>
        <a:defPPr algn="ctr">
          <a:lnSpc>
            <a:spcPct val="100000"/>
          </a:lnSpc>
          <a:spcBef>
            <a:spcPts val="509"/>
          </a:spcBef>
          <a:defRPr sz="1000" spc="-10" dirty="0">
            <a:solidFill>
              <a:srgbClr val="231F20"/>
            </a:solidFill>
            <a:latin typeface="HGP創英角ｺﾞｼｯｸUB" panose="020B0900000000000000" pitchFamily="50" charset="-128"/>
            <a:ea typeface="HGP創英角ｺﾞｼｯｸUB" panose="020B0900000000000000" pitchFamily="50" charset="-128"/>
            <a:cs typeface="Noto Sans CJK JP Regular"/>
          </a:defRPr>
        </a:defPPr>
      </a:lstStyle>
    </a:txDef>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2033</TotalTime>
  <Words>1299</Words>
  <Application>Microsoft Office PowerPoint</Application>
  <PresentationFormat>ユーザー設定</PresentationFormat>
  <Paragraphs>427</Paragraphs>
  <Slides>20</Slides>
  <Notes>1</Notes>
  <HiddenSlides>0</HiddenSlides>
  <MMClips>0</MMClips>
  <ScaleCrop>false</ScaleCrop>
  <HeadingPairs>
    <vt:vector size="6" baseType="variant">
      <vt:variant>
        <vt:lpstr>使用されているフォント</vt:lpstr>
      </vt:variant>
      <vt:variant>
        <vt:i4>15</vt:i4>
      </vt:variant>
      <vt:variant>
        <vt:lpstr>テーマ</vt:lpstr>
      </vt:variant>
      <vt:variant>
        <vt:i4>5</vt:i4>
      </vt:variant>
      <vt:variant>
        <vt:lpstr>スライド タイトル</vt:lpstr>
      </vt:variant>
      <vt:variant>
        <vt:i4>20</vt:i4>
      </vt:variant>
    </vt:vector>
  </HeadingPairs>
  <TitlesOfParts>
    <vt:vector size="40" baseType="lpstr">
      <vt:lpstr>A-OTF ゴシックMB101 Pro H</vt:lpstr>
      <vt:lpstr>A-OTF ゴシックMB101 Pro R</vt:lpstr>
      <vt:lpstr>A-OTF ゴシックMB101 Pro U</vt:lpstr>
      <vt:lpstr>A-OTF 太ゴB101 Pro Bold</vt:lpstr>
      <vt:lpstr>BIZ UDPゴシック</vt:lpstr>
      <vt:lpstr>BIZ UDゴシック</vt:lpstr>
      <vt:lpstr>HGP</vt:lpstr>
      <vt:lpstr>HGP創英角ｺﾞｼｯｸUB</vt:lpstr>
      <vt:lpstr>ＭＳ Ｐゴシック</vt:lpstr>
      <vt:lpstr>Noto Sans CJK JP Regular</vt:lpstr>
      <vt:lpstr>Noto Sans Mono CJK JP Regular</vt:lpstr>
      <vt:lpstr>游ゴシック</vt:lpstr>
      <vt:lpstr>Calibri</vt:lpstr>
      <vt:lpstr>Impact</vt:lpstr>
      <vt:lpstr>Times New Roman</vt:lpstr>
      <vt:lpstr>2_Office Theme</vt:lpstr>
      <vt:lpstr>3_Office Theme</vt:lpstr>
      <vt:lpstr>4_Office Theme</vt:lpstr>
      <vt:lpstr>5_Office Theme</vt:lpstr>
      <vt:lpstr>Office Theme</vt:lpstr>
      <vt:lpstr>PowerPoint プレゼンテーション</vt:lpstr>
      <vt:lpstr>PowerPoint プレゼンテーション</vt:lpstr>
      <vt:lpstr>PowerPoint プレゼンテーション</vt:lpstr>
      <vt:lpstr>労働組合ってなんだろう ？</vt:lpstr>
      <vt:lpstr>労働組合のメリット</vt:lpstr>
      <vt:lpstr>PowerPoint プレゼンテーション</vt:lpstr>
      <vt:lpstr>PowerPoint プレゼンテーション</vt:lpstr>
      <vt:lpstr>労働組合のさまざまな活動</vt:lpstr>
      <vt:lpstr>組合費はいくら?</vt:lpstr>
      <vt:lpstr>10労働組合の共済</vt:lpstr>
      <vt:lpstr>産業別労働組合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020-021.indd</dc:title>
  <dc:creator>yamakami</dc:creator>
  <cp:lastModifiedBy>k-hatakeyama</cp:lastModifiedBy>
  <cp:revision>20</cp:revision>
  <cp:lastPrinted>2023-07-03T02:36:49Z</cp:lastPrinted>
  <dcterms:created xsi:type="dcterms:W3CDTF">2019-09-09T06:08:29Z</dcterms:created>
  <dcterms:modified xsi:type="dcterms:W3CDTF">2023-07-04T10:02:37Z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2019-09-09T00:00:00Z</vt:filetime>
  </property>
  <property fmtid="{D5CDD505-2E9C-101B-9397-08002B2CF9AE}" pid="3" name="Creator">
    <vt:lpwstr>Adobe InDesign CS6 (Windows)</vt:lpwstr>
  </property>
  <property fmtid="{D5CDD505-2E9C-101B-9397-08002B2CF9AE}" pid="4" name="LastSaved">
    <vt:filetime>2019-09-09T00:00:00Z</vt:filetime>
  </property>
</Properties>
</file>